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Τίτλος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5" name="24 - Υπότιτλος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1" name="30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18" name="1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Ορθογώνιο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Ορθογώνιο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0" name="9 - Θέση εικόνας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Ορθογώνιο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- Θέση τίτλου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1" name="30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27" name="26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342CEA3-3058-4D43-AE35-B3DA76CB4003}" type="datetimeFigureOut">
              <a:rPr lang="el-GR" smtClean="0"/>
              <a:pPr/>
              <a:t>16/2/2018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-children.blogspot.gr/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 INTERNET DAY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 smtClean="0"/>
              <a:t>ΜΕΙΟΝΟΤΙΚΟ ΣΧΟΛΕΙΟ ΔΟΚΟΥ </a:t>
            </a:r>
          </a:p>
          <a:p>
            <a:r>
              <a:rPr lang="el-GR" dirty="0" smtClean="0"/>
              <a:t>ΤΑΞΗ : Ε-ΣΤ </a:t>
            </a:r>
          </a:p>
          <a:p>
            <a:r>
              <a:rPr lang="el-GR" dirty="0" smtClean="0"/>
              <a:t>ΕΚΠΑΙΔΕΥΤΙΚΟΣ : ΨΑΡΙΔΟΥ ΒΑΣΙΛΙΚΗ </a:t>
            </a:r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57158" y="2428869"/>
            <a:ext cx="7929618" cy="78581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cap="none" dirty="0" smtClean="0">
                <a:hlinkClick r:id="rId2"/>
              </a:rPr>
              <a:t>http://e-children.blogspot.gr</a:t>
            </a:r>
            <a:r>
              <a:rPr lang="el-GR" sz="3200" cap="none" dirty="0" smtClean="0"/>
              <a:t/>
            </a:r>
            <a:br>
              <a:rPr lang="el-GR" sz="3200" cap="none" dirty="0" smtClean="0"/>
            </a:br>
            <a:r>
              <a:rPr lang="el-GR" sz="3200" cap="none" dirty="0" smtClean="0"/>
              <a:t/>
            </a:r>
            <a:br>
              <a:rPr lang="el-GR" sz="3200" cap="none" dirty="0" smtClean="0"/>
            </a:br>
            <a:endParaRPr lang="el-GR" sz="2400" cap="none" dirty="0">
              <a:latin typeface="Arial Black" pitchFamily="34" charset="0"/>
            </a:endParaRP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00034" y="928670"/>
            <a:ext cx="6965130" cy="743507"/>
          </a:xfrm>
        </p:spPr>
        <p:txBody>
          <a:bodyPr>
            <a:normAutofit fontScale="70000" lnSpcReduction="20000"/>
          </a:bodyPr>
          <a:lstStyle/>
          <a:p>
            <a:r>
              <a:rPr lang="el-GR" sz="2900" b="1" dirty="0" smtClean="0">
                <a:latin typeface="Arial Black" pitchFamily="34" charset="0"/>
              </a:rPr>
              <a:t>Θα ήθελα να ευχαριστήσω πολύ την ιστοσελίδα </a:t>
            </a:r>
          </a:p>
          <a:p>
            <a:r>
              <a:rPr lang="en-US" dirty="0" smtClean="0">
                <a:hlinkClick r:id="rId2"/>
              </a:rPr>
              <a:t>/</a:t>
            </a:r>
            <a:r>
              <a:rPr lang="el-GR" dirty="0" smtClean="0"/>
              <a:t> </a:t>
            </a:r>
            <a:endParaRPr lang="el-GR" dirty="0"/>
          </a:p>
        </p:txBody>
      </p:sp>
      <p:sp>
        <p:nvSpPr>
          <p:cNvPr id="4" name="3 - Ορθογώνιο"/>
          <p:cNvSpPr/>
          <p:nvPr/>
        </p:nvSpPr>
        <p:spPr>
          <a:xfrm>
            <a:off x="2071670" y="4143380"/>
            <a:ext cx="4677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>
                <a:latin typeface="Arial Black" pitchFamily="34" charset="0"/>
              </a:rPr>
              <a:t>για το υπέροχο υλικό που ανάρτησε 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err="1" smtClean="0"/>
              <a:t>Παρακολουθηση</a:t>
            </a:r>
            <a:r>
              <a:rPr lang="el-GR" dirty="0" smtClean="0"/>
              <a:t> </a:t>
            </a:r>
            <a:r>
              <a:rPr lang="el-GR" dirty="0" err="1" smtClean="0"/>
              <a:t>βιντεο</a:t>
            </a:r>
            <a:endParaRPr lang="el-GR" dirty="0"/>
          </a:p>
        </p:txBody>
      </p:sp>
      <p:sp>
        <p:nvSpPr>
          <p:cNvPr id="3" name="2 - Ορθογώνιο"/>
          <p:cNvSpPr/>
          <p:nvPr/>
        </p:nvSpPr>
        <p:spPr>
          <a:xfrm>
            <a:off x="1500166" y="4000504"/>
            <a:ext cx="54292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endParaRPr lang="el-GR" sz="20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v"/>
            </a:pPr>
            <a:endParaRPr lang="el-GR" sz="20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v"/>
            </a:pPr>
            <a:endParaRPr lang="el-GR" sz="20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endParaRPr lang="el-GR" sz="2000" b="1" dirty="0" smtClean="0">
              <a:latin typeface="Arial Black" pitchFamily="34" charset="0"/>
            </a:endParaRPr>
          </a:p>
          <a:p>
            <a:endParaRPr lang="el-GR" sz="2000" b="1" dirty="0">
              <a:latin typeface="Arial Black" pitchFamily="34" charset="0"/>
            </a:endParaRPr>
          </a:p>
        </p:txBody>
      </p:sp>
      <p:sp>
        <p:nvSpPr>
          <p:cNvPr id="4" name="3 - Ορθογώνιο"/>
          <p:cNvSpPr/>
          <p:nvPr/>
        </p:nvSpPr>
        <p:spPr>
          <a:xfrm>
            <a:off x="857224" y="2428868"/>
            <a:ext cx="607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http://internet-safety.sch.gr/IS/loputon_metsa.html</a:t>
            </a:r>
            <a:endParaRPr lang="el-GR" dirty="0"/>
          </a:p>
        </p:txBody>
      </p:sp>
      <p:sp>
        <p:nvSpPr>
          <p:cNvPr id="5" name="4 - Ορθογώνιο"/>
          <p:cNvSpPr/>
          <p:nvPr/>
        </p:nvSpPr>
        <p:spPr>
          <a:xfrm>
            <a:off x="928662" y="4000504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http://internet-safety.sch.gr/IS/annin_uudet_kaverit.html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29256" y="642918"/>
            <a:ext cx="3429000" cy="1000116"/>
          </a:xfrm>
        </p:spPr>
        <p:txBody>
          <a:bodyPr/>
          <a:lstStyle/>
          <a:p>
            <a:pPr algn="ctr"/>
            <a:r>
              <a:rPr lang="el-GR" dirty="0" err="1" smtClean="0">
                <a:latin typeface="Arial Black" pitchFamily="34" charset="0"/>
              </a:rPr>
              <a:t>Κατασκευη</a:t>
            </a:r>
            <a:r>
              <a:rPr lang="el-GR" dirty="0" smtClean="0">
                <a:latin typeface="Arial Black" pitchFamily="34" charset="0"/>
              </a:rPr>
              <a:t> </a:t>
            </a:r>
            <a:r>
              <a:rPr lang="el-GR" dirty="0" err="1" smtClean="0">
                <a:latin typeface="Arial Black" pitchFamily="34" charset="0"/>
              </a:rPr>
              <a:t>πινακων</a:t>
            </a:r>
            <a:r>
              <a:rPr lang="el-GR" dirty="0" smtClean="0">
                <a:latin typeface="Arial Black" pitchFamily="34" charset="0"/>
              </a:rPr>
              <a:t> </a:t>
            </a:r>
            <a:endParaRPr lang="el-GR" dirty="0">
              <a:latin typeface="Arial Black" pitchFamily="34" charset="0"/>
            </a:endParaRPr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500694" y="2000240"/>
            <a:ext cx="3429000" cy="1920240"/>
          </a:xfrm>
        </p:spPr>
        <p:txBody>
          <a:bodyPr/>
          <a:lstStyle/>
          <a:p>
            <a:endParaRPr lang="el-GR" dirty="0" smtClean="0"/>
          </a:p>
          <a:p>
            <a:pPr algn="just"/>
            <a:r>
              <a:rPr lang="el-GR" dirty="0" smtClean="0">
                <a:latin typeface="Arial Black" pitchFamily="34" charset="0"/>
              </a:rPr>
              <a:t>Τα παιδιά τοποθέτησαν τις εικόνες στον κατάλληλο πίνακα αφού περιέγραψαν το τι βλέπουν σ’ αυτές. Με τον τρόπο αυτό ανέπτυξαν τον προφορικό τους λόγο στην ελληνική γλώσσα </a:t>
            </a:r>
            <a:endParaRPr lang="el-GR" dirty="0">
              <a:latin typeface="Arial Black" pitchFamily="34" charset="0"/>
            </a:endParaRPr>
          </a:p>
        </p:txBody>
      </p:sp>
      <p:sp>
        <p:nvSpPr>
          <p:cNvPr id="6" name="5 - Θέση εικόνας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User\Desktop\P2140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286380" y="1500174"/>
            <a:ext cx="3429000" cy="1920240"/>
          </a:xfrm>
        </p:spPr>
        <p:txBody>
          <a:bodyPr/>
          <a:lstStyle/>
          <a:p>
            <a:pPr algn="just"/>
            <a:r>
              <a:rPr lang="el-GR" dirty="0" smtClean="0">
                <a:latin typeface="Arial Black" pitchFamily="34" charset="0"/>
              </a:rPr>
              <a:t>Μιλήσαμε για τα θετικά και αρνητικά της χρήσης του </a:t>
            </a:r>
            <a:r>
              <a:rPr lang="en-US" dirty="0" smtClean="0">
                <a:latin typeface="Arial Black" pitchFamily="34" charset="0"/>
              </a:rPr>
              <a:t>internet </a:t>
            </a:r>
            <a:r>
              <a:rPr lang="el-GR" dirty="0" smtClean="0">
                <a:latin typeface="Arial Black" pitchFamily="34" charset="0"/>
              </a:rPr>
              <a:t>από παιδιά και εφήβους . Ακούστηκαν πολλές απόψεις και καταλήξαμε σε ενδιαφέρουσες πληροφορίες. </a:t>
            </a:r>
            <a:endParaRPr lang="el-GR" dirty="0">
              <a:latin typeface="Arial Black" pitchFamily="34" charset="0"/>
            </a:endParaRPr>
          </a:p>
        </p:txBody>
      </p:sp>
      <p:pic>
        <p:nvPicPr>
          <p:cNvPr id="1027" name="Picture 3" descr="C:\Users\User\Desktop\P2140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29510" cy="557194"/>
          </a:xfrm>
        </p:spPr>
        <p:txBody>
          <a:bodyPr/>
          <a:lstStyle/>
          <a:p>
            <a:pPr algn="ctr"/>
            <a:r>
              <a:rPr lang="el-GR" cap="none" dirty="0" smtClean="0">
                <a:latin typeface="Arial Black" pitchFamily="34" charset="0"/>
              </a:rPr>
              <a:t>και αυτό είναι το τελικό μας αποτέλεσμα </a:t>
            </a:r>
            <a:endParaRPr lang="el-GR" cap="none" dirty="0">
              <a:latin typeface="Arial Black" pitchFamily="34" charset="0"/>
            </a:endParaRPr>
          </a:p>
        </p:txBody>
      </p:sp>
      <p:pic>
        <p:nvPicPr>
          <p:cNvPr id="2050" name="Picture 2" descr="C:\Users\User\Desktop\P21404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8215338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l-GR" sz="2200" cap="none" dirty="0" smtClean="0">
                <a:latin typeface="Arial Black" pitchFamily="34" charset="0"/>
              </a:rPr>
              <a:t>Στο τέλος παίξαμε παιχνιδάκια που βρήκαμε στην παραπάνω ιστοσελίδα. Τα παιδιά διασκέδασαν, έμαθαν, μίλησαν και ζήτησαν να το επαναλάβουμε και του χρόνου!!!! 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28596" y="642918"/>
            <a:ext cx="7429552" cy="743507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  <a:latin typeface="Arial Black" pitchFamily="34" charset="0"/>
              </a:rPr>
              <a:t>http://www.kaskamanidis.gr/onlineapps/quiz/story_html5.html</a:t>
            </a:r>
            <a:endParaRPr lang="el-GR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φθονία">
  <a:themeElements>
    <a:clrScheme name="Αφθονία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Αφθονία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Αφθονία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</TotalTime>
  <Words>129</Words>
  <PresentationFormat>Προβολή στην οθόνη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Αφθονία</vt:lpstr>
      <vt:lpstr>SAFE INTERNET DAY   </vt:lpstr>
      <vt:lpstr>http://e-children.blogspot.gr  </vt:lpstr>
      <vt:lpstr>Παρακολουθηση βιντεο</vt:lpstr>
      <vt:lpstr>Κατασκευη πινακων </vt:lpstr>
      <vt:lpstr>Διαφάνεια 5</vt:lpstr>
      <vt:lpstr>και αυτό είναι το τελικό μας αποτέλεσμα </vt:lpstr>
      <vt:lpstr>Στο τέλος παίξαμε παιχνιδάκια που βρήκαμε στην παραπάνω ιστοσελίδα. Τα παιδιά διασκέδασαν, έμαθαν, μίλησαν και ζήτησαν να το επαναλάβουμε και του χρόνου!!!!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 INTERNET DAY</dc:title>
  <dc:creator>User</dc:creator>
  <cp:lastModifiedBy>User</cp:lastModifiedBy>
  <cp:revision>5</cp:revision>
  <dcterms:created xsi:type="dcterms:W3CDTF">2018-02-15T07:27:22Z</dcterms:created>
  <dcterms:modified xsi:type="dcterms:W3CDTF">2018-02-16T06:45:43Z</dcterms:modified>
</cp:coreProperties>
</file>