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2" name="1 - Θέση υποσέλιδου"/>
          <p:cNvSpPr>
            <a:spLocks noGrp="1"/>
          </p:cNvSpPr>
          <p:nvPr>
            <p:ph type="ftr" sz="quarter" idx="11"/>
          </p:nvPr>
        </p:nvSpPr>
        <p:spPr/>
        <p:txBody>
          <a:bodyPr/>
          <a:lstStyle/>
          <a:p>
            <a:endParaRPr lang="el-GR" dirty="0"/>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19" name="18 - Θέση υποσέλιδου"/>
          <p:cNvSpPr>
            <a:spLocks noGrp="1"/>
          </p:cNvSpPr>
          <p:nvPr>
            <p:ph type="ftr" sz="quarter" idx="11"/>
          </p:nvPr>
        </p:nvSpPr>
        <p:spPr>
          <a:xfrm>
            <a:off x="3581400" y="76200"/>
            <a:ext cx="2895600" cy="288925"/>
          </a:xfrm>
        </p:spPr>
        <p:txBody>
          <a:bodyPr/>
          <a:lstStyle/>
          <a:p>
            <a:endParaRPr lang="el-GR" dirty="0"/>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11" name="10 - Θέση υποσέλιδου"/>
          <p:cNvSpPr>
            <a:spLocks noGrp="1"/>
          </p:cNvSpPr>
          <p:nvPr>
            <p:ph type="ftr" sz="quarter" idx="11"/>
          </p:nvPr>
        </p:nvSpPr>
        <p:spPr/>
        <p:txBody>
          <a:bodyPr/>
          <a:lstStyle/>
          <a:p>
            <a:endParaRPr lang="el-GR" dirty="0"/>
          </a:p>
        </p:txBody>
      </p:sp>
      <p:sp>
        <p:nvSpPr>
          <p:cNvPr id="16" name="1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10" name="9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D3F1D1C4-C2D9-4231-9FB2-B2D9D97AA41D}" type="slidenum">
              <a:rPr lang="el-GR" smtClean="0"/>
              <a:pPr/>
              <a:t>‹#›</a:t>
            </a:fld>
            <a:endParaRPr lang="el-GR" dirty="0"/>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21" name="20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24" name="23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29" name="28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23/4/2015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342CEA3-3058-4D43-AE35-B3DA76CB4003}" type="datetimeFigureOut">
              <a:rPr lang="el-GR" smtClean="0"/>
              <a:pPr/>
              <a:t>23/4/2015</a:t>
            </a:fld>
            <a:endParaRPr lang="el-GR" dirty="0"/>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dirty="0"/>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3F1D1C4-C2D9-4231-9FB2-B2D9D97AA41D}" type="slidenum">
              <a:rPr lang="el-GR" smtClean="0"/>
              <a:pPr/>
              <a:t>‹#›</a:t>
            </a:fld>
            <a:endParaRPr lang="el-GR" dirty="0"/>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Chj2Rd_T-q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iIB2_bagvqQ&amp;list=PL1B29982B1D7300E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glossagrika.it/glossagrika/dynfix10/inc/fichier_normal_deux_langues.inc.php?langueD=GR&amp;dossier=linguistica&amp;fichier=002_karanastasis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428596" y="357166"/>
            <a:ext cx="3214710" cy="646331"/>
          </a:xfrm>
          <a:prstGeom prst="rect">
            <a:avLst/>
          </a:prstGeom>
          <a:noFill/>
        </p:spPr>
        <p:txBody>
          <a:bodyPr wrap="square" rtlCol="0">
            <a:spAutoFit/>
          </a:bodyPr>
          <a:lstStyle/>
          <a:p>
            <a:r>
              <a:rPr lang="el-GR" dirty="0" smtClean="0"/>
              <a:t>Πρότυπο Πειραματικό Γυμνάσιο Ζωσιμαίας Σχολής Ιωαννίνων</a:t>
            </a:r>
            <a:endParaRPr lang="el-GR" dirty="0"/>
          </a:p>
        </p:txBody>
      </p:sp>
      <p:sp>
        <p:nvSpPr>
          <p:cNvPr id="5" name="4 - TextBox"/>
          <p:cNvSpPr txBox="1"/>
          <p:nvPr/>
        </p:nvSpPr>
        <p:spPr>
          <a:xfrm>
            <a:off x="6929454" y="428604"/>
            <a:ext cx="2214546" cy="646331"/>
          </a:xfrm>
          <a:prstGeom prst="rect">
            <a:avLst/>
          </a:prstGeom>
          <a:noFill/>
        </p:spPr>
        <p:txBody>
          <a:bodyPr wrap="square" rtlCol="0">
            <a:spAutoFit/>
          </a:bodyPr>
          <a:lstStyle/>
          <a:p>
            <a:r>
              <a:rPr lang="el-GR" dirty="0" smtClean="0"/>
              <a:t>Τάξη:Γ4 </a:t>
            </a:r>
          </a:p>
          <a:p>
            <a:r>
              <a:rPr lang="el-GR" dirty="0" smtClean="0"/>
              <a:t>Έτος :2014 – 2015</a:t>
            </a:r>
          </a:p>
        </p:txBody>
      </p:sp>
      <p:sp>
        <p:nvSpPr>
          <p:cNvPr id="6" name="5 - TextBox"/>
          <p:cNvSpPr txBox="1"/>
          <p:nvPr/>
        </p:nvSpPr>
        <p:spPr>
          <a:xfrm>
            <a:off x="785786" y="1928802"/>
            <a:ext cx="7715304" cy="1631216"/>
          </a:xfrm>
          <a:prstGeom prst="rect">
            <a:avLst/>
          </a:prstGeom>
          <a:noFill/>
        </p:spPr>
        <p:txBody>
          <a:bodyPr wrap="square" rtlCol="0">
            <a:spAutoFit/>
          </a:bodyPr>
          <a:lstStyle/>
          <a:p>
            <a:r>
              <a:rPr lang="el-GR" sz="2800" dirty="0" smtClean="0"/>
              <a:t>Εργασία στο μάθημα των Ιταλικών: </a:t>
            </a:r>
          </a:p>
          <a:p>
            <a:r>
              <a:rPr lang="el-GR" sz="3600" dirty="0" smtClean="0"/>
              <a:t>Ομοιότητες της γλώσσας των ελληνόφωνων χωριών της κάτω Ιταλίας</a:t>
            </a:r>
            <a:endParaRPr lang="el-GR" sz="3600" dirty="0"/>
          </a:p>
        </p:txBody>
      </p:sp>
      <p:sp>
        <p:nvSpPr>
          <p:cNvPr id="7" name="6 - TextBox"/>
          <p:cNvSpPr txBox="1"/>
          <p:nvPr/>
        </p:nvSpPr>
        <p:spPr>
          <a:xfrm>
            <a:off x="500034" y="4143380"/>
            <a:ext cx="3214710" cy="1754326"/>
          </a:xfrm>
          <a:prstGeom prst="rect">
            <a:avLst/>
          </a:prstGeom>
          <a:noFill/>
        </p:spPr>
        <p:txBody>
          <a:bodyPr wrap="square" rtlCol="0">
            <a:spAutoFit/>
          </a:bodyPr>
          <a:lstStyle/>
          <a:p>
            <a:r>
              <a:rPr lang="el-GR" b="1" u="sng" dirty="0" smtClean="0"/>
              <a:t>Ονόματα μαθητών:</a:t>
            </a:r>
          </a:p>
          <a:p>
            <a:r>
              <a:rPr lang="el-GR" dirty="0" smtClean="0"/>
              <a:t>Σαργιώτης Δημήτρης</a:t>
            </a:r>
          </a:p>
          <a:p>
            <a:r>
              <a:rPr lang="el-GR" dirty="0" smtClean="0"/>
              <a:t>Σαργιώτη Χριστίνα</a:t>
            </a:r>
          </a:p>
          <a:p>
            <a:r>
              <a:rPr lang="el-GR" dirty="0" smtClean="0"/>
              <a:t>Μαντέλλου Άρτεμις</a:t>
            </a:r>
          </a:p>
          <a:p>
            <a:r>
              <a:rPr lang="el-GR" dirty="0" smtClean="0"/>
              <a:t>Τόλης Κωνσταντίνος</a:t>
            </a:r>
          </a:p>
          <a:p>
            <a:r>
              <a:rPr lang="el-GR" dirty="0" smtClean="0"/>
              <a:t>Μπακίρα Άρτεμις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      </a:t>
            </a:r>
            <a:br>
              <a:rPr lang="el-GR" dirty="0" smtClean="0"/>
            </a:br>
            <a:r>
              <a:rPr lang="el-GR" dirty="0" smtClean="0"/>
              <a:t>ιστορια</a:t>
            </a:r>
            <a:br>
              <a:rPr lang="el-GR" dirty="0" smtClean="0"/>
            </a:br>
            <a:endParaRPr lang="el-GR" dirty="0"/>
          </a:p>
        </p:txBody>
      </p:sp>
      <p:sp>
        <p:nvSpPr>
          <p:cNvPr id="5" name="4 - TextBox"/>
          <p:cNvSpPr txBox="1"/>
          <p:nvPr/>
        </p:nvSpPr>
        <p:spPr>
          <a:xfrm>
            <a:off x="1009624" y="2366954"/>
            <a:ext cx="7215238" cy="2862322"/>
          </a:xfrm>
          <a:prstGeom prst="rect">
            <a:avLst/>
          </a:prstGeom>
          <a:noFill/>
        </p:spPr>
        <p:txBody>
          <a:bodyPr wrap="square" rtlCol="0">
            <a:spAutoFit/>
          </a:bodyPr>
          <a:lstStyle/>
          <a:p>
            <a:r>
              <a:rPr lang="el-GR" dirty="0" smtClean="0"/>
              <a:t>Η γλώσσα των Ελληνοφώνων της Κάτω Ιταλίας, παρά τις κάποιες ομοιότητες που παρουσιάζει με τις νότιες νεοελληνικές διαλέκτους και ιδίως με τα Δωδεκάνησα, ιδιαίτερα στον τομέα της φωνητικής, έχει τον δικό της αυτόχθονα και ανεξάρτητο χαρακτήρα, ο οποίος δεν παρουσιάζει καμιά συγγένεια με τη γλώσσα Βυζαντινών αποίκων του 9ου-10ου αι. Οι επιστήμονες αυτοί στηρίζουν την άποψή τους στο ότι τα ελληνικά ιδιώματα της Κάτω Ιταλίας έχουν νεοελληνική μορφή. Ναι, αλλά η μορφή αυτή (όπως και όλων των νεοελληνικών ιδιωμάτων) ξεκινάει από τον 3ο π. Χ. αι., τότε που η Ελληνιστική Κοινή ισοπέδωσε όλες τις αρχαίες ελληνικές διαλέκτους και απλούστευσε τη μορφή της γλώσσας.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ΙΣΤΟΡΙΑ </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sz="2400" dirty="0" smtClean="0"/>
              <a:t>Ξεκινώντας από τον 8ο π. Χ. αι., από τη γλώσσα των Δωριέων αποίκων του Τάραντα Απουλίας και του Ρηγίου Καλαβρίας, η γλώσσα των Ελληνοφώνων διατήρησε Δωρικά λεξιλογικά στοιχεία, τα οποία δεν μπόρεσε να διώξει η Κοινή</a:t>
            </a:r>
            <a:r>
              <a:rPr lang="en-US" sz="2400" dirty="0" smtClean="0"/>
              <a:t>.</a:t>
            </a:r>
            <a:r>
              <a:rPr lang="el-GR" sz="2400" dirty="0" smtClean="0"/>
              <a:t> Είναι λέξεις που αφορούν τη ζωή των γεωργών και των βοσκών και δεν υπάρχουν στη Βυζαντινή ούτε στη Ν. Ελληνική: αυτά τα αποκλειστικά αποκτήματα των Κατωϊταλικών Ελληνικών ιδιωμάτων αποτελούν τους αδιάψευστους μάρτυρες της συνέχειας της γλώσσας, από τον 8ο π. Χ. αι. μέχρι σήμερα.</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r>
              <a:rPr lang="el-GR" dirty="0" smtClean="0"/>
              <a:t>    Αλλά, αν τον 1ο </a:t>
            </a:r>
            <a:r>
              <a:rPr lang="el-GR" dirty="0" err="1" smtClean="0"/>
              <a:t>π.Χ.</a:t>
            </a:r>
            <a:r>
              <a:rPr lang="el-GR" dirty="0" smtClean="0"/>
              <a:t> αι. στις παράλιες μεγάλες πόλεις ομιλείτο η ελληνική, είναι πολύ φυσικό να ομιλείτο στα χωριά της ενδοχώρας. Τα στοιχεία που μας δίνει η σημερινή γλώσσα των Ελληνοφώνων, αποτελούν τα πιο αυθεντικά ιστορικά ντοκουμέντα.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fontScale="62500" lnSpcReduction="20000"/>
          </a:bodyPr>
          <a:lstStyle/>
          <a:p>
            <a:r>
              <a:rPr lang="en-US" dirty="0" smtClean="0"/>
              <a:t>Fonitikì</a:t>
            </a:r>
            <a:r>
              <a:rPr lang="el-GR" dirty="0" smtClean="0"/>
              <a:t>                                                    φωνητική</a:t>
            </a:r>
          </a:p>
          <a:p>
            <a:r>
              <a:rPr lang="en-US" dirty="0" smtClean="0"/>
              <a:t>fonitikì metagrafì</a:t>
            </a:r>
            <a:r>
              <a:rPr lang="el-GR" dirty="0" smtClean="0"/>
              <a:t>                                  φωνητική μεταγραφή</a:t>
            </a:r>
          </a:p>
          <a:p>
            <a:r>
              <a:rPr lang="en-US" dirty="0" smtClean="0"/>
              <a:t>Fotostèfano</a:t>
            </a:r>
            <a:r>
              <a:rPr lang="el-GR" dirty="0" smtClean="0"/>
              <a:t>                                            φωτοστέφανο</a:t>
            </a:r>
          </a:p>
          <a:p>
            <a:r>
              <a:rPr lang="en-US" dirty="0" smtClean="0"/>
              <a:t>Grafì</a:t>
            </a:r>
            <a:r>
              <a:rPr lang="el-GR" dirty="0" smtClean="0"/>
              <a:t>                                                         γραφή</a:t>
            </a:r>
            <a:endParaRPr lang="en-US" dirty="0" smtClean="0"/>
          </a:p>
          <a:p>
            <a:r>
              <a:rPr lang="en-US" dirty="0" smtClean="0"/>
              <a:t>j.d., ja difsi</a:t>
            </a:r>
            <a:r>
              <a:rPr lang="el-GR" dirty="0" smtClean="0"/>
              <a:t>                                              π.χ., παραδείγματος χάριν</a:t>
            </a:r>
            <a:endParaRPr lang="en-US" dirty="0" smtClean="0"/>
          </a:p>
          <a:p>
            <a:r>
              <a:rPr lang="en-US" dirty="0" smtClean="0"/>
              <a:t>Khrusafò</a:t>
            </a:r>
            <a:r>
              <a:rPr lang="el-GR" dirty="0" smtClean="0"/>
              <a:t>                                                  χρυσάφι</a:t>
            </a:r>
          </a:p>
          <a:p>
            <a:r>
              <a:rPr lang="en-US" dirty="0" smtClean="0"/>
              <a:t>Mealìo</a:t>
            </a:r>
            <a:r>
              <a:rPr lang="el-GR" dirty="0" smtClean="0"/>
              <a:t>                                                     μεγαλείο</a:t>
            </a:r>
          </a:p>
          <a:p>
            <a:r>
              <a:rPr lang="en-US" dirty="0" smtClean="0"/>
              <a:t>Metafrazo</a:t>
            </a:r>
            <a:r>
              <a:rPr lang="el-GR" dirty="0" smtClean="0"/>
              <a:t>                                               μεταφράζω</a:t>
            </a:r>
          </a:p>
          <a:p>
            <a:r>
              <a:rPr lang="en-US" dirty="0" smtClean="0"/>
              <a:t>Militì</a:t>
            </a:r>
            <a:r>
              <a:rPr lang="el-GR" dirty="0" smtClean="0"/>
              <a:t>                                                        ομιλητής</a:t>
            </a:r>
          </a:p>
          <a:p>
            <a:r>
              <a:rPr lang="en-US" dirty="0" smtClean="0"/>
              <a:t>noisò -ì –ò</a:t>
            </a:r>
            <a:r>
              <a:rPr lang="el-GR" dirty="0" smtClean="0"/>
              <a:t>                                               πνευματικός -ή -ό</a:t>
            </a:r>
          </a:p>
          <a:p>
            <a:r>
              <a:rPr lang="en-US" dirty="0" smtClean="0"/>
              <a:t>Probizantino</a:t>
            </a:r>
            <a:r>
              <a:rPr lang="el-GR" dirty="0" smtClean="0"/>
              <a:t>                                           προβυζαντινός</a:t>
            </a:r>
          </a:p>
          <a:p>
            <a:r>
              <a:rPr lang="en-US" dirty="0" smtClean="0"/>
              <a:t>Tikhi</a:t>
            </a:r>
            <a:r>
              <a:rPr lang="el-GR" dirty="0" smtClean="0"/>
              <a:t>                                                         τύχη</a:t>
            </a:r>
          </a:p>
          <a:p>
            <a:r>
              <a:rPr lang="en-US" dirty="0" smtClean="0"/>
              <a:t>to na ‘rti</a:t>
            </a:r>
            <a:r>
              <a:rPr lang="el-GR" dirty="0" smtClean="0"/>
              <a:t>                                                   το μέλλον</a:t>
            </a:r>
          </a:p>
          <a:p>
            <a:r>
              <a:rPr lang="en-US" dirty="0" smtClean="0"/>
              <a:t>to àrtena</a:t>
            </a:r>
            <a:r>
              <a:rPr lang="el-GR" dirty="0" smtClean="0"/>
              <a:t>                                                  το παρόν</a:t>
            </a:r>
          </a:p>
          <a:p>
            <a:endParaRPr lang="el-GR" dirty="0"/>
          </a:p>
        </p:txBody>
      </p:sp>
      <p:sp>
        <p:nvSpPr>
          <p:cNvPr id="6" name="5 - TextBox"/>
          <p:cNvSpPr txBox="1"/>
          <p:nvPr/>
        </p:nvSpPr>
        <p:spPr>
          <a:xfrm>
            <a:off x="500034" y="1214422"/>
            <a:ext cx="1785950" cy="369332"/>
          </a:xfrm>
          <a:prstGeom prst="rect">
            <a:avLst/>
          </a:prstGeom>
          <a:noFill/>
        </p:spPr>
        <p:txBody>
          <a:bodyPr wrap="square" rtlCol="0">
            <a:spAutoFit/>
          </a:bodyPr>
          <a:lstStyle/>
          <a:p>
            <a:r>
              <a:rPr lang="en-US" b="1" dirty="0" smtClean="0"/>
              <a:t>         </a:t>
            </a:r>
            <a:r>
              <a:rPr lang="en-US" b="1" u="sng" dirty="0" smtClean="0"/>
              <a:t>Greco   </a:t>
            </a:r>
            <a:endParaRPr lang="el-GR" b="1" u="sng" dirty="0"/>
          </a:p>
        </p:txBody>
      </p:sp>
      <p:sp>
        <p:nvSpPr>
          <p:cNvPr id="7" name="6 - TextBox"/>
          <p:cNvSpPr txBox="1"/>
          <p:nvPr/>
        </p:nvSpPr>
        <p:spPr>
          <a:xfrm>
            <a:off x="4500562" y="1000108"/>
            <a:ext cx="1785950" cy="646331"/>
          </a:xfrm>
          <a:prstGeom prst="rect">
            <a:avLst/>
          </a:prstGeom>
          <a:noFill/>
        </p:spPr>
        <p:txBody>
          <a:bodyPr wrap="square" rtlCol="0">
            <a:spAutoFit/>
          </a:bodyPr>
          <a:lstStyle/>
          <a:p>
            <a:r>
              <a:rPr lang="el-GR" dirty="0" smtClean="0"/>
              <a:t>       </a:t>
            </a:r>
          </a:p>
          <a:p>
            <a:r>
              <a:rPr lang="el-GR" dirty="0" smtClean="0"/>
              <a:t>     </a:t>
            </a:r>
            <a:r>
              <a:rPr lang="el-GR" b="1" u="sng" dirty="0" smtClean="0"/>
              <a:t>Ελληνικά</a:t>
            </a:r>
            <a:endParaRPr lang="el-GR" b="1"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   </a:t>
            </a:r>
            <a:r>
              <a:rPr lang="el-GR" sz="2400" dirty="0" smtClean="0"/>
              <a:t>Φυσικά, η γλώσσα των Ελληνοφώνων αντάλλαξε λεξιλογικά δάνεια με την Λατινική. Μερικά (από εκείνα που εισήλθαν κατά τον Rohlfs πριν από τον 5ο-6ο αι.) διατηρήθηκαν, αλλά πολλά λατινικά δάνεια που εισήλθαν κατά τη μακρά συμβίωση των δύο λαών υποχώρησαν. Με τη διάδοση του Χριστιανισμού η γλώσσα των Ελληνοφώνων της Κάτω Ιταλίας πλουτίστηκε με λέξεις προερχόμενες από τη γλώσσα της Εκκλησίας.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err="1" smtClean="0"/>
              <a:t>Αλφαβητοσ</a:t>
            </a:r>
            <a:r>
              <a:rPr lang="el-GR" dirty="0" smtClean="0"/>
              <a:t> </a:t>
            </a:r>
            <a:r>
              <a:rPr lang="en-US" dirty="0" smtClean="0"/>
              <a:t>GRECO</a:t>
            </a:r>
            <a:endParaRPr lang="el-GR" dirty="0"/>
          </a:p>
        </p:txBody>
      </p:sp>
      <p:sp>
        <p:nvSpPr>
          <p:cNvPr id="3" name="2 - Θέση περιεχομένου"/>
          <p:cNvSpPr>
            <a:spLocks noGrp="1"/>
          </p:cNvSpPr>
          <p:nvPr>
            <p:ph idx="1"/>
          </p:nvPr>
        </p:nvSpPr>
        <p:spPr/>
        <p:txBody>
          <a:bodyPr/>
          <a:lstStyle/>
          <a:p>
            <a:r>
              <a:rPr lang="en-US" dirty="0" smtClean="0">
                <a:hlinkClick r:id="rId2"/>
              </a:rPr>
              <a:t>https://www.youtube.com/watch?v=Chj2Rd_T-q8</a:t>
            </a:r>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smtClean="0"/>
              <a:t> </a:t>
            </a:r>
            <a:r>
              <a:rPr lang="el-GR" dirty="0" smtClean="0"/>
              <a:t>ΑΝΤΡΑ ΜΟΥ ΠΑΕΙ (ΤΡΑΓΟΥΔΙ)</a:t>
            </a:r>
            <a:endParaRPr lang="el-GR" dirty="0"/>
          </a:p>
        </p:txBody>
      </p:sp>
      <p:sp>
        <p:nvSpPr>
          <p:cNvPr id="3" name="2 - Θέση περιεχομένου"/>
          <p:cNvSpPr>
            <a:spLocks noGrp="1"/>
          </p:cNvSpPr>
          <p:nvPr>
            <p:ph idx="1"/>
          </p:nvPr>
        </p:nvSpPr>
        <p:spPr/>
        <p:txBody>
          <a:bodyPr>
            <a:normAutofit fontScale="25000" lnSpcReduction="20000"/>
          </a:bodyPr>
          <a:lstStyle/>
          <a:p>
            <a:r>
              <a:rPr lang="en-US" sz="5600" dirty="0" smtClean="0">
                <a:hlinkClick r:id="rId2"/>
              </a:rPr>
              <a:t>https://www.youtube.com/watch?v=iIB2_bagvqQ&amp;list=PL1B29982B1D7300EC</a:t>
            </a:r>
            <a:endParaRPr lang="el-GR" sz="5600" dirty="0" smtClean="0"/>
          </a:p>
          <a:p>
            <a:r>
              <a:rPr lang="el-GR" sz="5600" dirty="0" err="1" smtClean="0"/>
              <a:t>Τέλω</a:t>
            </a:r>
            <a:r>
              <a:rPr lang="el-GR" sz="5600" dirty="0" smtClean="0"/>
              <a:t> να </a:t>
            </a:r>
            <a:r>
              <a:rPr lang="el-GR" sz="5600" dirty="0" err="1" smtClean="0"/>
              <a:t>μπισκεφτώ</a:t>
            </a:r>
            <a:r>
              <a:rPr lang="el-GR" sz="5600" dirty="0" smtClean="0"/>
              <a:t> να μη </a:t>
            </a:r>
            <a:r>
              <a:rPr lang="el-GR" sz="5600" dirty="0" err="1" smtClean="0"/>
              <a:t>πενσέφσω</a:t>
            </a:r>
            <a:r>
              <a:rPr lang="el-GR" sz="5600" dirty="0" smtClean="0"/>
              <a:t/>
            </a:r>
            <a:br>
              <a:rPr lang="el-GR" sz="5600" dirty="0" smtClean="0"/>
            </a:br>
            <a:r>
              <a:rPr lang="el-GR" sz="5600" dirty="0" smtClean="0"/>
              <a:t>να </a:t>
            </a:r>
            <a:r>
              <a:rPr lang="el-GR" sz="5600" dirty="0" err="1" smtClean="0"/>
              <a:t>κλάφσω</a:t>
            </a:r>
            <a:r>
              <a:rPr lang="el-GR" sz="5600" dirty="0" smtClean="0"/>
              <a:t> </a:t>
            </a:r>
            <a:r>
              <a:rPr lang="el-GR" sz="5600" dirty="0" err="1" smtClean="0"/>
              <a:t>τσαι</a:t>
            </a:r>
            <a:r>
              <a:rPr lang="el-GR" sz="5600" dirty="0" smtClean="0"/>
              <a:t> να γελάσω </a:t>
            </a:r>
            <a:r>
              <a:rPr lang="el-GR" sz="5600" dirty="0" err="1" smtClean="0"/>
              <a:t>τέλω</a:t>
            </a:r>
            <a:r>
              <a:rPr lang="el-GR" sz="5600" dirty="0" smtClean="0"/>
              <a:t/>
            </a:r>
            <a:br>
              <a:rPr lang="el-GR" sz="5600" dirty="0" smtClean="0"/>
            </a:br>
            <a:r>
              <a:rPr lang="el-GR" sz="5600" dirty="0" err="1" smtClean="0"/>
              <a:t>αρτεβράι</a:t>
            </a:r>
            <a:r>
              <a:rPr lang="el-GR" sz="5600" dirty="0" smtClean="0"/>
              <a:t>. Μα </a:t>
            </a:r>
            <a:r>
              <a:rPr lang="el-GR" sz="5600" dirty="0" err="1" smtClean="0"/>
              <a:t>μάλι</a:t>
            </a:r>
            <a:r>
              <a:rPr lang="el-GR" sz="5600" dirty="0" smtClean="0"/>
              <a:t>’ </a:t>
            </a:r>
            <a:r>
              <a:rPr lang="el-GR" sz="5600" dirty="0" err="1" smtClean="0"/>
              <a:t>αράτζια</a:t>
            </a:r>
            <a:r>
              <a:rPr lang="el-GR" sz="5600" dirty="0" smtClean="0"/>
              <a:t> </a:t>
            </a:r>
            <a:r>
              <a:rPr lang="el-GR" sz="5600" dirty="0" err="1" smtClean="0"/>
              <a:t>έβο</a:t>
            </a:r>
            <a:r>
              <a:rPr lang="el-GR" sz="5600" dirty="0" smtClean="0"/>
              <a:t/>
            </a:r>
            <a:br>
              <a:rPr lang="el-GR" sz="5600" dirty="0" smtClean="0"/>
            </a:br>
            <a:r>
              <a:rPr lang="el-GR" sz="5600" dirty="0" smtClean="0"/>
              <a:t>ε’ να </a:t>
            </a:r>
            <a:r>
              <a:rPr lang="el-GR" sz="5600" dirty="0" err="1" smtClean="0"/>
              <a:t>κανταλίσω</a:t>
            </a:r>
            <a:r>
              <a:rPr lang="el-GR" sz="5600" dirty="0" smtClean="0"/>
              <a:t> στο </a:t>
            </a:r>
            <a:r>
              <a:rPr lang="el-GR" sz="5600" dirty="0" err="1" smtClean="0"/>
              <a:t>φέγγο</a:t>
            </a:r>
            <a:r>
              <a:rPr lang="el-GR" sz="5600" dirty="0" smtClean="0"/>
              <a:t> ε’ να</a:t>
            </a:r>
            <a:br>
              <a:rPr lang="el-GR" sz="5600" dirty="0" smtClean="0"/>
            </a:br>
            <a:r>
              <a:rPr lang="el-GR" sz="5600" dirty="0" err="1" smtClean="0"/>
              <a:t>φωνάσω</a:t>
            </a:r>
            <a:r>
              <a:rPr lang="el-GR" sz="5600" dirty="0" smtClean="0"/>
              <a:t> ο άντρα μου πάει.</a:t>
            </a:r>
            <a:br>
              <a:rPr lang="el-GR" sz="5600" dirty="0" smtClean="0"/>
            </a:br>
            <a:r>
              <a:rPr lang="el-GR" sz="5600" dirty="0" smtClean="0"/>
              <a:t>άντρα μου πάει Άντρα μου πάει.</a:t>
            </a:r>
            <a:br>
              <a:rPr lang="el-GR" sz="5600" dirty="0" smtClean="0"/>
            </a:br>
            <a:r>
              <a:rPr lang="el-GR" sz="5600" dirty="0" smtClean="0"/>
              <a:t/>
            </a:r>
            <a:br>
              <a:rPr lang="el-GR" sz="5600" dirty="0" smtClean="0"/>
            </a:br>
            <a:r>
              <a:rPr lang="el-GR" sz="5600" dirty="0" err="1" smtClean="0"/>
              <a:t>Τσ</a:t>
            </a:r>
            <a:r>
              <a:rPr lang="el-GR" sz="5600" dirty="0" smtClean="0"/>
              <a:t>’ ε οι </a:t>
            </a:r>
            <a:r>
              <a:rPr lang="el-GR" sz="5600" dirty="0" err="1" smtClean="0"/>
              <a:t>αντρώποι</a:t>
            </a:r>
            <a:r>
              <a:rPr lang="el-GR" sz="5600" dirty="0" smtClean="0"/>
              <a:t> </a:t>
            </a:r>
            <a:r>
              <a:rPr lang="el-GR" sz="5600" dirty="0" err="1" smtClean="0"/>
              <a:t>στε</a:t>
            </a:r>
            <a:r>
              <a:rPr lang="el-GR" sz="5600" dirty="0" smtClean="0"/>
              <a:t/>
            </a:r>
            <a:br>
              <a:rPr lang="el-GR" sz="5600" dirty="0" smtClean="0"/>
            </a:br>
            <a:r>
              <a:rPr lang="el-GR" sz="5600" dirty="0" smtClean="0"/>
              <a:t>μας πάνε </a:t>
            </a:r>
            <a:r>
              <a:rPr lang="el-GR" sz="5600" dirty="0" err="1" smtClean="0"/>
              <a:t>στε</a:t>
            </a:r>
            <a:r>
              <a:rPr lang="el-GR" sz="5600" dirty="0" smtClean="0"/>
              <a:t> ταράσσουνε ντ’ </a:t>
            </a:r>
            <a:r>
              <a:rPr lang="el-GR" sz="5600" dirty="0" err="1" smtClean="0"/>
              <a:t>άρτει</a:t>
            </a:r>
            <a:r>
              <a:rPr lang="el-GR" sz="5600" dirty="0" smtClean="0"/>
              <a:t/>
            </a:r>
            <a:br>
              <a:rPr lang="el-GR" sz="5600" dirty="0" smtClean="0"/>
            </a:br>
            <a:r>
              <a:rPr lang="el-GR" sz="5600" dirty="0" smtClean="0"/>
              <a:t>καλοί ους </a:t>
            </a:r>
            <a:r>
              <a:rPr lang="el-GR" sz="5600" dirty="0" err="1" smtClean="0"/>
              <a:t>τωρούμε</a:t>
            </a:r>
            <a:r>
              <a:rPr lang="el-GR" sz="5600" dirty="0" smtClean="0"/>
              <a:t> του σ’ ένα</a:t>
            </a:r>
            <a:br>
              <a:rPr lang="el-GR" sz="5600" dirty="0" smtClean="0"/>
            </a:br>
            <a:r>
              <a:rPr lang="el-GR" sz="5600" dirty="0" err="1" smtClean="0"/>
              <a:t>χρόνου.’Ετο</a:t>
            </a:r>
            <a:r>
              <a:rPr lang="el-GR" sz="5600" dirty="0" smtClean="0"/>
              <a:t> ε ζωή μα ε του, ε ζωή</a:t>
            </a:r>
            <a:br>
              <a:rPr lang="el-GR" sz="5600" dirty="0" smtClean="0"/>
            </a:br>
            <a:r>
              <a:rPr lang="el-GR" sz="5600" dirty="0" err="1" smtClean="0"/>
              <a:t>Κριστέ</a:t>
            </a:r>
            <a:r>
              <a:rPr lang="el-GR" sz="5600" dirty="0" smtClean="0"/>
              <a:t> </a:t>
            </a:r>
            <a:r>
              <a:rPr lang="el-GR" sz="5600" dirty="0" err="1" smtClean="0"/>
              <a:t>μου;Μα</a:t>
            </a:r>
            <a:r>
              <a:rPr lang="el-GR" sz="5600" dirty="0" smtClean="0"/>
              <a:t> πα </a:t>
            </a:r>
            <a:r>
              <a:rPr lang="el-GR" sz="5600" dirty="0" err="1" smtClean="0"/>
              <a:t>τσαι</a:t>
            </a:r>
            <a:r>
              <a:rPr lang="el-GR" sz="5600" dirty="0" smtClean="0"/>
              <a:t> στη</a:t>
            </a:r>
            <a:br>
              <a:rPr lang="el-GR" sz="5600" dirty="0" smtClean="0"/>
            </a:br>
            <a:r>
              <a:rPr lang="el-GR" sz="5600" dirty="0" err="1" smtClean="0"/>
              <a:t>Γκερμάνια</a:t>
            </a:r>
            <a:r>
              <a:rPr lang="el-GR" sz="5600" dirty="0" smtClean="0"/>
              <a:t> κλαίοντα μα πόνο.</a:t>
            </a:r>
            <a:br>
              <a:rPr lang="el-GR" sz="5600" dirty="0" smtClean="0"/>
            </a:br>
            <a:r>
              <a:rPr lang="el-GR" sz="5600" dirty="0" smtClean="0"/>
              <a:t>Κλαίοντα μα πόνο Κλαίοντα μα πόνο.</a:t>
            </a:r>
            <a:br>
              <a:rPr lang="el-GR" sz="5600" dirty="0" smtClean="0"/>
            </a:br>
            <a:r>
              <a:rPr lang="el-GR" sz="5600" dirty="0" smtClean="0"/>
              <a:t/>
            </a:r>
            <a:br>
              <a:rPr lang="el-GR" sz="5600" dirty="0" smtClean="0"/>
            </a:br>
            <a:r>
              <a:rPr lang="el-GR" sz="5600" dirty="0" smtClean="0"/>
              <a:t> </a:t>
            </a:r>
            <a:r>
              <a:rPr lang="el-GR" sz="5600" dirty="0" err="1" smtClean="0"/>
              <a:t>Τάτα</a:t>
            </a:r>
            <a:r>
              <a:rPr lang="el-GR" sz="5600" dirty="0" smtClean="0"/>
              <a:t> γιατί εν να πάει, </a:t>
            </a:r>
            <a:r>
              <a:rPr lang="el-GR" sz="5600" dirty="0" err="1" smtClean="0"/>
              <a:t>πέ</a:t>
            </a:r>
            <a:r>
              <a:rPr lang="el-GR" sz="5600" dirty="0" smtClean="0"/>
              <a:t> μα γιατί;</a:t>
            </a:r>
            <a:br>
              <a:rPr lang="el-GR" sz="5600" dirty="0" smtClean="0"/>
            </a:br>
            <a:r>
              <a:rPr lang="el-GR" sz="5600" dirty="0" smtClean="0"/>
              <a:t>Γιατί </a:t>
            </a:r>
            <a:r>
              <a:rPr lang="el-GR" sz="5600" dirty="0" err="1" smtClean="0"/>
              <a:t>έτο</a:t>
            </a:r>
            <a:r>
              <a:rPr lang="el-GR" sz="5600" dirty="0" smtClean="0"/>
              <a:t> </a:t>
            </a:r>
            <a:r>
              <a:rPr lang="el-GR" sz="5600" dirty="0" err="1" smtClean="0"/>
              <a:t>έν</a:t>
            </a:r>
            <a:r>
              <a:rPr lang="el-GR" sz="5600" dirty="0" smtClean="0"/>
              <a:t>’ ναι ζωή </a:t>
            </a:r>
            <a:r>
              <a:rPr lang="el-GR" sz="5600" dirty="0" err="1" smtClean="0"/>
              <a:t>μαρά</a:t>
            </a:r>
            <a:r>
              <a:rPr lang="el-GR" sz="5600" dirty="0" smtClean="0"/>
              <a:t> παιδία</a:t>
            </a:r>
            <a:br>
              <a:rPr lang="el-GR" sz="5600" dirty="0" smtClean="0"/>
            </a:br>
            <a:r>
              <a:rPr lang="el-GR" sz="5600" dirty="0" smtClean="0"/>
              <a:t>ο </a:t>
            </a:r>
            <a:r>
              <a:rPr lang="el-GR" sz="5600" dirty="0" err="1" smtClean="0"/>
              <a:t>τεκούντη</a:t>
            </a:r>
            <a:r>
              <a:rPr lang="el-GR" sz="5600" dirty="0" smtClean="0"/>
              <a:t> πολεμά </a:t>
            </a:r>
            <a:r>
              <a:rPr lang="el-GR" sz="5600" dirty="0" err="1" smtClean="0"/>
              <a:t>τσ</a:t>
            </a:r>
            <a:r>
              <a:rPr lang="el-GR" sz="5600" dirty="0" smtClean="0"/>
              <a:t>’ ιδρώνει να</a:t>
            </a:r>
            <a:br>
              <a:rPr lang="el-GR" sz="5600" dirty="0" smtClean="0"/>
            </a:br>
            <a:r>
              <a:rPr lang="el-GR" sz="5600" dirty="0" err="1" smtClean="0"/>
              <a:t>λιπαριάσει</a:t>
            </a:r>
            <a:r>
              <a:rPr lang="el-GR" sz="5600" dirty="0" smtClean="0"/>
              <a:t> ου </a:t>
            </a:r>
            <a:r>
              <a:rPr lang="el-GR" sz="5600" dirty="0" err="1" smtClean="0"/>
              <a:t>σινιούρου</a:t>
            </a:r>
            <a:r>
              <a:rPr lang="el-GR" sz="5600" dirty="0" smtClean="0"/>
              <a:t> μου τη </a:t>
            </a:r>
            <a:r>
              <a:rPr lang="el-GR" sz="5600" dirty="0" err="1" smtClean="0"/>
              <a:t>φατία</a:t>
            </a:r>
            <a:r>
              <a:rPr lang="el-GR" sz="5600" dirty="0" smtClean="0"/>
              <a:t>.</a:t>
            </a:r>
            <a:br>
              <a:rPr lang="el-GR" sz="5600" dirty="0" smtClean="0"/>
            </a:br>
            <a:r>
              <a:rPr lang="el-GR" sz="5600" dirty="0" smtClean="0"/>
              <a:t>Μου τη </a:t>
            </a:r>
            <a:r>
              <a:rPr lang="el-GR" sz="5600" dirty="0" err="1" smtClean="0"/>
              <a:t>φατία</a:t>
            </a:r>
            <a:r>
              <a:rPr lang="el-GR" sz="5600" dirty="0" smtClean="0"/>
              <a:t> Μου τη </a:t>
            </a:r>
            <a:r>
              <a:rPr lang="el-GR" sz="5600" dirty="0" err="1" smtClean="0"/>
              <a:t>φατία</a:t>
            </a:r>
            <a:r>
              <a:rPr lang="el-GR" sz="5600" dirty="0" smtClean="0"/>
              <a:t>.</a:t>
            </a:r>
            <a:br>
              <a:rPr lang="el-GR" sz="5600" dirty="0" smtClean="0"/>
            </a:br>
            <a:r>
              <a:rPr lang="el-GR" sz="5600" dirty="0" smtClean="0"/>
              <a:t/>
            </a:r>
            <a:br>
              <a:rPr lang="el-GR" sz="5600" dirty="0" smtClean="0"/>
            </a:br>
            <a:r>
              <a:rPr lang="el-GR" sz="5600" dirty="0" smtClean="0"/>
              <a:t>Στέκω τη μπάντα </a:t>
            </a:r>
            <a:r>
              <a:rPr lang="el-GR" sz="5600" dirty="0" err="1" smtClean="0"/>
              <a:t>τσαι</a:t>
            </a:r>
            <a:r>
              <a:rPr lang="el-GR" sz="5600" dirty="0" smtClean="0"/>
              <a:t> στέκω </a:t>
            </a:r>
            <a:r>
              <a:rPr lang="el-GR" sz="5600" dirty="0" err="1" smtClean="0"/>
              <a:t>εντώ</a:t>
            </a:r>
            <a:r>
              <a:rPr lang="el-GR" sz="5600" dirty="0" smtClean="0"/>
              <a:t/>
            </a:r>
            <a:br>
              <a:rPr lang="el-GR" sz="5600" dirty="0" smtClean="0"/>
            </a:br>
            <a:r>
              <a:rPr lang="el-GR" sz="5600" dirty="0" err="1" smtClean="0"/>
              <a:t>σόνο.Στέω</a:t>
            </a:r>
            <a:r>
              <a:rPr lang="el-GR" sz="5600" dirty="0" smtClean="0"/>
              <a:t> </a:t>
            </a:r>
            <a:r>
              <a:rPr lang="el-GR" sz="5600" dirty="0" err="1" smtClean="0"/>
              <a:t>πουμμα</a:t>
            </a:r>
            <a:r>
              <a:rPr lang="el-GR" sz="5600" dirty="0" smtClean="0"/>
              <a:t> σαν </a:t>
            </a:r>
            <a:r>
              <a:rPr lang="el-GR" sz="5600" dirty="0" err="1" smtClean="0"/>
              <a:t>τσαι</a:t>
            </a:r>
            <a:r>
              <a:rPr lang="el-GR" sz="5600" dirty="0" smtClean="0"/>
              <a:t> </a:t>
            </a:r>
            <a:r>
              <a:rPr lang="el-GR" sz="5600" dirty="0" err="1" smtClean="0"/>
              <a:t>στε</a:t>
            </a:r>
            <a:r>
              <a:rPr lang="el-GR" sz="5600" dirty="0" smtClean="0"/>
              <a:t>, </a:t>
            </a:r>
            <a:br>
              <a:rPr lang="el-GR" sz="5600" dirty="0" smtClean="0"/>
            </a:br>
            <a:r>
              <a:rPr lang="el-GR" sz="5600" dirty="0" err="1" smtClean="0"/>
              <a:t>πένσεω</a:t>
            </a:r>
            <a:r>
              <a:rPr lang="el-GR" sz="5600" dirty="0" smtClean="0"/>
              <a:t> στο τρένο. </a:t>
            </a:r>
            <a:r>
              <a:rPr lang="el-GR" sz="5600" dirty="0" err="1" smtClean="0"/>
              <a:t>Πένσεω</a:t>
            </a:r>
            <a:r>
              <a:rPr lang="el-GR" sz="5600" dirty="0" smtClean="0"/>
              <a:t> στο</a:t>
            </a:r>
            <a:br>
              <a:rPr lang="el-GR" sz="5600" dirty="0" smtClean="0"/>
            </a:br>
            <a:r>
              <a:rPr lang="el-GR" sz="5600" dirty="0" smtClean="0"/>
              <a:t>σκοτεινό και στη </a:t>
            </a:r>
            <a:r>
              <a:rPr lang="el-GR" sz="5600" dirty="0" err="1" smtClean="0"/>
              <a:t>μινιέρα</a:t>
            </a:r>
            <a:r>
              <a:rPr lang="el-GR" sz="5600" dirty="0" smtClean="0"/>
              <a:t> που</a:t>
            </a:r>
            <a:br>
              <a:rPr lang="el-GR" sz="5600" dirty="0" smtClean="0"/>
            </a:br>
            <a:r>
              <a:rPr lang="el-GR" sz="5600" dirty="0" err="1" smtClean="0"/>
              <a:t>πολεμώντα</a:t>
            </a:r>
            <a:r>
              <a:rPr lang="el-GR" sz="5600" dirty="0" smtClean="0"/>
              <a:t> </a:t>
            </a:r>
            <a:r>
              <a:rPr lang="el-GR" sz="5600" dirty="0" err="1" smtClean="0"/>
              <a:t>ετσεί</a:t>
            </a:r>
            <a:r>
              <a:rPr lang="el-GR" sz="5600" dirty="0" smtClean="0"/>
              <a:t> πεθαίνει ο </a:t>
            </a:r>
            <a:r>
              <a:rPr lang="el-GR" sz="5600" dirty="0" err="1" smtClean="0"/>
              <a:t>γένο</a:t>
            </a:r>
            <a:r>
              <a:rPr lang="el-GR" sz="5600" dirty="0" smtClean="0"/>
              <a:t>.</a:t>
            </a:r>
            <a:br>
              <a:rPr lang="el-GR" sz="5600" dirty="0" smtClean="0"/>
            </a:br>
            <a:r>
              <a:rPr lang="el-GR" sz="5600" dirty="0" smtClean="0"/>
              <a:t>Πεθαίνει ο </a:t>
            </a:r>
            <a:r>
              <a:rPr lang="el-GR" sz="5600" dirty="0" err="1" smtClean="0"/>
              <a:t>γένο</a:t>
            </a:r>
            <a:r>
              <a:rPr lang="el-GR" sz="5600" dirty="0" smtClean="0"/>
              <a:t> Πεθαίνει ο </a:t>
            </a:r>
            <a:r>
              <a:rPr lang="el-GR" sz="5600" dirty="0" err="1" smtClean="0"/>
              <a:t>γένο</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500042"/>
            <a:ext cx="8686800" cy="838200"/>
          </a:xfrm>
        </p:spPr>
        <p:txBody>
          <a:bodyPr/>
          <a:lstStyle/>
          <a:p>
            <a:pPr algn="ctr"/>
            <a:r>
              <a:rPr lang="el-GR" dirty="0" smtClean="0"/>
              <a:t>Δικτυογραφια</a:t>
            </a:r>
            <a:endParaRPr lang="el-GR" dirty="0"/>
          </a:p>
        </p:txBody>
      </p:sp>
      <p:sp>
        <p:nvSpPr>
          <p:cNvPr id="3" name="2 - Θέση περιεχομένου"/>
          <p:cNvSpPr>
            <a:spLocks noGrp="1"/>
          </p:cNvSpPr>
          <p:nvPr>
            <p:ph idx="1"/>
          </p:nvPr>
        </p:nvSpPr>
        <p:spPr/>
        <p:txBody>
          <a:bodyPr/>
          <a:lstStyle/>
          <a:p>
            <a:r>
              <a:rPr lang="en-US" dirty="0" smtClean="0">
                <a:hlinkClick r:id="rId2"/>
              </a:rPr>
              <a:t>http://www.glossagrika.it/glossagrika/dynfix10/inc/fichier_normal_deux_langues.inc.php?langueD=GR&amp;dossier=linguistica&amp;fichier=002_karanastasis01</a:t>
            </a:r>
            <a:endParaRPr lang="en-US" dirty="0" smtClean="0"/>
          </a:p>
          <a:p>
            <a:endParaRPr lang="en-US" dirty="0" smtClean="0"/>
          </a:p>
          <a:p>
            <a:r>
              <a:rPr lang="en-US" dirty="0" smtClean="0"/>
              <a:t>Google</a:t>
            </a:r>
          </a:p>
          <a:p>
            <a:endParaRPr lang="en-US" smtClean="0"/>
          </a:p>
          <a:p>
            <a:r>
              <a:rPr lang="en-US" smtClean="0"/>
              <a:t>Youtube</a:t>
            </a:r>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57</TotalTime>
  <Words>448</Words>
  <Application>Microsoft Office PowerPoint</Application>
  <PresentationFormat>Προβολή στην οθόνη (4:3)</PresentationFormat>
  <Paragraphs>46</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Διαστημικό</vt:lpstr>
      <vt:lpstr>Διαφάνεια 1</vt:lpstr>
      <vt:lpstr>       ιστορια </vt:lpstr>
      <vt:lpstr>ΙΣΤΟΡΙΑ </vt:lpstr>
      <vt:lpstr>Διαφάνεια 4</vt:lpstr>
      <vt:lpstr>Διαφάνεια 5</vt:lpstr>
      <vt:lpstr>  </vt:lpstr>
      <vt:lpstr>Αλφαβητοσ GRECO</vt:lpstr>
      <vt:lpstr> ΑΝΤΡΑ ΜΟΥ ΠΑΕΙ (ΤΡΑΓΟΥΔΙ)</vt:lpstr>
      <vt:lpstr>Δικτυογραφια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1 ΓΥΜΑΝΣΙΟ</cp:lastModifiedBy>
  <cp:revision>7</cp:revision>
  <dcterms:created xsi:type="dcterms:W3CDTF">2015-04-19T15:29:27Z</dcterms:created>
  <dcterms:modified xsi:type="dcterms:W3CDTF">2015-04-23T06:11:15Z</dcterms:modified>
</cp:coreProperties>
</file>