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A1D6"/>
    <a:srgbClr val="FFFFFF"/>
    <a:srgbClr val="75A24C"/>
    <a:srgbClr val="F37979"/>
    <a:srgbClr val="CF95F3"/>
    <a:srgbClr val="CC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5A85C-477B-4FDE-BF5F-4D0E6560D338}" type="datetimeFigureOut">
              <a:rPr lang="el-GR" smtClean="0"/>
              <a:pPr/>
              <a:t>22/12/2012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9AA7-4850-4E66-B55A-4B0E0FC53EBF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5A85C-477B-4FDE-BF5F-4D0E6560D338}" type="datetimeFigureOut">
              <a:rPr lang="el-GR" smtClean="0"/>
              <a:pPr/>
              <a:t>22/12/2012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9AA7-4850-4E66-B55A-4B0E0FC53EBF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5A85C-477B-4FDE-BF5F-4D0E6560D338}" type="datetimeFigureOut">
              <a:rPr lang="el-GR" smtClean="0"/>
              <a:pPr/>
              <a:t>22/12/2012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9AA7-4850-4E66-B55A-4B0E0FC53EBF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5A85C-477B-4FDE-BF5F-4D0E6560D338}" type="datetimeFigureOut">
              <a:rPr lang="el-GR" smtClean="0"/>
              <a:pPr/>
              <a:t>22/12/2012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9AA7-4850-4E66-B55A-4B0E0FC53EBF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5A85C-477B-4FDE-BF5F-4D0E6560D338}" type="datetimeFigureOut">
              <a:rPr lang="el-GR" smtClean="0"/>
              <a:pPr/>
              <a:t>22/12/2012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9AA7-4850-4E66-B55A-4B0E0FC53EBF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5A85C-477B-4FDE-BF5F-4D0E6560D338}" type="datetimeFigureOut">
              <a:rPr lang="el-GR" smtClean="0"/>
              <a:pPr/>
              <a:t>22/12/2012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9AA7-4850-4E66-B55A-4B0E0FC53EBF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5A85C-477B-4FDE-BF5F-4D0E6560D338}" type="datetimeFigureOut">
              <a:rPr lang="el-GR" smtClean="0"/>
              <a:pPr/>
              <a:t>22/12/2012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9AA7-4850-4E66-B55A-4B0E0FC53EBF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5A85C-477B-4FDE-BF5F-4D0E6560D338}" type="datetimeFigureOut">
              <a:rPr lang="el-GR" smtClean="0"/>
              <a:pPr/>
              <a:t>22/12/2012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9AA7-4850-4E66-B55A-4B0E0FC53EBF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5A85C-477B-4FDE-BF5F-4D0E6560D338}" type="datetimeFigureOut">
              <a:rPr lang="el-GR" smtClean="0"/>
              <a:pPr/>
              <a:t>22/12/2012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9AA7-4850-4E66-B55A-4B0E0FC53EBF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5A85C-477B-4FDE-BF5F-4D0E6560D338}" type="datetimeFigureOut">
              <a:rPr lang="el-GR" smtClean="0"/>
              <a:pPr/>
              <a:t>22/12/2012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9AA7-4850-4E66-B55A-4B0E0FC53EBF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5A85C-477B-4FDE-BF5F-4D0E6560D338}" type="datetimeFigureOut">
              <a:rPr lang="el-GR" smtClean="0"/>
              <a:pPr/>
              <a:t>22/12/2012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9AA7-4850-4E66-B55A-4B0E0FC53EBF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A5A85C-477B-4FDE-BF5F-4D0E6560D338}" type="datetimeFigureOut">
              <a:rPr lang="el-GR" smtClean="0"/>
              <a:pPr/>
              <a:t>22/12/2012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B9AA7-4850-4E66-B55A-4B0E0FC53EBF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75000"/>
                <a:alpha val="60000"/>
              </a:scheme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- Τίτλος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800200"/>
          </a:xfrm>
        </p:spPr>
        <p:txBody>
          <a:bodyPr>
            <a:normAutofit/>
          </a:bodyPr>
          <a:lstStyle/>
          <a:p>
            <a:r>
              <a:rPr lang="el-GR" sz="5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Η Τριλογία των Τριλ</a:t>
            </a:r>
            <a:endParaRPr lang="el-GR" sz="5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12 - Εικόνα" descr="pp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3" y="2420888"/>
            <a:ext cx="5760640" cy="28894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el-GR" dirty="0" smtClean="0">
                <a:latin typeface="Arial" pitchFamily="34" charset="0"/>
                <a:cs typeface="Arial" pitchFamily="34" charset="0"/>
              </a:rPr>
              <a:t>Τα πράγματα περιπλέκονται</a:t>
            </a:r>
            <a:endParaRPr lang="el-G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345638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l-GR" dirty="0" smtClean="0"/>
              <a:t>     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Ο Λόκι καταφεύγει στους Τριλ βάρια   τραυματισμένος και του παρέχεται αμνηστία.</a:t>
            </a:r>
          </a:p>
          <a:p>
            <a:pPr>
              <a:buNone/>
            </a:pPr>
            <a:r>
              <a:rPr lang="el-GR" dirty="0">
                <a:latin typeface="Arial" pitchFamily="34" charset="0"/>
                <a:cs typeface="Arial" pitchFamily="34" charset="0"/>
              </a:rPr>
              <a:t>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    Η Γουέντι παντρεύεται τον Τόβε και την ίδια νύχτα μια επίθεση γίνεται στην </a:t>
            </a:r>
            <a:r>
              <a:rPr lang="el-GR" dirty="0" err="1" smtClean="0">
                <a:latin typeface="Arial" pitchFamily="34" charset="0"/>
                <a:cs typeface="Arial" pitchFamily="34" charset="0"/>
              </a:rPr>
              <a:t>Οσλίνα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. Υπό αυτές τις συνθήκες η Γουέντι κλείνει συμφωνία με τον </a:t>
            </a:r>
            <a:r>
              <a:rPr lang="el-GR" dirty="0" err="1">
                <a:latin typeface="Arial" pitchFamily="34" charset="0"/>
                <a:cs typeface="Arial" pitchFamily="34" charset="0"/>
              </a:rPr>
              <a:t>Ό</a:t>
            </a:r>
            <a:r>
              <a:rPr lang="el-GR" dirty="0" err="1" smtClean="0">
                <a:latin typeface="Arial" pitchFamily="34" charset="0"/>
                <a:cs typeface="Arial" pitchFamily="34" charset="0"/>
              </a:rPr>
              <a:t>ρεν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. Μετά πάνε στην </a:t>
            </a:r>
            <a:r>
              <a:rPr lang="el-GR" dirty="0" err="1" smtClean="0">
                <a:latin typeface="Arial" pitchFamily="34" charset="0"/>
                <a:cs typeface="Arial" pitchFamily="34" charset="0"/>
              </a:rPr>
              <a:t>Οσλίνα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 για να βοηθήσουν τους επιζώντες.</a:t>
            </a:r>
            <a:endParaRPr lang="el-GR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3 - Εικόνα" descr="oslina attac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4797152"/>
            <a:ext cx="2880320" cy="1704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 fontScale="90000"/>
          </a:bodyPr>
          <a:lstStyle/>
          <a:p>
            <a:r>
              <a:rPr lang="el-GR" dirty="0" smtClean="0">
                <a:latin typeface="Arial" pitchFamily="34" charset="0"/>
                <a:cs typeface="Arial" pitchFamily="34" charset="0"/>
              </a:rPr>
              <a:t>Η Γουέντι βασίλισσα και η τελική μάχη</a:t>
            </a:r>
            <a:endParaRPr lang="el-G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3024336"/>
          </a:xfrm>
        </p:spPr>
        <p:txBody>
          <a:bodyPr/>
          <a:lstStyle/>
          <a:p>
            <a:pPr>
              <a:buNone/>
            </a:pPr>
            <a:r>
              <a:rPr lang="el-GR" dirty="0" smtClean="0"/>
              <a:t>   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Η Ελόρα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πεθαίνει,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επομένως η Γουέντι στέφεται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βασίλισσα. Πρώτη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της εντολή  ως βασίλισσα είναι η μαζική επίθεση κατά των Βίτρα. Στη μάχη η Γουέντι καταφέρνει να αποκεφαλίσει τον </a:t>
            </a:r>
            <a:r>
              <a:rPr lang="el-GR" dirty="0" err="1" smtClean="0">
                <a:latin typeface="Arial" pitchFamily="34" charset="0"/>
                <a:cs typeface="Arial" pitchFamily="34" charset="0"/>
              </a:rPr>
              <a:t>Όρεν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 αλλά πολλοί Τριλ σκοτώνονται.</a:t>
            </a:r>
            <a:endParaRPr lang="el-GR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4 - Εικόνα" descr="wend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4365104"/>
            <a:ext cx="2880320" cy="2088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4824"/>
          </a:xfrm>
        </p:spPr>
        <p:txBody>
          <a:bodyPr>
            <a:normAutofit/>
          </a:bodyPr>
          <a:lstStyle/>
          <a:p>
            <a:r>
              <a:rPr lang="el-GR" sz="5400" dirty="0" smtClean="0">
                <a:latin typeface="Arial" pitchFamily="34" charset="0"/>
                <a:cs typeface="Arial" pitchFamily="34" charset="0"/>
              </a:rPr>
              <a:t>Ενάμιση χρόνο αργότερα</a:t>
            </a:r>
            <a:endParaRPr lang="el-GR" sz="5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38164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l-GR" sz="3600" dirty="0" smtClean="0">
                <a:latin typeface="Arial" pitchFamily="34" charset="0"/>
                <a:cs typeface="Arial" pitchFamily="34" charset="0"/>
              </a:rPr>
              <a:t>Η Γουέντι είναι παντρεμένη με τον Λόκι και έχουν ένα γιο, τον </a:t>
            </a:r>
            <a:r>
              <a:rPr lang="el-GR" sz="3600" dirty="0" err="1">
                <a:latin typeface="Arial" pitchFamily="34" charset="0"/>
                <a:cs typeface="Arial" pitchFamily="34" charset="0"/>
              </a:rPr>
              <a:t>Ό</a:t>
            </a:r>
            <a:r>
              <a:rPr lang="el-GR" sz="3600" dirty="0" err="1" smtClean="0">
                <a:latin typeface="Arial" pitchFamily="34" charset="0"/>
                <a:cs typeface="Arial" pitchFamily="34" charset="0"/>
              </a:rPr>
              <a:t>λιβερ</a:t>
            </a:r>
            <a:r>
              <a:rPr lang="el-GR" sz="3600" dirty="0" smtClean="0">
                <a:latin typeface="Arial" pitchFamily="34" charset="0"/>
                <a:cs typeface="Arial" pitchFamily="34" charset="0"/>
              </a:rPr>
              <a:t> Μάθιου Λόρεν Σταντ τον Ά και ο </a:t>
            </a:r>
            <a:r>
              <a:rPr lang="el-GR" sz="3600" dirty="0">
                <a:latin typeface="Arial" pitchFamily="34" charset="0"/>
                <a:cs typeface="Arial" pitchFamily="34" charset="0"/>
              </a:rPr>
              <a:t>Φ</a:t>
            </a:r>
            <a:r>
              <a:rPr lang="el-GR" sz="3600" dirty="0" smtClean="0">
                <a:latin typeface="Arial" pitchFamily="34" charset="0"/>
                <a:cs typeface="Arial" pitchFamily="34" charset="0"/>
              </a:rPr>
              <a:t>ιν όπως και ο Τόβε βρίσκουν την αληθινή αγάπη.</a:t>
            </a:r>
          </a:p>
          <a:p>
            <a:pPr>
              <a:buNone/>
            </a:pPr>
            <a:r>
              <a:rPr lang="el-GR" dirty="0">
                <a:latin typeface="Arial" pitchFamily="34" charset="0"/>
                <a:cs typeface="Arial" pitchFamily="34" charset="0"/>
              </a:rPr>
              <a:t>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  </a:t>
            </a:r>
            <a:endParaRPr lang="el-G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el-GR" dirty="0" smtClean="0">
                <a:latin typeface="Arial" pitchFamily="34" charset="0"/>
                <a:cs typeface="Arial" pitchFamily="34" charset="0"/>
              </a:rPr>
              <a:t>Λίγα λόγια για την συγγραφέα</a:t>
            </a:r>
            <a:endParaRPr lang="el-G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1043608" y="836712"/>
            <a:ext cx="6984776" cy="381642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l-GR" dirty="0" smtClean="0"/>
              <a:t>   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Η </a:t>
            </a:r>
            <a:r>
              <a:rPr lang="el-GR" dirty="0" err="1" smtClean="0">
                <a:latin typeface="Arial" pitchFamily="34" charset="0"/>
                <a:cs typeface="Arial" pitchFamily="34" charset="0"/>
              </a:rPr>
              <a:t>Αμάντα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 Χόκινγκ θεωρείται συγγραφέας-φαινόμενο. Σε ηλικία 26 ετών είναι μια από τις πιο πλούσιες συγγραφείς. Έχει γράψει πάνω από 17 μυθιστορήματα .Στον ελεύθερο χρόνο της, όταν δεν φτιάχνει κολάζ ή κατεβάζει τεράστιες ποσότητες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‘Red Bull’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,γράφει παραμύθια για νεαρούς αστούς και μεταφυσικά ρομάντζα.</a:t>
            </a:r>
            <a:endParaRPr lang="el-GR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3 - Εικόνα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4725144"/>
            <a:ext cx="1944216" cy="1944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53000">
              <a:schemeClr val="accent4">
                <a:lumMod val="60000"/>
                <a:lumOff val="40000"/>
              </a:scheme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ΧΑΡΑΚΤΗΡΕΣ</a:t>
            </a:r>
            <a:endParaRPr lang="el-GR" b="1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1547664" y="1628800"/>
            <a:ext cx="3092152" cy="4525963"/>
          </a:xfrm>
        </p:spPr>
        <p:txBody>
          <a:bodyPr spcCol="0">
            <a:noAutofit/>
          </a:bodyPr>
          <a:lstStyle/>
          <a:p>
            <a:pPr>
              <a:buClr>
                <a:schemeClr val="accent4">
                  <a:lumMod val="75000"/>
                </a:schemeClr>
              </a:buClr>
            </a:pPr>
            <a:r>
              <a:rPr lang="el-GR" sz="3200" dirty="0" smtClean="0">
                <a:latin typeface="Arial" pitchFamily="34" charset="0"/>
                <a:cs typeface="Arial" pitchFamily="34" charset="0"/>
              </a:rPr>
              <a:t>Γουέντι</a:t>
            </a:r>
          </a:p>
          <a:p>
            <a:pPr>
              <a:buClr>
                <a:schemeClr val="accent4">
                  <a:lumMod val="75000"/>
                </a:schemeClr>
              </a:buClr>
            </a:pPr>
            <a:r>
              <a:rPr lang="el-GR" sz="3200" dirty="0" smtClean="0">
                <a:latin typeface="Arial" pitchFamily="34" charset="0"/>
                <a:cs typeface="Arial" pitchFamily="34" charset="0"/>
              </a:rPr>
              <a:t>Φιν</a:t>
            </a:r>
          </a:p>
          <a:p>
            <a:pPr>
              <a:buClr>
                <a:schemeClr val="accent4">
                  <a:lumMod val="75000"/>
                </a:schemeClr>
              </a:buClr>
            </a:pPr>
            <a:r>
              <a:rPr lang="el-GR" sz="3200" dirty="0" smtClean="0">
                <a:latin typeface="Arial" pitchFamily="34" charset="0"/>
                <a:cs typeface="Arial" pitchFamily="34" charset="0"/>
              </a:rPr>
              <a:t>Λόκι</a:t>
            </a:r>
          </a:p>
          <a:p>
            <a:pPr>
              <a:buClr>
                <a:schemeClr val="accent4">
                  <a:lumMod val="75000"/>
                </a:schemeClr>
              </a:buClr>
            </a:pPr>
            <a:r>
              <a:rPr lang="el-GR" sz="3200" dirty="0" smtClean="0">
                <a:latin typeface="Arial" pitchFamily="34" charset="0"/>
                <a:cs typeface="Arial" pitchFamily="34" charset="0"/>
              </a:rPr>
              <a:t>Τόβε</a:t>
            </a:r>
          </a:p>
          <a:p>
            <a:pPr>
              <a:buClr>
                <a:schemeClr val="accent4">
                  <a:lumMod val="75000"/>
                </a:schemeClr>
              </a:buClr>
            </a:pPr>
            <a:r>
              <a:rPr lang="el-GR" sz="3200" dirty="0" err="1" smtClean="0">
                <a:latin typeface="Arial" pitchFamily="34" charset="0"/>
                <a:cs typeface="Arial" pitchFamily="34" charset="0"/>
              </a:rPr>
              <a:t>Γουίλα</a:t>
            </a:r>
            <a:endParaRPr lang="el-GR" sz="32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accent4">
                  <a:lumMod val="75000"/>
                </a:schemeClr>
              </a:buClr>
            </a:pPr>
            <a:r>
              <a:rPr lang="el-GR" sz="3200" dirty="0" smtClean="0">
                <a:latin typeface="Arial" pitchFamily="34" charset="0"/>
                <a:cs typeface="Arial" pitchFamily="34" charset="0"/>
              </a:rPr>
              <a:t>Ματ</a:t>
            </a:r>
          </a:p>
          <a:p>
            <a:pPr>
              <a:buClr>
                <a:schemeClr val="accent4">
                  <a:lumMod val="75000"/>
                </a:schemeClr>
              </a:buClr>
            </a:pPr>
            <a:endParaRPr lang="el-GR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652120" y="1600200"/>
            <a:ext cx="3034680" cy="4525963"/>
          </a:xfrm>
        </p:spPr>
        <p:txBody>
          <a:bodyPr/>
          <a:lstStyle/>
          <a:p>
            <a:pPr>
              <a:buClr>
                <a:schemeClr val="accent4">
                  <a:lumMod val="75000"/>
                </a:schemeClr>
              </a:buClr>
            </a:pPr>
            <a:r>
              <a:rPr lang="el-GR" sz="3200" dirty="0" smtClean="0">
                <a:latin typeface="Arial" pitchFamily="34" charset="0"/>
                <a:cs typeface="Arial" pitchFamily="34" charset="0"/>
              </a:rPr>
              <a:t>Ρις</a:t>
            </a:r>
          </a:p>
          <a:p>
            <a:pPr>
              <a:buClr>
                <a:schemeClr val="accent4">
                  <a:lumMod val="75000"/>
                </a:schemeClr>
              </a:buClr>
            </a:pPr>
            <a:r>
              <a:rPr lang="el-GR" sz="3200" dirty="0" smtClean="0">
                <a:latin typeface="Arial" pitchFamily="34" charset="0"/>
                <a:cs typeface="Arial" pitchFamily="34" charset="0"/>
              </a:rPr>
              <a:t>Ελόρα</a:t>
            </a:r>
          </a:p>
          <a:p>
            <a:pPr>
              <a:buClr>
                <a:schemeClr val="accent4">
                  <a:lumMod val="75000"/>
                </a:schemeClr>
              </a:buClr>
            </a:pPr>
            <a:r>
              <a:rPr lang="el-GR" sz="3200" dirty="0" err="1" smtClean="0">
                <a:latin typeface="Arial" pitchFamily="34" charset="0"/>
                <a:cs typeface="Arial" pitchFamily="34" charset="0"/>
              </a:rPr>
              <a:t>Όρεν</a:t>
            </a:r>
            <a:endParaRPr lang="el-GR" sz="32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accent4">
                  <a:lumMod val="75000"/>
                </a:schemeClr>
              </a:buClr>
            </a:pPr>
            <a:r>
              <a:rPr lang="el-GR" sz="3200" dirty="0" smtClean="0">
                <a:latin typeface="Arial" pitchFamily="34" charset="0"/>
                <a:cs typeface="Arial" pitchFamily="34" charset="0"/>
              </a:rPr>
              <a:t>Σάρα</a:t>
            </a:r>
          </a:p>
          <a:p>
            <a:pPr>
              <a:buClr>
                <a:schemeClr val="accent4">
                  <a:lumMod val="75000"/>
                </a:schemeClr>
              </a:buClr>
            </a:pPr>
            <a:r>
              <a:rPr lang="el-GR" sz="3200" dirty="0" err="1" smtClean="0">
                <a:latin typeface="Arial" pitchFamily="34" charset="0"/>
                <a:cs typeface="Arial" pitchFamily="34" charset="0"/>
              </a:rPr>
              <a:t>Γκάρετ</a:t>
            </a:r>
            <a:endParaRPr lang="el-GR" sz="32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accent4">
                  <a:lumMod val="75000"/>
                </a:schemeClr>
              </a:buClr>
            </a:pPr>
            <a:r>
              <a:rPr lang="el-GR" sz="3200" dirty="0" err="1" smtClean="0">
                <a:latin typeface="Arial" pitchFamily="34" charset="0"/>
                <a:cs typeface="Arial" pitchFamily="34" charset="0"/>
              </a:rPr>
              <a:t>Ορόρα</a:t>
            </a:r>
            <a:endParaRPr lang="el-GR" sz="32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accent4">
                  <a:lumMod val="75000"/>
                </a:schemeClr>
              </a:buClr>
            </a:pPr>
            <a:r>
              <a:rPr lang="el-GR" sz="3200" dirty="0" smtClean="0">
                <a:latin typeface="Arial" pitchFamily="34" charset="0"/>
                <a:cs typeface="Arial" pitchFamily="34" charset="0"/>
              </a:rPr>
              <a:t>Ντάνκαν</a:t>
            </a:r>
            <a:endParaRPr lang="el-GR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63000">
              <a:schemeClr val="accent2">
                <a:lumMod val="40000"/>
                <a:lumOff val="60000"/>
                <a:alpha val="58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35000">
              <a:schemeClr val="accent1">
                <a:tint val="23500"/>
                <a:satMod val="16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67544" y="-243408"/>
            <a:ext cx="7992888" cy="1584176"/>
          </a:xfrm>
        </p:spPr>
        <p:txBody>
          <a:bodyPr>
            <a:noAutofit/>
          </a:bodyPr>
          <a:lstStyle/>
          <a:p>
            <a:r>
              <a:rPr lang="el-GR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Ανακαλύπτοντας τον κόσμο των Τριλ</a:t>
            </a:r>
            <a:endParaRPr lang="el-GR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0" y="1196752"/>
            <a:ext cx="9144000" cy="324036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l-GR" dirty="0" smtClean="0"/>
              <a:t>    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Η Γουέντι ,λίγο πριν κλείσει τα 18,με την βοήθεια του ιχνευτή της Φιν ,ανακαλύπτει πως ανήκει στην φυλή των Τριλ.Μετά από μια επίθεση των Βίτρα αναγκάζεται να πάει στο Φόρενινγ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μια κοινότητα των Τριλ. </a:t>
            </a:r>
          </a:p>
          <a:p>
            <a:pPr>
              <a:buNone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     Εκεί βρίσκει την βιολογική της μητέρα η όποια της εξηγεί σχεδόν τα πάντα που έχουν σχέση με τους Τριλ. Επίσης της λέει ότι είναι η βασίλισσά τους και πως αυτό καθιστά την ιδία πριγκίπισσα.</a:t>
            </a:r>
          </a:p>
        </p:txBody>
      </p:sp>
      <p:pic>
        <p:nvPicPr>
          <p:cNvPr id="5" name="4 - Εικόνα" descr="Elo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4365104"/>
            <a:ext cx="3168352" cy="2204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>
                <a:alpha val="50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368152"/>
          </a:xfrm>
        </p:spPr>
        <p:txBody>
          <a:bodyPr/>
          <a:lstStyle/>
          <a:p>
            <a:r>
              <a:rPr lang="el-GR" dirty="0" smtClean="0">
                <a:latin typeface="Arial" pitchFamily="34" charset="0"/>
                <a:cs typeface="Arial" pitchFamily="34" charset="0"/>
              </a:rPr>
              <a:t>Ο μεγάλος χορός</a:t>
            </a:r>
            <a:endParaRPr lang="el-G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395536" y="1052736"/>
            <a:ext cx="8291264" cy="36004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    Η Γουέντι ,όπως και κάθε αλλαγμένο, πρέπει να περάσει από μια συγκεκριμένη εκπαίδευση, για να προετοιμαστεί για έναν σημαντικό χορό. Αυτός ο χορός έδινε την ευκαιρία στους Τριλ να γνωρίσουν το αλλαγμένο που ήρθε ανάμεσά τους.</a:t>
            </a:r>
          </a:p>
          <a:p>
            <a:pPr>
              <a:buNone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    Κατά την διάρκειά του γίνεται μια επίθεση των Βίτρα και σκοτώνονται αρκετοί και από τις δυο φυλές. </a:t>
            </a:r>
            <a:endParaRPr lang="el-GR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3 - Εικόνα" descr="μαχη στην σαλα χορου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4365104"/>
            <a:ext cx="3744416" cy="23081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7000">
              <a:schemeClr val="accent2">
                <a:lumMod val="50000"/>
              </a:schemeClr>
            </a:gs>
            <a:gs pos="0">
              <a:schemeClr val="tx2">
                <a:lumMod val="60000"/>
                <a:lumOff val="40000"/>
                <a:alpha val="0"/>
              </a:schemeClr>
            </a:gs>
            <a:gs pos="63000">
              <a:schemeClr val="accent2">
                <a:lumMod val="40000"/>
                <a:lumOff val="60000"/>
                <a:alpha val="58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35000">
              <a:schemeClr val="accent1">
                <a:tint val="23500"/>
                <a:satMod val="16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619672" y="0"/>
            <a:ext cx="6048672" cy="836712"/>
          </a:xfrm>
        </p:spPr>
        <p:txBody>
          <a:bodyPr>
            <a:normAutofit/>
          </a:bodyPr>
          <a:lstStyle/>
          <a:p>
            <a:r>
              <a:rPr lang="el-GR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Ο βασιλιάς των Βίτρα</a:t>
            </a:r>
            <a:endParaRPr lang="el-GR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8147248" cy="26642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l-GR" dirty="0" smtClean="0"/>
              <a:t>   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Μετά από την επίθεση, η Γουέντι αποφασίζει να ‘δραπετεύσει’ και παίρνει μαζί της τον Ρις. Πηγαίνουν στο παλιό της σπίτι αλλά εκεί τους βρίσκουν οι Βίτρα και  τους απαγάγουν. Στο κάστρο τους, η Γουέντι συναντάει τον βασιλιά ο οποίος τυχαίνει να είναι ο πατέρας της</a:t>
            </a:r>
            <a:endParaRPr lang="el-GR" dirty="0"/>
          </a:p>
        </p:txBody>
      </p:sp>
      <p:pic>
        <p:nvPicPr>
          <p:cNvPr id="6" name="5 - Εικόνα" descr="or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3861048"/>
            <a:ext cx="4206240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800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052736"/>
          </a:xfrm>
        </p:spPr>
        <p:txBody>
          <a:bodyPr>
            <a:normAutofit fontScale="90000"/>
          </a:bodyPr>
          <a:lstStyle/>
          <a:p>
            <a:r>
              <a:rPr lang="el-GR" dirty="0" smtClean="0">
                <a:latin typeface="Arial" pitchFamily="34" charset="0"/>
                <a:cs typeface="Arial" pitchFamily="34" charset="0"/>
              </a:rPr>
              <a:t>Ο Λόκι και η δραπέτευση της Γουέντι  </a:t>
            </a:r>
            <a:endParaRPr lang="el-G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67544" y="1268760"/>
            <a:ext cx="7920880" cy="28083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l-GR" dirty="0" smtClean="0"/>
              <a:t>   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Ενώ μένει φυλακισμένη στο παλάτι γνωρίζει τον Λόκι ,ο οποίος είναι ο ανώτατος μαρκίς των Βίτρα.</a:t>
            </a:r>
            <a:r>
              <a:rPr lang="el-GR" dirty="0">
                <a:latin typeface="Arial" pitchFamily="34" charset="0"/>
                <a:cs typeface="Arial" pitchFamily="34" charset="0"/>
              </a:rPr>
              <a:t>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 Παράλληλα, ο Τόβε, ο Φιν και ο Ντάνκαν έρχονται να την σώσουν και φεύγουν χωρίς ο Λόκι ,ο φρουρός της ,να τους σταματήσει. </a:t>
            </a:r>
            <a:endParaRPr lang="el-GR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6 - Εικόνα" descr="Lok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3789040"/>
            <a:ext cx="3456384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Τίτλος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l-GR" dirty="0" smtClean="0">
                <a:latin typeface="Arial" pitchFamily="34" charset="0"/>
                <a:cs typeface="Arial" pitchFamily="34" charset="0"/>
              </a:rPr>
              <a:t>Η εκπαίδευση</a:t>
            </a:r>
            <a:endParaRPr lang="el-G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- Θέση περιεχομένου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28083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l-GR" dirty="0" smtClean="0"/>
              <a:t>   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Γυρίζοντας στο παλάτι, ο Τόβε αρχίζει να εκπαιδεύει την Γουέντι .Κατά την διάρκεια της εκπαίδευσής της αποδεικνύεται ότι διαθέτει τόσες πολλές δυνάμεις όσες κανένα άλλο Τριλ.</a:t>
            </a:r>
            <a:endParaRPr lang="el-GR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6 - Εικόνα" descr="imgr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3645024"/>
            <a:ext cx="4176464" cy="23762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el-GR" dirty="0" smtClean="0">
                <a:latin typeface="Arial" pitchFamily="34" charset="0"/>
                <a:cs typeface="Arial" pitchFamily="34" charset="0"/>
              </a:rPr>
              <a:t>Το ερωτικό τρίγωνο </a:t>
            </a:r>
            <a:endParaRPr lang="el-G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611560" y="1196752"/>
            <a:ext cx="7344816" cy="4320479"/>
          </a:xfrm>
        </p:spPr>
        <p:txBody>
          <a:bodyPr/>
          <a:lstStyle/>
          <a:p>
            <a:pPr>
              <a:buNone/>
            </a:pPr>
            <a:r>
              <a:rPr lang="el-GR" dirty="0" smtClean="0"/>
              <a:t>   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Ο Λόκι πιάνεται αιχμάλωτος των Τριλ.</a:t>
            </a:r>
            <a:r>
              <a:rPr lang="el-GR" dirty="0">
                <a:latin typeface="Arial" pitchFamily="34" charset="0"/>
                <a:cs typeface="Arial" pitchFamily="34" charset="0"/>
              </a:rPr>
              <a:t>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        Ενώ είναι φυλακισμένος, μια σχέση αναπτύσσεται ανάμεσα σε αυτόν και τη Γουέντι. </a:t>
            </a:r>
            <a:r>
              <a:rPr lang="el-GR" dirty="0" err="1">
                <a:latin typeface="Arial" pitchFamily="34" charset="0"/>
                <a:cs typeface="Arial" pitchFamily="34" charset="0"/>
              </a:rPr>
              <a:t>Α</a:t>
            </a:r>
            <a:r>
              <a:rPr lang="el-GR" dirty="0" err="1" smtClean="0">
                <a:latin typeface="Arial" pitchFamily="34" charset="0"/>
                <a:cs typeface="Arial" pitchFamily="34" charset="0"/>
              </a:rPr>
              <a:t>π’την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 άλλη, ο Φιν και η Γουέντι  ‘απομακρύνονται’. </a:t>
            </a:r>
            <a:endParaRPr lang="el-GR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3 - Εικόνα" descr="sta pras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4293096"/>
            <a:ext cx="3888432" cy="1888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el-GR" dirty="0" smtClean="0"/>
              <a:t>Τα νέα καθήκοντα της Γουέντι 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611560" y="1052737"/>
            <a:ext cx="7920880" cy="316835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l-GR" dirty="0" smtClean="0"/>
              <a:t>    Η Ελόρα , λόγω της υπερβολικής χρήσης των δυνάμεων της ,αποδυναμώνεται .Επειδή δεν είναι σε θέση να κυβερνήσει, αναθέτει στη Γουέντι τα καθήκοντα της βασίλισσας μέχρι να αναρρώσει. Για να </a:t>
            </a:r>
            <a:r>
              <a:rPr lang="el-GR" dirty="0" smtClean="0"/>
              <a:t>αντεπεξέλθει </a:t>
            </a:r>
            <a:r>
              <a:rPr lang="el-GR" dirty="0" smtClean="0"/>
              <a:t>στα καθήκοντα της, η Γουέντι χρειάζεται στήριξη. Θα την βρει όταν ο Τ</a:t>
            </a:r>
            <a:r>
              <a:rPr lang="el-GR" dirty="0"/>
              <a:t>ό</a:t>
            </a:r>
            <a:r>
              <a:rPr lang="el-GR" dirty="0" smtClean="0"/>
              <a:t>βε τη ζητήσει σε γάμο.</a:t>
            </a:r>
            <a:endParaRPr lang="el-GR" dirty="0"/>
          </a:p>
        </p:txBody>
      </p:sp>
      <p:pic>
        <p:nvPicPr>
          <p:cNvPr id="5" name="4 - Εικόνα" descr="ppt R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4221088"/>
            <a:ext cx="2808312" cy="23483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611</TotalTime>
  <Words>595</Words>
  <Application>Microsoft Office PowerPoint</Application>
  <PresentationFormat>Προβολή στην οθόνη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13</vt:i4>
      </vt:variant>
    </vt:vector>
  </HeadingPairs>
  <TitlesOfParts>
    <vt:vector size="14" baseType="lpstr">
      <vt:lpstr>Θέμα του Office</vt:lpstr>
      <vt:lpstr>Η Τριλογία των Τριλ</vt:lpstr>
      <vt:lpstr>ΧΑΡΑΚΤΗΡΕΣ</vt:lpstr>
      <vt:lpstr>Ανακαλύπτοντας τον κόσμο των Τριλ</vt:lpstr>
      <vt:lpstr>Ο μεγάλος χορός</vt:lpstr>
      <vt:lpstr>Ο βασιλιάς των Βίτρα</vt:lpstr>
      <vt:lpstr>Ο Λόκι και η δραπέτευση της Γουέντι  </vt:lpstr>
      <vt:lpstr>Η εκπαίδευση</vt:lpstr>
      <vt:lpstr>Το ερωτικό τρίγωνο </vt:lpstr>
      <vt:lpstr>Τα νέα καθήκοντα της Γουέντι </vt:lpstr>
      <vt:lpstr>Τα πράγματα περιπλέκονται</vt:lpstr>
      <vt:lpstr>Η Γουέντι βασίλισσα και η τελική μάχη</vt:lpstr>
      <vt:lpstr>Ενάμιση χρόνο αργότερα</vt:lpstr>
      <vt:lpstr>Λίγα λόγια για την συγγραφέα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Η Τριλογία των Τριλ</dc:title>
  <dc:creator>marks</dc:creator>
  <cp:lastModifiedBy>User</cp:lastModifiedBy>
  <cp:revision>64</cp:revision>
  <dcterms:created xsi:type="dcterms:W3CDTF">2012-12-14T18:51:12Z</dcterms:created>
  <dcterms:modified xsi:type="dcterms:W3CDTF">2012-12-22T14:59:05Z</dcterms:modified>
</cp:coreProperties>
</file>