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>
            <a:normAutofit/>
          </a:bodyPr>
          <a:lstStyle/>
          <a:p>
            <a:r>
              <a:rPr lang="el-GR" b="1" i="1" dirty="0" smtClean="0"/>
              <a:t>Ασύνδετο σχήμα</a:t>
            </a:r>
            <a:br>
              <a:rPr lang="el-GR" b="1" i="1" dirty="0" smtClean="0"/>
            </a:br>
            <a:r>
              <a:rPr lang="el-GR" b="1" i="1" dirty="0" smtClean="0"/>
              <a:t>Παρατακτική σύνδεση</a:t>
            </a:r>
            <a:br>
              <a:rPr lang="el-GR" b="1" i="1" dirty="0" smtClean="0"/>
            </a:br>
            <a:r>
              <a:rPr lang="el-GR" b="1" i="1" dirty="0" smtClean="0"/>
              <a:t>Υποτακτική σύνδεση</a:t>
            </a:r>
            <a:endParaRPr lang="el-GR" b="1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516216" y="6021288"/>
            <a:ext cx="2627784" cy="576064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Ζακχαίου Καλλιόπη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Ασύνδετο σχήμα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Όταν οι προτάσεις μπαίνουν η μια δίπλα στην άλλη χωρίς σύνδεσμο τότε έχουμε </a:t>
            </a:r>
            <a:r>
              <a:rPr lang="el-GR" b="1" i="1" dirty="0" smtClean="0"/>
              <a:t>ασύνδετο σχήμα.</a:t>
            </a:r>
          </a:p>
          <a:p>
            <a:r>
              <a:rPr lang="el-GR" dirty="0" smtClean="0"/>
              <a:t>Σηκώθηκα, πλύθηκα ,ντύθηκα, έφυγα για το σχολείο.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1" dirty="0" smtClean="0"/>
              <a:t>Ασύνδετο σχήμα </a:t>
            </a:r>
            <a:r>
              <a:rPr lang="el-GR" dirty="0" smtClean="0"/>
              <a:t>μπορεί να έχουμε και όταν υποκείμενα , αντικείμενα, κατηγορούμενα μπαίνουν στη σειρά χωρίς σύνδεσμο</a:t>
            </a:r>
            <a:r>
              <a:rPr lang="el-GR" b="1" i="1" dirty="0" smtClean="0"/>
              <a:t>.</a:t>
            </a:r>
          </a:p>
          <a:p>
            <a:r>
              <a:rPr lang="el-GR" i="1" dirty="0" smtClean="0"/>
              <a:t>Ο Γιώργος, ο Γι</a:t>
            </a:r>
            <a:r>
              <a:rPr lang="el-GR" i="1" dirty="0" smtClean="0"/>
              <a:t>ά</a:t>
            </a:r>
            <a:r>
              <a:rPr lang="el-GR" i="1" dirty="0" smtClean="0"/>
              <a:t>ννης, ο Πέτρος πήγαν μια βόλτα.</a:t>
            </a:r>
          </a:p>
          <a:p>
            <a:r>
              <a:rPr lang="el-GR" i="1" dirty="0" smtClean="0"/>
              <a:t>Έφαγα μακαρόνια, σαλάτα, τυρί, ψωμί, γλυκό.</a:t>
            </a:r>
          </a:p>
          <a:p>
            <a:r>
              <a:rPr lang="el-GR" i="1" dirty="0" smtClean="0"/>
              <a:t>Η Μαρία είναι ευγενική, κοινωνική, φιλική.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Παρατακτική σύνδεση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admin\Desktop\παρατακτικη σύνδεση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79550"/>
            <a:ext cx="9143999" cy="5189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Παρατακτικοί σύνδεσμοι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Συμπλεκτικοί:</a:t>
            </a:r>
            <a:r>
              <a:rPr lang="el-GR" dirty="0" smtClean="0"/>
              <a:t> και, ούτε, μήτε</a:t>
            </a:r>
          </a:p>
          <a:p>
            <a:r>
              <a:rPr lang="el-GR" b="1" dirty="0" smtClean="0"/>
              <a:t>Διαχωριστικοί</a:t>
            </a:r>
            <a:r>
              <a:rPr lang="el-GR" dirty="0" smtClean="0"/>
              <a:t>: ή , είτε</a:t>
            </a:r>
          </a:p>
          <a:p>
            <a:r>
              <a:rPr lang="el-GR" b="1" dirty="0" smtClean="0"/>
              <a:t>Αντιθετικοί </a:t>
            </a:r>
            <a:r>
              <a:rPr lang="el-GR" dirty="0" smtClean="0"/>
              <a:t>: αλλά, μα</a:t>
            </a:r>
          </a:p>
          <a:p>
            <a:r>
              <a:rPr lang="el-GR" b="1" dirty="0" smtClean="0"/>
              <a:t>Επεξηγηματικοί</a:t>
            </a:r>
            <a:r>
              <a:rPr lang="el-GR" dirty="0" smtClean="0"/>
              <a:t>: δηλαδή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Υποτακτική σύνδεση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συνδέουμε μια κύρια και μια εξαρτημένη πρόταση τότε έχουμε </a:t>
            </a:r>
            <a:r>
              <a:rPr lang="el-GR" b="1" i="1" dirty="0" smtClean="0"/>
              <a:t>υποτακτική σύνδεση.</a:t>
            </a:r>
          </a:p>
          <a:p>
            <a:r>
              <a:rPr lang="el-GR" dirty="0" smtClean="0"/>
              <a:t>Δεν ήρθα στο σχολείο, γιατί ήμουν άρρωστος.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Υποτακτικοί σύνδεσμοι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412776"/>
            <a:ext cx="8075240" cy="5445224"/>
          </a:xfrm>
        </p:spPr>
        <p:txBody>
          <a:bodyPr>
            <a:normAutofit lnSpcReduction="10000"/>
          </a:bodyPr>
          <a:lstStyle/>
          <a:p>
            <a:r>
              <a:rPr lang="el-GR" b="1" dirty="0" smtClean="0"/>
              <a:t>Χρονικοί</a:t>
            </a:r>
            <a:r>
              <a:rPr lang="el-GR" dirty="0" smtClean="0"/>
              <a:t>: όταν, άμα, ενώ, καθώς, αφού, πριν, μόλις, ώσπου, ωσότου </a:t>
            </a:r>
            <a:r>
              <a:rPr lang="el-GR" dirty="0" err="1" smtClean="0"/>
              <a:t>κ.λ.π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Ειδικοί:</a:t>
            </a:r>
            <a:r>
              <a:rPr lang="el-GR" dirty="0" smtClean="0"/>
              <a:t> ότι, πως</a:t>
            </a:r>
          </a:p>
          <a:p>
            <a:r>
              <a:rPr lang="el-GR" b="1" dirty="0" smtClean="0"/>
              <a:t>Τελικοί</a:t>
            </a:r>
            <a:r>
              <a:rPr lang="el-GR" dirty="0" smtClean="0"/>
              <a:t>: να, για να</a:t>
            </a:r>
          </a:p>
          <a:p>
            <a:r>
              <a:rPr lang="el-GR" b="1" dirty="0" smtClean="0"/>
              <a:t>Ενδοιαστικοί:</a:t>
            </a:r>
            <a:r>
              <a:rPr lang="el-GR" dirty="0" smtClean="0"/>
              <a:t> μην, μήπως</a:t>
            </a:r>
          </a:p>
          <a:p>
            <a:r>
              <a:rPr lang="el-GR" b="1" dirty="0" smtClean="0"/>
              <a:t>Βουλητικοί:</a:t>
            </a:r>
            <a:r>
              <a:rPr lang="el-GR" dirty="0" smtClean="0"/>
              <a:t> να</a:t>
            </a:r>
          </a:p>
          <a:p>
            <a:r>
              <a:rPr lang="el-GR" b="1" dirty="0" smtClean="0"/>
              <a:t>Αιτιολογικοί</a:t>
            </a:r>
            <a:r>
              <a:rPr lang="el-GR" dirty="0" smtClean="0"/>
              <a:t>: γιατί, επειδή, αφού</a:t>
            </a:r>
          </a:p>
          <a:p>
            <a:r>
              <a:rPr lang="el-GR" b="1" dirty="0" smtClean="0"/>
              <a:t>Υποθετικοί:</a:t>
            </a:r>
            <a:r>
              <a:rPr lang="el-GR" dirty="0" smtClean="0"/>
              <a:t> αν , σαν, άμα</a:t>
            </a:r>
          </a:p>
          <a:p>
            <a:r>
              <a:rPr lang="el-GR" b="1" dirty="0" smtClean="0"/>
              <a:t>Αποτελεσματικοί</a:t>
            </a:r>
            <a:r>
              <a:rPr lang="el-GR" dirty="0" smtClean="0"/>
              <a:t>: ώστε, που</a:t>
            </a:r>
          </a:p>
          <a:p>
            <a:r>
              <a:rPr lang="el-GR" b="1" dirty="0" smtClean="0"/>
              <a:t>Εναντιωματικοί </a:t>
            </a:r>
            <a:r>
              <a:rPr lang="el-GR" dirty="0" smtClean="0"/>
              <a:t>: αν και, ενώ, μολονότι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200</Words>
  <Application>Microsoft Office PowerPoint</Application>
  <PresentationFormat>Προβολή στην οθόνη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Ασύνδετο σχήμα Παρατακτική σύνδεση Υποτακτική σύνδεση</vt:lpstr>
      <vt:lpstr>Ασύνδετο σχήμα</vt:lpstr>
      <vt:lpstr>Διαφάνεια 3</vt:lpstr>
      <vt:lpstr>Παρατακτική σύνδεση</vt:lpstr>
      <vt:lpstr>Παρατακτικοί σύνδεσμοι</vt:lpstr>
      <vt:lpstr>Υποτακτική σύνδεση</vt:lpstr>
      <vt:lpstr>Υποτακτικοί σύνδεσμοι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Ασύνδετο σχήμα Παρατακτική σύνδεση Υποτακτική σύνδεση</dc:title>
  <dc:creator>admin</dc:creator>
  <cp:lastModifiedBy>admin</cp:lastModifiedBy>
  <cp:revision>12</cp:revision>
  <dcterms:created xsi:type="dcterms:W3CDTF">2024-02-01T16:13:26Z</dcterms:created>
  <dcterms:modified xsi:type="dcterms:W3CDTF">2024-02-01T16:52:47Z</dcterms:modified>
</cp:coreProperties>
</file>