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slide" Target="slide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slide" Target="slide6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slide" Target="slide7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image" Target="../media/image7.jpeg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slide" Target="slide10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 smtClean="0"/>
              <a:t>Το γράμμα </a:t>
            </a:r>
            <a:r>
              <a:rPr lang="el-GR" b="1" dirty="0" err="1" smtClean="0"/>
              <a:t>Ψ,ψ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admin\Desktop\ψάρ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701888" cy="3816424"/>
          </a:xfrm>
          <a:prstGeom prst="rect">
            <a:avLst/>
          </a:prstGeom>
          <a:noFill/>
        </p:spPr>
      </p:pic>
      <p:sp>
        <p:nvSpPr>
          <p:cNvPr id="5" name="4 - Δεξιό βέλος">
            <a:hlinkClick r:id="rId3" action="ppaction://hlinksldjump"/>
          </p:cNvPr>
          <p:cNvSpPr/>
          <p:nvPr/>
        </p:nvSpPr>
        <p:spPr>
          <a:xfrm>
            <a:off x="7884368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min\Desktop\ψωμί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637" y="1124745"/>
            <a:ext cx="3755401" cy="248999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5076056" y="263691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ψα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860032" y="836712"/>
            <a:ext cx="10081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err="1" smtClean="0">
                <a:solidFill>
                  <a:schemeClr val="tx1"/>
                </a:solidFill>
              </a:rPr>
              <a:t>ψω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876256" y="306896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err="1" smtClean="0">
                <a:solidFill>
                  <a:schemeClr val="tx1"/>
                </a:solidFill>
              </a:rPr>
              <a:t>φ</a:t>
            </a:r>
            <a:r>
              <a:rPr lang="el-GR" sz="4000" b="1" dirty="0" err="1" smtClean="0">
                <a:solidFill>
                  <a:schemeClr val="tx1"/>
                </a:solidFill>
              </a:rPr>
              <a:t>ω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804248" y="98072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ψο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148064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err="1" smtClean="0">
                <a:solidFill>
                  <a:schemeClr val="tx1"/>
                </a:solidFill>
              </a:rPr>
              <a:t>μί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067944" y="4221088"/>
            <a:ext cx="105841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10" name="9 - Δεξιό βέλος">
            <a:hlinkClick r:id="rId5" action="ppaction://hlinksldjump"/>
          </p:cNvPr>
          <p:cNvSpPr/>
          <p:nvPr/>
        </p:nvSpPr>
        <p:spPr>
          <a:xfrm>
            <a:off x="7812360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1736 L -0.07865 0.4898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min\Desktop\εικόνες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0204" y="927053"/>
            <a:ext cx="5978140" cy="3942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εικόνα αρχίζει από ψ;</a:t>
            </a:r>
            <a:endParaRPr lang="el-GR" dirty="0"/>
          </a:p>
        </p:txBody>
      </p:sp>
      <p:pic>
        <p:nvPicPr>
          <p:cNvPr id="2050" name="Picture 2" descr="C:\Users\admin\Desktop\ψάρ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772816"/>
            <a:ext cx="2857500" cy="1600200"/>
          </a:xfrm>
          <a:prstGeom prst="rect">
            <a:avLst/>
          </a:prstGeom>
          <a:noFill/>
        </p:spPr>
      </p:pic>
      <p:pic>
        <p:nvPicPr>
          <p:cNvPr id="2051" name="Picture 3" descr="C:\Users\admin\Desktop\ταψί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725" y="1668463"/>
            <a:ext cx="2876550" cy="1590675"/>
          </a:xfrm>
          <a:prstGeom prst="rect">
            <a:avLst/>
          </a:prstGeom>
          <a:noFill/>
        </p:spPr>
      </p:pic>
      <p:pic>
        <p:nvPicPr>
          <p:cNvPr id="2052" name="Picture 4" descr="C:\Users\admin\Desktop\ψωμί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00150" y="3827463"/>
            <a:ext cx="2628900" cy="1743075"/>
          </a:xfrm>
          <a:prstGeom prst="rect">
            <a:avLst/>
          </a:prstGeom>
          <a:noFill/>
        </p:spPr>
      </p:pic>
      <p:pic>
        <p:nvPicPr>
          <p:cNvPr id="2053" name="Picture 5" descr="C:\Users\admin\Desktop\φάρος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4221088"/>
            <a:ext cx="2705100" cy="1685925"/>
          </a:xfrm>
          <a:prstGeom prst="rect">
            <a:avLst/>
          </a:prstGeom>
          <a:noFill/>
        </p:spPr>
      </p:pic>
      <p:sp>
        <p:nvSpPr>
          <p:cNvPr id="9" name="8 - Δεξιό βέλος">
            <a:hlinkClick r:id="rId8" action="ppaction://hlinksldjump"/>
          </p:cNvPr>
          <p:cNvSpPr/>
          <p:nvPr/>
        </p:nvSpPr>
        <p:spPr>
          <a:xfrm>
            <a:off x="7884368" y="60932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 γράμμα λείπει;</a:t>
            </a:r>
            <a:endParaRPr lang="el-GR" dirty="0"/>
          </a:p>
        </p:txBody>
      </p:sp>
      <p:pic>
        <p:nvPicPr>
          <p:cNvPr id="3074" name="Picture 2" descr="C:\Users\admin\Desktop\ταψί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916832"/>
            <a:ext cx="2876550" cy="194421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860032" y="3068960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φ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139952" y="1772816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ζ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092280" y="2780928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ψ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804248" y="155679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ξ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508104" y="47971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ί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860032" y="4797152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211960" y="47971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α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563888" y="47971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τ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2" name="11 - Δεξιό βέλος">
            <a:hlinkClick r:id="rId5" action="ppaction://hlinksldjump"/>
          </p:cNvPr>
          <p:cNvSpPr/>
          <p:nvPr/>
        </p:nvSpPr>
        <p:spPr>
          <a:xfrm>
            <a:off x="7884368" y="62373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24028 0.2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1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φάρο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24744"/>
            <a:ext cx="4043839" cy="252028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860032" y="306896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φ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30019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σ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092280" y="1772816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ξ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220072" y="126876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ψ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292080" y="4581128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ς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644008" y="4581128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ο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995936" y="4581128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ρ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347864" y="4581128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ά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2699792" y="4581128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3" name="12 - Δεξιό βέλος">
            <a:hlinkClick r:id="rId5" action="ppaction://hlinksldjump"/>
          </p:cNvPr>
          <p:cNvSpPr/>
          <p:nvPr/>
        </p:nvSpPr>
        <p:spPr>
          <a:xfrm>
            <a:off x="8028384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2638 L -0.2401 0.236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083 0.5 L 0.33455 0.70995 " pathEditMode="relative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ξύστρα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340768"/>
            <a:ext cx="2431157" cy="2431157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355976" y="2924944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β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300192" y="306896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ψ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092280" y="155679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φ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995936" y="162880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ξ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372200" y="450912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α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724128" y="450912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ρ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076056" y="450912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τ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427984" y="450912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σ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779912" y="4509120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000" b="1" dirty="0" smtClean="0">
                <a:solidFill>
                  <a:schemeClr val="tx1"/>
                </a:solidFill>
              </a:rPr>
              <a:t>ύ</a:t>
            </a:r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131840" y="4509120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6000" b="1" dirty="0">
              <a:solidFill>
                <a:schemeClr val="tx1"/>
              </a:solidFill>
            </a:endParaRPr>
          </a:p>
        </p:txBody>
      </p:sp>
      <p:sp>
        <p:nvSpPr>
          <p:cNvPr id="13" name="12 - Δεξιό βέλος">
            <a:hlinkClick r:id="rId7" action="ppaction://hlinksldjump"/>
          </p:cNvPr>
          <p:cNvSpPr/>
          <p:nvPr/>
        </p:nvSpPr>
        <p:spPr>
          <a:xfrm>
            <a:off x="7740352" y="594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09445 0.4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2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εικόνες\εικόνες από ζ\κόκκινο ζάρι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19" y="980728"/>
            <a:ext cx="2985881" cy="216024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932040" y="2492896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ξ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588224" y="2276872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ψ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516216" y="836712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ζ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211960" y="1268760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φ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580112" y="386104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ι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788024" y="386104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ρ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995936" y="386104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ά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203848" y="3861048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2" name="11 - Δεξιό βέλος">
            <a:hlinkClick r:id="rId7" action="ppaction://hlinksldjump"/>
          </p:cNvPr>
          <p:cNvSpPr/>
          <p:nvPr/>
        </p:nvSpPr>
        <p:spPr>
          <a:xfrm>
            <a:off x="7236296" y="60212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-0.36614 0.442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2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Φτιάξε τις λέξεις</a:t>
            </a:r>
            <a:endParaRPr lang="el-GR" dirty="0"/>
          </a:p>
        </p:txBody>
      </p:sp>
      <p:pic>
        <p:nvPicPr>
          <p:cNvPr id="7170" name="Picture 2" descr="C:\Users\admin\Desktop\ψάρια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628799"/>
            <a:ext cx="2808312" cy="2278229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5508104" y="242088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ψ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067944" y="3212976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α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876256" y="314096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ι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012160" y="1412776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ά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1960" y="1556792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ρ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372200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580112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788024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995936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203848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4" name="13 - Δεξιό βέλος">
            <a:hlinkClick r:id="rId6" action="ppaction://hlinksldjump"/>
          </p:cNvPr>
          <p:cNvSpPr/>
          <p:nvPr/>
        </p:nvSpPr>
        <p:spPr>
          <a:xfrm>
            <a:off x="7740352" y="60932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2441 0.293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2246 L -0.21649 0.442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2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903 L 0.0592 0.421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2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14184 0.18889 " pathEditMode="relative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0.01204 L 0.25608 0.1798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ταψιά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820" y="1124744"/>
            <a:ext cx="2664296" cy="266429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6156176" y="314096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ά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851920" y="2492896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ψ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948264" y="2060848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ι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300192" y="836712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α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3995936" y="1124744"/>
            <a:ext cx="792088" cy="69837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tx1"/>
                </a:solidFill>
              </a:rPr>
              <a:t>τ</a:t>
            </a:r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372200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580112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788024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995936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203848" y="4437112"/>
            <a:ext cx="792088" cy="698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5400" b="1" dirty="0">
              <a:solidFill>
                <a:schemeClr val="tx1"/>
              </a:solidFill>
            </a:endParaRPr>
          </a:p>
        </p:txBody>
      </p:sp>
      <p:sp>
        <p:nvSpPr>
          <p:cNvPr id="14" name="13 - Δεξιό βέλος">
            <a:hlinkClick r:id="rId4" action="ppaction://hlinksldjump"/>
          </p:cNvPr>
          <p:cNvSpPr/>
          <p:nvPr/>
        </p:nvSpPr>
        <p:spPr>
          <a:xfrm>
            <a:off x="7668344" y="62373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0.01227 L -0.08264 0.484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2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24809 0.526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2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879 L 0.1026 0.286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1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1204 L -0.14566 0.3479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3.7037E-7 L 0.02362 0.17847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συλλαβή λείπει;</a:t>
            </a:r>
            <a:endParaRPr lang="el-GR" dirty="0"/>
          </a:p>
        </p:txBody>
      </p:sp>
      <p:pic>
        <p:nvPicPr>
          <p:cNvPr id="9218" name="Picture 2" descr="C:\Users\admin\Desktop\ψαλίδ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916832"/>
            <a:ext cx="2143125" cy="2143125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067944" y="285293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ψα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203848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φα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444208" y="292494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σ</a:t>
            </a:r>
            <a:r>
              <a:rPr lang="el-GR" sz="4000" b="1" dirty="0" smtClean="0">
                <a:solidFill>
                  <a:schemeClr val="tx1"/>
                </a:solidFill>
              </a:rPr>
              <a:t>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6516216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solidFill>
                  <a:schemeClr val="tx1"/>
                </a:solidFill>
              </a:rPr>
              <a:t>χ</a:t>
            </a:r>
            <a:r>
              <a:rPr lang="el-GR" sz="4000" b="1" dirty="0" smtClean="0">
                <a:solidFill>
                  <a:schemeClr val="tx1"/>
                </a:solidFill>
              </a:rPr>
              <a:t>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716016" y="45091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err="1" smtClean="0">
                <a:solidFill>
                  <a:schemeClr val="tx1"/>
                </a:solidFill>
              </a:rPr>
              <a:t>δι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779912" y="45091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err="1" smtClean="0">
                <a:solidFill>
                  <a:schemeClr val="tx1"/>
                </a:solidFill>
              </a:rPr>
              <a:t>λί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843808" y="4509120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12" name="11 - Δεξιό βέλος">
            <a:hlinkClick r:id="rId5" action="ppaction://hlinksldjump"/>
          </p:cNvPr>
          <p:cNvSpPr/>
          <p:nvPr/>
        </p:nvSpPr>
        <p:spPr>
          <a:xfrm>
            <a:off x="7956376" y="60212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13385 0.23101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72</Words>
  <Application>Microsoft Office PowerPoint</Application>
  <PresentationFormat>Προβολή στην οθόνη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Το γράμμα Ψ,ψ</vt:lpstr>
      <vt:lpstr>Ποια εικόνα αρχίζει από ψ;</vt:lpstr>
      <vt:lpstr>Ποιο γράμμα λείπει;</vt:lpstr>
      <vt:lpstr>Διαφάνεια 4</vt:lpstr>
      <vt:lpstr>Διαφάνεια 5</vt:lpstr>
      <vt:lpstr>Διαφάνεια 6</vt:lpstr>
      <vt:lpstr>Φτιάξε τις λέξεις</vt:lpstr>
      <vt:lpstr>Διαφάνεια 8</vt:lpstr>
      <vt:lpstr>Ποια συλλαβή λείπει;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γράμμα Ψ,ψ</dc:title>
  <dc:creator>admin</dc:creator>
  <cp:lastModifiedBy>admin</cp:lastModifiedBy>
  <cp:revision>13</cp:revision>
  <dcterms:created xsi:type="dcterms:W3CDTF">2022-01-23T16:06:32Z</dcterms:created>
  <dcterms:modified xsi:type="dcterms:W3CDTF">2022-01-23T17:17:39Z</dcterms:modified>
</cp:coreProperties>
</file>