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4" r:id="rId8"/>
    <p:sldId id="260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6000" dirty="0" smtClean="0"/>
              <a:t>Φτιάξε τις προτάσεις</a:t>
            </a:r>
            <a:endParaRPr lang="el-GR" sz="6000" dirty="0"/>
          </a:p>
        </p:txBody>
      </p:sp>
      <p:sp>
        <p:nvSpPr>
          <p:cNvPr id="4" name="3 - Δεξιό βέλος">
            <a:hlinkClick r:id="rId2" action="ppaction://hlinksldjump"/>
          </p:cNvPr>
          <p:cNvSpPr/>
          <p:nvPr/>
        </p:nvSpPr>
        <p:spPr>
          <a:xfrm>
            <a:off x="7452320" y="6093296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 dirty="0" smtClean="0"/>
              <a:t>Τι έχει μέσα  ο σάκος;</a:t>
            </a:r>
            <a:endParaRPr lang="el-GR" dirty="0"/>
          </a:p>
        </p:txBody>
      </p:sp>
      <p:sp>
        <p:nvSpPr>
          <p:cNvPr id="16" name="15 - Ορθογώνιο"/>
          <p:cNvSpPr/>
          <p:nvPr/>
        </p:nvSpPr>
        <p:spPr>
          <a:xfrm>
            <a:off x="1115616" y="1772816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κότα.</a:t>
            </a:r>
            <a:endParaRPr lang="el-GR" sz="4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444208" y="3573016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μία</a:t>
            </a:r>
            <a:endParaRPr lang="el-GR" sz="40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3995936" y="1988840"/>
            <a:ext cx="1224136" cy="6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έχει</a:t>
            </a:r>
            <a:endParaRPr lang="el-GR" sz="40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1043608" y="3573016"/>
            <a:ext cx="1584176" cy="6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σάκος</a:t>
            </a:r>
            <a:endParaRPr lang="el-GR" sz="40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6588224" y="1628800"/>
            <a:ext cx="5040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Ο</a:t>
            </a:r>
            <a:endParaRPr lang="el-GR" sz="40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95536" y="587727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>
            <a:off x="3131840" y="587727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1403648" y="587727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>
            <a:off x="4716016" y="587727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6516216" y="587727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Δεξιό βέλος">
            <a:hlinkClick r:id="rId2" action="ppaction://hlinksldjump"/>
          </p:cNvPr>
          <p:cNvSpPr/>
          <p:nvPr/>
        </p:nvSpPr>
        <p:spPr>
          <a:xfrm>
            <a:off x="8028384" y="6309320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0.06319 L -0.64965 0.5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2 0.07523 L 0.02362 0.2324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-0.11406 0.474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2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0.08032 L -0.17709 0.2273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4 0.07361 L 0.55139 0.48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6000" dirty="0" smtClean="0"/>
              <a:t>Μπράβο!</a:t>
            </a:r>
            <a:endParaRPr lang="el-GR" sz="6000" dirty="0"/>
          </a:p>
        </p:txBody>
      </p:sp>
      <p:pic>
        <p:nvPicPr>
          <p:cNvPr id="3" name="2 - Εικόνα" descr="παλαμακι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060848"/>
            <a:ext cx="4536504" cy="2636689"/>
          </a:xfrm>
          <a:prstGeom prst="rect">
            <a:avLst/>
          </a:prstGeom>
        </p:spPr>
      </p:pic>
      <p:sp>
        <p:nvSpPr>
          <p:cNvPr id="5" name="4 - Δεξιό βέλος">
            <a:hlinkClick r:id="rId4" action="ppaction://hlinksldjump"/>
          </p:cNvPr>
          <p:cNvSpPr/>
          <p:nvPr/>
        </p:nvSpPr>
        <p:spPr>
          <a:xfrm>
            <a:off x="7740352" y="5949280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 dirty="0" smtClean="0"/>
              <a:t>Τι να έχει το πακέτο;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611560" y="2132856"/>
            <a:ext cx="720080" cy="6983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Το</a:t>
            </a:r>
            <a:endParaRPr lang="el-GR" sz="4000" dirty="0"/>
          </a:p>
        </p:txBody>
      </p:sp>
      <p:sp>
        <p:nvSpPr>
          <p:cNvPr id="5" name="4 - Ορθογώνιο"/>
          <p:cNvSpPr/>
          <p:nvPr/>
        </p:nvSpPr>
        <p:spPr>
          <a:xfrm>
            <a:off x="2915816" y="1916832"/>
            <a:ext cx="1296144" cy="6263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ένα</a:t>
            </a:r>
            <a:endParaRPr lang="el-GR" sz="4000" dirty="0"/>
          </a:p>
        </p:txBody>
      </p:sp>
      <p:sp>
        <p:nvSpPr>
          <p:cNvPr id="6" name="5 - Ορθογώνιο"/>
          <p:cNvSpPr/>
          <p:nvPr/>
        </p:nvSpPr>
        <p:spPr>
          <a:xfrm>
            <a:off x="4644008" y="3429000"/>
            <a:ext cx="2016224" cy="6263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καρότο .</a:t>
            </a:r>
            <a:endParaRPr lang="el-GR" sz="4000" dirty="0"/>
          </a:p>
        </p:txBody>
      </p:sp>
      <p:sp>
        <p:nvSpPr>
          <p:cNvPr id="7" name="6 - Ορθογώνιο"/>
          <p:cNvSpPr/>
          <p:nvPr/>
        </p:nvSpPr>
        <p:spPr>
          <a:xfrm>
            <a:off x="971600" y="3501008"/>
            <a:ext cx="1850504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πακέτο</a:t>
            </a:r>
            <a:endParaRPr lang="el-GR" sz="4000" dirty="0"/>
          </a:p>
        </p:txBody>
      </p:sp>
      <p:sp>
        <p:nvSpPr>
          <p:cNvPr id="8" name="7 - Ορθογώνιο"/>
          <p:cNvSpPr/>
          <p:nvPr/>
        </p:nvSpPr>
        <p:spPr>
          <a:xfrm>
            <a:off x="5508104" y="1916832"/>
            <a:ext cx="1080120" cy="6983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έχει</a:t>
            </a:r>
            <a:endParaRPr lang="el-GR" sz="4000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323528" y="623731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1475656" y="623731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3419872" y="623731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4644008" y="623731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>
            <a:off x="6156176" y="623731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Δεξιό βέλος">
            <a:hlinkClick r:id="rId2" action="ppaction://hlinksldjump"/>
          </p:cNvPr>
          <p:cNvSpPr/>
          <p:nvPr/>
        </p:nvSpPr>
        <p:spPr>
          <a:xfrm>
            <a:off x="7884368" y="637336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0.07523 L -0.03142 0.495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63 0.06829 L 0.04045 0.29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03 0.05417 L -0.22448 0.52662 " pathEditMode="relative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0.03843 L 0.18107 0.521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79 0.06991 L 0.16545 0.3219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6000" dirty="0" smtClean="0"/>
              <a:t>Μπράβο!</a:t>
            </a:r>
            <a:endParaRPr lang="el-GR" sz="6000" dirty="0"/>
          </a:p>
        </p:txBody>
      </p:sp>
      <p:pic>
        <p:nvPicPr>
          <p:cNvPr id="3" name="2 - Εικόνα" descr="παλαμακι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060848"/>
            <a:ext cx="4536504" cy="2636689"/>
          </a:xfrm>
          <a:prstGeom prst="rect">
            <a:avLst/>
          </a:prstGeom>
        </p:spPr>
      </p:pic>
      <p:sp>
        <p:nvSpPr>
          <p:cNvPr id="4" name="3 - Δεξιό βέλος">
            <a:hlinkClick r:id="rId4" action="ppaction://hlinksldjump"/>
          </p:cNvPr>
          <p:cNvSpPr/>
          <p:nvPr/>
        </p:nvSpPr>
        <p:spPr>
          <a:xfrm>
            <a:off x="7668344" y="5949280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 dirty="0" smtClean="0"/>
              <a:t>Τι έχει το παπί;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899592" y="1988840"/>
            <a:ext cx="1440160" cy="6983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ένα</a:t>
            </a:r>
            <a:endParaRPr lang="el-GR" sz="4000" dirty="0"/>
          </a:p>
        </p:txBody>
      </p:sp>
      <p:sp>
        <p:nvSpPr>
          <p:cNvPr id="4" name="3 - Ορθογώνιο"/>
          <p:cNvSpPr/>
          <p:nvPr/>
        </p:nvSpPr>
        <p:spPr>
          <a:xfrm>
            <a:off x="1187624" y="3212976"/>
            <a:ext cx="1368152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πανί.</a:t>
            </a:r>
            <a:endParaRPr lang="el-GR" sz="4000" dirty="0"/>
          </a:p>
        </p:txBody>
      </p:sp>
      <p:sp>
        <p:nvSpPr>
          <p:cNvPr id="5" name="4 - Ορθογώνιο"/>
          <p:cNvSpPr/>
          <p:nvPr/>
        </p:nvSpPr>
        <p:spPr>
          <a:xfrm>
            <a:off x="3635896" y="2204864"/>
            <a:ext cx="1440160" cy="6983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έχει</a:t>
            </a:r>
            <a:endParaRPr lang="el-GR" sz="4000" dirty="0"/>
          </a:p>
        </p:txBody>
      </p:sp>
      <p:sp>
        <p:nvSpPr>
          <p:cNvPr id="6" name="5 - Ορθογώνιο"/>
          <p:cNvSpPr/>
          <p:nvPr/>
        </p:nvSpPr>
        <p:spPr>
          <a:xfrm>
            <a:off x="5652120" y="3284984"/>
            <a:ext cx="720080" cy="7703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Το</a:t>
            </a:r>
            <a:endParaRPr lang="el-GR" sz="4000" dirty="0"/>
          </a:p>
        </p:txBody>
      </p:sp>
      <p:sp>
        <p:nvSpPr>
          <p:cNvPr id="7" name="6 - Ορθογώνιο"/>
          <p:cNvSpPr/>
          <p:nvPr/>
        </p:nvSpPr>
        <p:spPr>
          <a:xfrm>
            <a:off x="6732240" y="2204864"/>
            <a:ext cx="1440160" cy="6263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παπί</a:t>
            </a:r>
            <a:endParaRPr lang="el-GR" sz="4000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539552" y="566124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1907704" y="566124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>
            <a:off x="3491880" y="566124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4932040" y="566124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6444208" y="566124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Δεξιό βέλος">
            <a:hlinkClick r:id="rId2" action="ppaction://hlinksldjump"/>
          </p:cNvPr>
          <p:cNvSpPr/>
          <p:nvPr/>
        </p:nvSpPr>
        <p:spPr>
          <a:xfrm>
            <a:off x="7884368" y="6237312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52761 0.25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24 0.05926 L -0.51962 0.41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-0.0316 0.400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4352 L 0.41736 0.4319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41 0.04722 L 0.56302 0.2678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6000" dirty="0" smtClean="0"/>
              <a:t>Μπράβο!</a:t>
            </a:r>
            <a:endParaRPr lang="el-GR" sz="6000" dirty="0"/>
          </a:p>
        </p:txBody>
      </p:sp>
      <p:pic>
        <p:nvPicPr>
          <p:cNvPr id="3" name="2 - Εικόνα" descr="παλαμακι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060848"/>
            <a:ext cx="4536504" cy="2636689"/>
          </a:xfrm>
          <a:prstGeom prst="rect">
            <a:avLst/>
          </a:prstGeom>
        </p:spPr>
      </p:pic>
      <p:sp>
        <p:nvSpPr>
          <p:cNvPr id="4" name="3 - Δεξιό βέλος">
            <a:hlinkClick r:id="rId4" action="ppaction://hlinksldjump"/>
          </p:cNvPr>
          <p:cNvSpPr/>
          <p:nvPr/>
        </p:nvSpPr>
        <p:spPr>
          <a:xfrm>
            <a:off x="7740352" y="5805264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 dirty="0" smtClean="0"/>
              <a:t>Τι έχει η σαλάτα;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467544" y="1916832"/>
            <a:ext cx="1224136" cy="62636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έχει</a:t>
            </a:r>
            <a:endParaRPr lang="el-GR" sz="4000" dirty="0"/>
          </a:p>
        </p:txBody>
      </p:sp>
      <p:sp>
        <p:nvSpPr>
          <p:cNvPr id="4" name="3 - Ορθογώνιο"/>
          <p:cNvSpPr/>
          <p:nvPr/>
        </p:nvSpPr>
        <p:spPr>
          <a:xfrm>
            <a:off x="1835696" y="3212976"/>
            <a:ext cx="1872208" cy="62636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καρότο.</a:t>
            </a:r>
            <a:endParaRPr lang="el-GR" sz="4000" dirty="0"/>
          </a:p>
        </p:txBody>
      </p:sp>
      <p:sp>
        <p:nvSpPr>
          <p:cNvPr id="5" name="4 - Ορθογώνιο"/>
          <p:cNvSpPr/>
          <p:nvPr/>
        </p:nvSpPr>
        <p:spPr>
          <a:xfrm>
            <a:off x="3491880" y="1988840"/>
            <a:ext cx="1080120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ένα</a:t>
            </a:r>
            <a:endParaRPr lang="el-GR" sz="4000" dirty="0"/>
          </a:p>
        </p:txBody>
      </p:sp>
      <p:sp>
        <p:nvSpPr>
          <p:cNvPr id="6" name="5 - Ορθογώνιο"/>
          <p:cNvSpPr/>
          <p:nvPr/>
        </p:nvSpPr>
        <p:spPr>
          <a:xfrm>
            <a:off x="4788024" y="2924944"/>
            <a:ext cx="1872208" cy="62636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σαλάτα </a:t>
            </a:r>
            <a:endParaRPr lang="el-GR" sz="4000" dirty="0"/>
          </a:p>
        </p:txBody>
      </p:sp>
      <p:sp>
        <p:nvSpPr>
          <p:cNvPr id="7" name="6 - Ορθογώνιο"/>
          <p:cNvSpPr/>
          <p:nvPr/>
        </p:nvSpPr>
        <p:spPr>
          <a:xfrm>
            <a:off x="7020272" y="1772816"/>
            <a:ext cx="720080" cy="77038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Η</a:t>
            </a:r>
            <a:endParaRPr lang="el-GR" sz="4000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755576" y="602128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6012160" y="60212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>
            <a:off x="4860032" y="602128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3563888" y="6021288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1835696" y="602128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Δεξιό βέλος">
            <a:hlinkClick r:id="rId2" action="ppaction://hlinksldjump"/>
          </p:cNvPr>
          <p:cNvSpPr/>
          <p:nvPr/>
        </p:nvSpPr>
        <p:spPr>
          <a:xfrm>
            <a:off x="7596336" y="6165304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5949 L -0.66146 0.51088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35417 0.3641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6 0.06991 L 0.31892 0.5108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0.05764 L 0.13785 0.4986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03 0.05949 L 0.48039 0.332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6000" dirty="0" smtClean="0"/>
              <a:t>Μπράβο!</a:t>
            </a:r>
            <a:endParaRPr lang="el-GR" sz="6000" dirty="0"/>
          </a:p>
        </p:txBody>
      </p:sp>
      <p:pic>
        <p:nvPicPr>
          <p:cNvPr id="3" name="2 - Εικόνα" descr="παλαμακι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2060848"/>
            <a:ext cx="4536504" cy="2636689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57</Words>
  <Application>Microsoft Office PowerPoint</Application>
  <PresentationFormat>Προβολή στην οθόνη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Φτιάξε τις προτάσεις</vt:lpstr>
      <vt:lpstr>Τι έχει μέσα  ο σάκος;</vt:lpstr>
      <vt:lpstr>Μπράβο!</vt:lpstr>
      <vt:lpstr>Τι να έχει το πακέτο;</vt:lpstr>
      <vt:lpstr>Μπράβο!</vt:lpstr>
      <vt:lpstr>Τι έχει το παπί;</vt:lpstr>
      <vt:lpstr>Μπράβο!</vt:lpstr>
      <vt:lpstr>Τι έχει η σαλάτα;</vt:lpstr>
      <vt:lpstr>Μπράβο!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Φτιάξε τις προτάσεις</dc:title>
  <dc:creator>admin</dc:creator>
  <cp:lastModifiedBy>admin</cp:lastModifiedBy>
  <cp:revision>12</cp:revision>
  <dcterms:created xsi:type="dcterms:W3CDTF">2021-11-14T09:03:27Z</dcterms:created>
  <dcterms:modified xsi:type="dcterms:W3CDTF">2021-11-15T15:46:20Z</dcterms:modified>
</cp:coreProperties>
</file>