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7200" dirty="0" smtClean="0"/>
              <a:t>Το γράμμα Ρ, ρ</a:t>
            </a:r>
            <a:endParaRPr lang="el-GR" sz="7200" dirty="0"/>
          </a:p>
        </p:txBody>
      </p:sp>
      <p:sp>
        <p:nvSpPr>
          <p:cNvPr id="5" name="4 - Έλλειψη">
            <a:hlinkClick r:id="rId2" action="ppaction://hlinksldjump"/>
          </p:cNvPr>
          <p:cNvSpPr/>
          <p:nvPr/>
        </p:nvSpPr>
        <p:spPr>
          <a:xfrm>
            <a:off x="3851920" y="31409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Βρες τις εικόνες που αρχίζουν από </a:t>
            </a:r>
            <a:r>
              <a:rPr lang="el-GR" sz="5300" dirty="0" smtClean="0">
                <a:solidFill>
                  <a:schemeClr val="bg2">
                    <a:lumMod val="25000"/>
                  </a:schemeClr>
                </a:solidFill>
              </a:rPr>
              <a:t>ρ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2 - Εικόνα" descr="καρότ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1052736"/>
            <a:ext cx="1638781" cy="1207194"/>
          </a:xfrm>
          <a:prstGeom prst="rect">
            <a:avLst/>
          </a:prstGeom>
        </p:spPr>
      </p:pic>
      <p:pic>
        <p:nvPicPr>
          <p:cNvPr id="4" name="3 - Εικόνα" descr="λάχαν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4509120"/>
            <a:ext cx="1924664" cy="1423219"/>
          </a:xfrm>
          <a:prstGeom prst="rect">
            <a:avLst/>
          </a:prstGeom>
        </p:spPr>
      </p:pic>
      <p:pic>
        <p:nvPicPr>
          <p:cNvPr id="5" name="4 - Εικόνα" descr="ρακέτα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5" y="1700809"/>
            <a:ext cx="2055966" cy="1368152"/>
          </a:xfrm>
          <a:prstGeom prst="rect">
            <a:avLst/>
          </a:prstGeom>
        </p:spPr>
      </p:pic>
      <p:pic>
        <p:nvPicPr>
          <p:cNvPr id="6" name="5 - Εικόνα" descr="ρινόκερος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9872" y="2276872"/>
            <a:ext cx="1888373" cy="1440160"/>
          </a:xfrm>
          <a:prstGeom prst="rect">
            <a:avLst/>
          </a:prstGeom>
        </p:spPr>
      </p:pic>
      <p:pic>
        <p:nvPicPr>
          <p:cNvPr id="7" name="6 - Εικόνα" descr="ρόδι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63912" y="3140968"/>
            <a:ext cx="1784763" cy="1568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Συμπλήρωσε τις συλλαβές που λείπουν</a:t>
            </a:r>
            <a:endParaRPr lang="el-GR" dirty="0"/>
          </a:p>
        </p:txBody>
      </p:sp>
      <p:pic>
        <p:nvPicPr>
          <p:cNvPr id="3" name="2 - Εικόνα" descr="ρακέτ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060848"/>
            <a:ext cx="2619375" cy="1743075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3779912" y="22768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ρα</a:t>
            </a:r>
            <a:endParaRPr lang="el-GR" sz="40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486003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ρο</a:t>
            </a:r>
            <a:endParaRPr lang="el-GR" sz="40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5364088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ρε</a:t>
            </a:r>
            <a:endParaRPr lang="el-GR" sz="40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6732240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ρι</a:t>
            </a:r>
            <a:endParaRPr lang="el-GR" sz="40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3203848" y="4869160"/>
            <a:ext cx="16561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/>
              <a:t>κέτα</a:t>
            </a:r>
            <a:endParaRPr lang="el-GR" sz="4000" b="1" dirty="0"/>
          </a:p>
        </p:txBody>
      </p:sp>
      <p:sp>
        <p:nvSpPr>
          <p:cNvPr id="10" name="9 - Δεξιό βέλος">
            <a:hlinkClick r:id="rId5" action="ppaction://hlinksldjump"/>
          </p:cNvPr>
          <p:cNvSpPr/>
          <p:nvPr/>
        </p:nvSpPr>
        <p:spPr>
          <a:xfrm>
            <a:off x="802838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6991 L -0.19167 0.374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ρόδ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556792"/>
            <a:ext cx="2276475" cy="2000250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4139952" y="908720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ρα</a:t>
            </a:r>
            <a:endParaRPr lang="el-GR" sz="40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4355976" y="2636912"/>
            <a:ext cx="7920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ρε</a:t>
            </a:r>
            <a:endParaRPr lang="el-GR" sz="40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6444208" y="2708920"/>
            <a:ext cx="7920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ρι</a:t>
            </a:r>
            <a:endParaRPr lang="el-GR" sz="40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6732240" y="1196752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ρο</a:t>
            </a:r>
            <a:endParaRPr lang="el-GR" sz="40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3707904" y="4725144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/>
              <a:t>δι</a:t>
            </a:r>
            <a:endParaRPr lang="el-GR" sz="4000" b="1" dirty="0"/>
          </a:p>
        </p:txBody>
      </p:sp>
      <p:sp>
        <p:nvSpPr>
          <p:cNvPr id="10" name="9 - Δεξιό βέλος">
            <a:hlinkClick r:id="rId5" action="ppaction://hlinksldjump"/>
          </p:cNvPr>
          <p:cNvSpPr/>
          <p:nvPr/>
        </p:nvSpPr>
        <p:spPr>
          <a:xfrm>
            <a:off x="788436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7361 L -0.45278 0.483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2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ρινόκερο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556792"/>
            <a:ext cx="2447925" cy="1866900"/>
          </a:xfrm>
          <a:prstGeom prst="rect">
            <a:avLst/>
          </a:prstGeom>
        </p:spPr>
      </p:pic>
      <p:sp>
        <p:nvSpPr>
          <p:cNvPr id="3" name="2 - Ορθογώνιο"/>
          <p:cNvSpPr/>
          <p:nvPr/>
        </p:nvSpPr>
        <p:spPr>
          <a:xfrm>
            <a:off x="3995936" y="980728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ρα</a:t>
            </a:r>
            <a:endParaRPr lang="el-GR" sz="40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4499992" y="3140968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ρε</a:t>
            </a:r>
            <a:endParaRPr lang="el-GR" sz="40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6300192" y="292494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ρι</a:t>
            </a:r>
            <a:endParaRPr lang="el-GR" sz="40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6660232" y="90872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/>
              <a:t>ρο</a:t>
            </a:r>
            <a:endParaRPr lang="el-GR" sz="40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5364088" y="4869160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/>
              <a:t>νόκερος</a:t>
            </a:r>
            <a:endParaRPr lang="el-GR" sz="4000" b="1" dirty="0"/>
          </a:p>
        </p:txBody>
      </p:sp>
      <p:sp>
        <p:nvSpPr>
          <p:cNvPr id="8" name="7 - Δεξιό βέλος">
            <a:hlinkClick r:id="rId5" action="ppaction://hlinksldjump"/>
          </p:cNvPr>
          <p:cNvSpPr/>
          <p:nvPr/>
        </p:nvSpPr>
        <p:spPr>
          <a:xfrm>
            <a:off x="7956376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0.03148 L -0.18108 0.2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τις λέξεις</a:t>
            </a:r>
            <a:endParaRPr lang="el-GR" dirty="0"/>
          </a:p>
        </p:txBody>
      </p:sp>
      <p:pic>
        <p:nvPicPr>
          <p:cNvPr id="3" name="2 - Εικόνα" descr="καρότ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2495550" cy="1838325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4067944" y="22048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κα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5868144" y="29249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το</a:t>
            </a:r>
            <a:endParaRPr lang="el-GR" sz="4000" dirty="0"/>
          </a:p>
        </p:txBody>
      </p:sp>
      <p:sp>
        <p:nvSpPr>
          <p:cNvPr id="7" name="6 - Ορθογώνιο"/>
          <p:cNvSpPr/>
          <p:nvPr/>
        </p:nvSpPr>
        <p:spPr>
          <a:xfrm>
            <a:off x="5940152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 smtClean="0"/>
              <a:t>ρό</a:t>
            </a:r>
            <a:endParaRPr lang="el-GR" sz="4000" dirty="0"/>
          </a:p>
        </p:txBody>
      </p:sp>
      <p:sp>
        <p:nvSpPr>
          <p:cNvPr id="8" name="7 - Ορθογώνιο"/>
          <p:cNvSpPr/>
          <p:nvPr/>
        </p:nvSpPr>
        <p:spPr>
          <a:xfrm>
            <a:off x="3059832" y="5301208"/>
            <a:ext cx="914400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4932040" y="530120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3995936" y="530120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3059832" y="530120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Δεξιό βέλος">
            <a:hlinkClick r:id="rId3" action="ppaction://hlinksldjump"/>
          </p:cNvPr>
          <p:cNvSpPr/>
          <p:nvPr/>
        </p:nvSpPr>
        <p:spPr>
          <a:xfrm>
            <a:off x="7812360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9075 L -0.11285 0.46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8 0.13264 L -0.21545 0.552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10138 L -0.11285 0.353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ρακέτ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2619375" cy="1743075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4716016" y="1268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ρα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6300192" y="25649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 smtClean="0"/>
              <a:t>κέ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7092280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τα</a:t>
            </a:r>
            <a:endParaRPr lang="el-GR" sz="4000" dirty="0"/>
          </a:p>
        </p:txBody>
      </p:sp>
      <p:sp>
        <p:nvSpPr>
          <p:cNvPr id="7" name="6 - Ορθογώνιο"/>
          <p:cNvSpPr/>
          <p:nvPr/>
        </p:nvSpPr>
        <p:spPr>
          <a:xfrm>
            <a:off x="5796136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4788024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3779912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>
            <a:hlinkClick r:id="rId3" action="ppaction://hlinksldjump"/>
          </p:cNvPr>
          <p:cNvSpPr/>
          <p:nvPr/>
        </p:nvSpPr>
        <p:spPr>
          <a:xfrm>
            <a:off x="8028384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-0.10521 0.489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6968 L -0.16823 0.3007 " pathEditMode="relative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6991 L -0.14461 0.54237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427984" y="1700808"/>
            <a:ext cx="914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 smtClean="0"/>
              <a:t>κο</a:t>
            </a:r>
            <a:endParaRPr lang="el-GR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6516216" y="2852936"/>
            <a:ext cx="1368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 smtClean="0"/>
              <a:t>ρας</a:t>
            </a:r>
            <a:endParaRPr lang="el-GR" sz="4000" dirty="0"/>
          </a:p>
        </p:txBody>
      </p:sp>
      <p:sp>
        <p:nvSpPr>
          <p:cNvPr id="4" name="3 - Ορθογώνιο"/>
          <p:cNvSpPr/>
          <p:nvPr/>
        </p:nvSpPr>
        <p:spPr>
          <a:xfrm>
            <a:off x="6660232" y="10527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 smtClean="0"/>
              <a:t>κό</a:t>
            </a:r>
            <a:endParaRPr lang="el-GR" sz="4000" dirty="0"/>
          </a:p>
        </p:txBody>
      </p:sp>
      <p:sp>
        <p:nvSpPr>
          <p:cNvPr id="5" name="4 - Ορθογώνιο"/>
          <p:cNvSpPr/>
          <p:nvPr/>
        </p:nvSpPr>
        <p:spPr>
          <a:xfrm>
            <a:off x="5796136" y="4725144"/>
            <a:ext cx="151216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4932040" y="472514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995936" y="472514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7 - Εικόνα" descr="κόκορα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2737191" cy="3649588"/>
          </a:xfrm>
          <a:prstGeom prst="rect">
            <a:avLst/>
          </a:prstGeom>
        </p:spPr>
      </p:pic>
      <p:sp>
        <p:nvSpPr>
          <p:cNvPr id="9" name="8 - Δεξιό βέλος">
            <a:hlinkClick r:id="rId3" action="ppaction://hlinksldjump"/>
          </p:cNvPr>
          <p:cNvSpPr/>
          <p:nvPr/>
        </p:nvSpPr>
        <p:spPr>
          <a:xfrm>
            <a:off x="7956376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6829 L 0.05243 0.4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42 0.38449 L 0.58663 0.74144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19 0.08032 L -0.2941 0.542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6991 L -0.06701 0.2588 " pathEditMode="relative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84784"/>
            <a:ext cx="4536504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44</Words>
  <Application>Microsoft Office PowerPoint</Application>
  <PresentationFormat>Προβολή στην οθόνη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Το γράμμα Ρ, ρ</vt:lpstr>
      <vt:lpstr>Βρες τις εικόνες που αρχίζουν από ρ</vt:lpstr>
      <vt:lpstr>Συμπλήρωσε τις συλλαβές που λείπουν</vt:lpstr>
      <vt:lpstr>Διαφάνεια 4</vt:lpstr>
      <vt:lpstr>Διαφάνεια 5</vt:lpstr>
      <vt:lpstr>Φτιάξε τις λέξεις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γράμμα Ρ, ρ</dc:title>
  <dc:creator>admin</dc:creator>
  <cp:lastModifiedBy>admin</cp:lastModifiedBy>
  <cp:revision>19</cp:revision>
  <dcterms:created xsi:type="dcterms:W3CDTF">2021-11-17T17:35:26Z</dcterms:created>
  <dcterms:modified xsi:type="dcterms:W3CDTF">2021-11-17T19:35:17Z</dcterms:modified>
</cp:coreProperties>
</file>