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4.wav"/><Relationship Id="rId7" Type="http://schemas.openxmlformats.org/officeDocument/2006/relationships/image" Target="../media/image8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slide" Target="slide5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l-GR" sz="6000" b="1" i="1" dirty="0" smtClean="0">
                <a:solidFill>
                  <a:schemeClr val="accent3">
                    <a:lumMod val="50000"/>
                  </a:schemeClr>
                </a:solidFill>
              </a:rPr>
              <a:t>Το γράμμα Ι ,ι</a:t>
            </a:r>
            <a:endParaRPr lang="el-GR" sz="6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4 - Εικόνα" descr="ινδιάν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060848"/>
            <a:ext cx="3456384" cy="3138463"/>
          </a:xfrm>
          <a:prstGeom prst="rect">
            <a:avLst/>
          </a:prstGeom>
        </p:spPr>
      </p:pic>
      <p:sp>
        <p:nvSpPr>
          <p:cNvPr id="6" name="5 - Δεξιό βέλος">
            <a:hlinkClick r:id="" action="ppaction://noaction"/>
          </p:cNvPr>
          <p:cNvSpPr/>
          <p:nvPr/>
        </p:nvSpPr>
        <p:spPr>
          <a:xfrm>
            <a:off x="7452320" y="58772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Ποιες εικόνες αρχίζουν από Ι, ι;</a:t>
            </a:r>
            <a:endParaRPr lang="el-GR" b="1" dirty="0"/>
          </a:p>
        </p:txBody>
      </p:sp>
      <p:pic>
        <p:nvPicPr>
          <p:cNvPr id="1026" name="Picture 2" descr="C:\Users\admin\Desktop\ινδιάνο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916832"/>
            <a:ext cx="1467836" cy="2304256"/>
          </a:xfrm>
          <a:prstGeom prst="rect">
            <a:avLst/>
          </a:prstGeom>
          <a:noFill/>
        </p:spPr>
      </p:pic>
      <p:pic>
        <p:nvPicPr>
          <p:cNvPr id="1030" name="Picture 6" descr="C:\Users\admin\Desktop\ιππότης;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700808"/>
            <a:ext cx="2143125" cy="2143125"/>
          </a:xfrm>
          <a:prstGeom prst="rect">
            <a:avLst/>
          </a:prstGeom>
          <a:noFill/>
        </p:spPr>
      </p:pic>
      <p:pic>
        <p:nvPicPr>
          <p:cNvPr id="1032" name="Picture 8" descr="C:\Users\admin\Desktop\εικόνες\αχλάδι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501008"/>
            <a:ext cx="1553123" cy="2088232"/>
          </a:xfrm>
          <a:prstGeom prst="rect">
            <a:avLst/>
          </a:prstGeom>
          <a:noFill/>
        </p:spPr>
      </p:pic>
      <p:pic>
        <p:nvPicPr>
          <p:cNvPr id="1033" name="Picture 9" descr="C:\Users\admin\Desktop\εικόνες\κόκορας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3429000"/>
            <a:ext cx="1584176" cy="2112235"/>
          </a:xfrm>
          <a:prstGeom prst="rect">
            <a:avLst/>
          </a:prstGeom>
          <a:noFill/>
        </p:spPr>
      </p:pic>
      <p:sp>
        <p:nvSpPr>
          <p:cNvPr id="11" name="10 - Δεξιό βέλος">
            <a:hlinkClick r:id="rId8" action="ppaction://hlinksldjump"/>
          </p:cNvPr>
          <p:cNvSpPr/>
          <p:nvPr/>
        </p:nvSpPr>
        <p:spPr>
          <a:xfrm>
            <a:off x="7740352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dmin\Desktop\ιππόκαμπο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789040"/>
            <a:ext cx="2619375" cy="1743075"/>
          </a:xfrm>
          <a:prstGeom prst="rect">
            <a:avLst/>
          </a:prstGeom>
          <a:noFill/>
        </p:spPr>
      </p:pic>
      <p:pic>
        <p:nvPicPr>
          <p:cNvPr id="4" name="Picture 3" descr="C:\Users\admin\Desktop\ιπποπόταμο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836712"/>
            <a:ext cx="2466975" cy="1847850"/>
          </a:xfrm>
          <a:prstGeom prst="rect">
            <a:avLst/>
          </a:prstGeom>
          <a:noFill/>
        </p:spPr>
      </p:pic>
      <p:pic>
        <p:nvPicPr>
          <p:cNvPr id="2050" name="Picture 2" descr="C:\Users\admin\Desktop\εικόνες\αρχείο λήψης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32656"/>
            <a:ext cx="1873943" cy="2592288"/>
          </a:xfrm>
          <a:prstGeom prst="rect">
            <a:avLst/>
          </a:prstGeom>
          <a:noFill/>
        </p:spPr>
      </p:pic>
      <p:pic>
        <p:nvPicPr>
          <p:cNvPr id="2051" name="Picture 3" descr="C:\Users\admin\Desktop\εικόνες\μήλ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1052736"/>
            <a:ext cx="1800200" cy="1734499"/>
          </a:xfrm>
          <a:prstGeom prst="rect">
            <a:avLst/>
          </a:prstGeom>
          <a:noFill/>
        </p:spPr>
      </p:pic>
      <p:pic>
        <p:nvPicPr>
          <p:cNvPr id="2052" name="Picture 4" descr="C:\Users\admin\Desktop\εικόνες\λάχανο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005064"/>
            <a:ext cx="2486025" cy="1838325"/>
          </a:xfrm>
          <a:prstGeom prst="rect">
            <a:avLst/>
          </a:prstGeom>
          <a:noFill/>
        </p:spPr>
      </p:pic>
      <p:sp>
        <p:nvSpPr>
          <p:cNvPr id="8" name="7 - Δεξιό βέλος">
            <a:hlinkClick r:id="rId9" action="ppaction://hlinksldjump"/>
          </p:cNvPr>
          <p:cNvSpPr/>
          <p:nvPr/>
        </p:nvSpPr>
        <p:spPr>
          <a:xfrm>
            <a:off x="7740352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r>
              <a:rPr lang="el-GR" b="1" i="1" dirty="0" smtClean="0"/>
              <a:t>Συμπλήρωσε τις συλλαβές </a:t>
            </a:r>
            <a:endParaRPr lang="el-GR" b="1" i="1" dirty="0"/>
          </a:p>
        </p:txBody>
      </p:sp>
      <p:pic>
        <p:nvPicPr>
          <p:cNvPr id="3074" name="Picture 2" descr="C:\Users\admin\Desktop\παπί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772816"/>
            <a:ext cx="1781175" cy="257175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283968" y="2420888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πί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907704" y="5013176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πα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868144" y="1772816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πι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156176" y="3789040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κί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380312" y="2852936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τι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2" name="11 - Δεξιό βέλος">
            <a:hlinkClick r:id="rId5" action="ppaction://hlinksldjump"/>
          </p:cNvPr>
          <p:cNvSpPr/>
          <p:nvPr/>
        </p:nvSpPr>
        <p:spPr>
          <a:xfrm>
            <a:off x="8028384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7 0.0699 L -0.15243 0.3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τιμόν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052736"/>
            <a:ext cx="2514600" cy="1819275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4644008" y="2636912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νι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724128" y="548680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σι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308304" y="476672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ρι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092280" y="2852936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τι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364088" y="4869160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νι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4427984" y="4869160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μό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2" name="11 - Δεξιό βέλος">
            <a:hlinkClick r:id="rId5" action="ppaction://hlinksldjump"/>
          </p:cNvPr>
          <p:cNvSpPr/>
          <p:nvPr/>
        </p:nvSpPr>
        <p:spPr>
          <a:xfrm>
            <a:off x="8028384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61 0.08032 L -0.3809 0.279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λεμόν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238" y="852488"/>
            <a:ext cx="2649982" cy="2360488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860032" y="2708920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ρι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635896" y="692696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μι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7452320" y="2780928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σι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627784" y="4797152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μό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63688" y="4797152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λε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876256" y="980728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νι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0" name="9 - Δεξιό βέλος">
            <a:hlinkClick r:id="rId5" action="ppaction://hlinksldjump"/>
          </p:cNvPr>
          <p:cNvSpPr/>
          <p:nvPr/>
        </p:nvSpPr>
        <p:spPr>
          <a:xfrm>
            <a:off x="7740352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9074 L -0.35712 0.542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κερί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836712"/>
            <a:ext cx="2619375" cy="1743075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211960" y="2924944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μι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292080" y="620688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ρί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660232" y="2708920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ρι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164288" y="620688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μί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619672" y="4077072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κε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9" name="8 - Δεξιό βέλος">
            <a:hlinkClick r:id="rId5" action="ppaction://hlinksldjump"/>
          </p:cNvPr>
          <p:cNvSpPr/>
          <p:nvPr/>
        </p:nvSpPr>
        <p:spPr>
          <a:xfrm>
            <a:off x="7524328" y="58772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8 0.10138 L -0.31788 0.5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1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εικόνες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183185"/>
            <a:ext cx="5808118" cy="3829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</Words>
  <Application>Microsoft Office PowerPoint</Application>
  <PresentationFormat>Προβολή στην οθόνη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Το γράμμα Ι ,ι</vt:lpstr>
      <vt:lpstr>Ποιες εικόνες αρχίζουν από Ι, ι;</vt:lpstr>
      <vt:lpstr>Διαφάνεια 3</vt:lpstr>
      <vt:lpstr>Συμπλήρωσε τις συλλαβές 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γράμμα Ι ,ι</dc:title>
  <dc:creator>admin</dc:creator>
  <cp:lastModifiedBy>admin</cp:lastModifiedBy>
  <cp:revision>14</cp:revision>
  <dcterms:created xsi:type="dcterms:W3CDTF">2021-11-21T09:29:33Z</dcterms:created>
  <dcterms:modified xsi:type="dcterms:W3CDTF">2021-11-21T11:15:16Z</dcterms:modified>
</cp:coreProperties>
</file>