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3" r:id="rId11"/>
    <p:sldId id="280" r:id="rId12"/>
    <p:sldId id="281" r:id="rId13"/>
    <p:sldId id="282" r:id="rId14"/>
    <p:sldId id="275" r:id="rId15"/>
    <p:sldId id="27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4" autoAdjust="0"/>
  </p:normalViewPr>
  <p:slideViewPr>
    <p:cSldViewPr>
      <p:cViewPr varScale="1">
        <p:scale>
          <a:sx n="83" d="100"/>
          <a:sy n="83" d="100"/>
        </p:scale>
        <p:origin x="-348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51C77F-DAAC-4183-8143-5D3B0F266A0A}" type="datetimeFigureOut">
              <a:rPr lang="el-GR" smtClean="0"/>
              <a:pPr/>
              <a:t>18/8/2021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86C30B-074A-403D-8E2C-9DDD9BAE3CA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928802"/>
          </a:xfrm>
        </p:spPr>
        <p:txBody>
          <a:bodyPr>
            <a:noAutofit/>
          </a:bodyPr>
          <a:lstStyle/>
          <a:p>
            <a:pPr algn="ctr"/>
            <a:br>
              <a:rPr lang="el-GR" sz="3600" dirty="0">
                <a:latin typeface="Segoe Print" pitchFamily="2" charset="0"/>
              </a:rPr>
            </a:br>
            <a:r>
              <a:rPr lang="el-GR" sz="3600" b="1" dirty="0">
                <a:solidFill>
                  <a:srgbClr val="002060"/>
                </a:solidFill>
                <a:latin typeface="Segoe Print" pitchFamily="2" charset="0"/>
              </a:rPr>
              <a:t>Το Δ.Σ. Αετού τιμά τα 200 χρόνια από την Ελληνική Επανάσταση του 1821</a:t>
            </a:r>
          </a:p>
        </p:txBody>
      </p:sp>
      <p:pic>
        <p:nvPicPr>
          <p:cNvPr id="4" name="3 - Θέση περιεχομένου" descr="1821_2021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0" y="1935163"/>
            <a:ext cx="9144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yt1s.com - Ας κρατήσουν οι χοροί Tο βιντεοκλίπ της επετείου των 200 χρόνων μετά την Επανάστασ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Windows 10\Desktop\200 ΧΡΟΝΙΑ 25 ΜΑΡΤΙΟΥ\IMG_20210528_102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" y="1"/>
            <a:ext cx="914399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Users\Windows 10\Desktop\200 ΧΡΟΝΙΑ 25 ΜΑΡΤΙΟΥ\φωτο\P101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Windows 10\Desktop\200 ΧΡΟΝΙΑ 25 ΜΑΡΤΙΟΥ\φωτο\P1010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4404"/>
            <a:ext cx="10815638" cy="75724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Windows 10\Desktop\200 ΧΡΟΝΙΑ 25 ΜΑΡΤΙΟΥ\φωτο\P1010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Windows 10\Desktop\200 ΧΡΟΝΙΑ 25 ΜΑΡΤΙΟΥ\φωτο\P1010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Windows 10\Desktop\200 ΧΡΟΝΙΑ 25 ΜΑΡΤΙΟΥ\κινητο\IMG_20210528_102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857412"/>
            <a:ext cx="9803257" cy="8715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Windows 10\Desktop\200 ΧΡΟΝΙΑ 25 ΜΑΡΤΙΟΥ\κινητο\IMG_20210528_1021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Windows 10\Desktop\200 ΧΡΟΝΙΑ 25 ΜΑΡΤΙΟΥ\κινητο\IMG_20210528_102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Windows 10\Desktop\200 ΧΡΟΝΙΑ 25 ΜΑΡΤΙΟΥ\κινητο\IMG-6c28f13377866112d334467eb0351cc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17</Words>
  <Application>Microsoft Office PowerPoint</Application>
  <PresentationFormat>Προβολή στην οθόνη (4:3)</PresentationFormat>
  <Paragraphs>1</Paragraphs>
  <Slides>15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Segoe Print</vt:lpstr>
      <vt:lpstr>Wingdings 2</vt:lpstr>
      <vt:lpstr>Ροή</vt:lpstr>
      <vt:lpstr> Το Δ.Σ. Αετού τιμά τα 200 χρόνια από την Ελληνική Επανάσταση του 1821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Δ.Σ. Αετού τιμά τα 200 χρόνια από την Ελληνική Επανάσταση του 1821</dc:title>
  <dc:creator>Windows 10</dc:creator>
  <cp:lastModifiedBy>vaggelio_d</cp:lastModifiedBy>
  <cp:revision>38</cp:revision>
  <dcterms:created xsi:type="dcterms:W3CDTF">2021-05-25T18:08:11Z</dcterms:created>
  <dcterms:modified xsi:type="dcterms:W3CDTF">2021-08-18T08:42:52Z</dcterms:modified>
</cp:coreProperties>
</file>