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x="10080625" cy="7559675"/>
  <p:notesSz cx="7559675" cy="10691813"/>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5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Alizarin">
    <p:spTree>
      <p:nvGrpSpPr>
        <p:cNvPr id="1" name=""/>
        <p:cNvGrpSpPr/>
        <p:nvPr/>
      </p:nvGrpSpPr>
      <p:grpSpPr>
        <a:xfrm>
          <a:off x="0" y="0"/>
          <a:ext cx="0" cy="0"/>
          <a:chOff x="0" y="0"/>
          <a:chExt cx="0" cy="0"/>
        </a:xfrm>
      </p:grpSpPr>
      <p:sp>
        <p:nvSpPr>
          <p:cNvPr id="10" name="PlaceHolder 1"/>
          <p:cNvSpPr>
            <a:spLocks noGrp="1"/>
          </p:cNvSpPr>
          <p:nvPr>
            <p:ph type="title"/>
          </p:nvPr>
        </p:nvSpPr>
        <p:spPr>
          <a:xfrm>
            <a:off x="360000" y="360000"/>
            <a:ext cx="9357840" cy="897840"/>
          </a:xfrm>
          <a:prstGeom prst="rect">
            <a:avLst/>
          </a:prstGeom>
          <a:noFill/>
          <a:ln w="0">
            <a:noFill/>
          </a:ln>
        </p:spPr>
        <p:txBody>
          <a:bodyPr lIns="0" tIns="0" rIns="0" bIns="0" anchor="ctr">
            <a:noAutofit/>
          </a:bodyPr>
          <a:lstStyle/>
          <a:p>
            <a:pPr indent="0">
              <a:buNone/>
            </a:pPr>
            <a:endParaRPr lang="el-GR" sz="1800" b="0" strike="noStrike" spc="-1">
              <a:solidFill>
                <a:schemeClr val="dk1"/>
              </a:solidFill>
              <a:latin typeface="Arial"/>
            </a:endParaRPr>
          </a:p>
        </p:txBody>
      </p:sp>
      <p:sp>
        <p:nvSpPr>
          <p:cNvPr id="11" name="PlaceHolder 2"/>
          <p:cNvSpPr>
            <a:spLocks noGrp="1"/>
          </p:cNvSpPr>
          <p:nvPr>
            <p:ph/>
          </p:nvPr>
        </p:nvSpPr>
        <p:spPr>
          <a:xfrm>
            <a:off x="360000" y="1980000"/>
            <a:ext cx="59760" cy="4677840"/>
          </a:xfrm>
          <a:prstGeom prst="rect">
            <a:avLst/>
          </a:prstGeom>
          <a:noFill/>
          <a:ln w="0">
            <a:noFill/>
          </a:ln>
        </p:spPr>
        <p:txBody>
          <a:bodyPr lIns="0" tIns="0" rIns="0" bIns="0" anchor="t">
            <a:normAutofit fontScale="43561"/>
          </a:bodyPr>
          <a:lstStyle/>
          <a:p>
            <a:pPr indent="0">
              <a:lnSpc>
                <a:spcPct val="90000"/>
              </a:lnSpc>
              <a:spcBef>
                <a:spcPts val="1417"/>
              </a:spcBef>
              <a:buNone/>
            </a:pPr>
            <a:endParaRPr lang="el-GR" sz="2800" b="0" strike="noStrike" spc="-1">
              <a:solidFill>
                <a:schemeClr val="dk1"/>
              </a:solidFill>
              <a:latin typeface="Arial"/>
            </a:endParaRPr>
          </a:p>
        </p:txBody>
      </p:sp>
      <p:sp>
        <p:nvSpPr>
          <p:cNvPr id="12" name="PlaceHolder 3"/>
          <p:cNvSpPr>
            <a:spLocks noGrp="1"/>
          </p:cNvSpPr>
          <p:nvPr>
            <p:ph/>
          </p:nvPr>
        </p:nvSpPr>
        <p:spPr>
          <a:xfrm>
            <a:off x="423000" y="1980000"/>
            <a:ext cx="59760" cy="4677840"/>
          </a:xfrm>
          <a:prstGeom prst="rect">
            <a:avLst/>
          </a:prstGeom>
          <a:noFill/>
          <a:ln w="0">
            <a:noFill/>
          </a:ln>
        </p:spPr>
        <p:txBody>
          <a:bodyPr lIns="0" tIns="0" rIns="0" bIns="0" anchor="t">
            <a:normAutofit fontScale="43561"/>
          </a:bodyPr>
          <a:lstStyle/>
          <a:p>
            <a:pPr indent="0">
              <a:lnSpc>
                <a:spcPct val="90000"/>
              </a:lnSpc>
              <a:spcBef>
                <a:spcPts val="1417"/>
              </a:spcBef>
              <a:buNone/>
            </a:pPr>
            <a:endParaRPr lang="el-GR" sz="2800" b="0" strike="noStrike" spc="-1">
              <a:solidFill>
                <a:schemeClr val="dk1"/>
              </a:solidFill>
              <a:latin typeface="Arial"/>
            </a:endParaRPr>
          </a:p>
        </p:txBody>
      </p:sp>
      <p:sp>
        <p:nvSpPr>
          <p:cNvPr id="5" name="PlaceHolder 4"/>
          <p:cNvSpPr>
            <a:spLocks noGrp="1"/>
          </p:cNvSpPr>
          <p:nvPr>
            <p:ph type="ftr" idx="1"/>
          </p:nvPr>
        </p:nvSpPr>
        <p:spPr/>
        <p:txBody>
          <a:bodyPr/>
          <a:lstStyle/>
          <a:p>
            <a:r>
              <a:t>Footer</a:t>
            </a:r>
          </a:p>
        </p:txBody>
      </p:sp>
      <p:sp>
        <p:nvSpPr>
          <p:cNvPr id="6" name="PlaceHolder 5"/>
          <p:cNvSpPr>
            <a:spLocks noGrp="1"/>
          </p:cNvSpPr>
          <p:nvPr>
            <p:ph type="sldNum" idx="2"/>
          </p:nvPr>
        </p:nvSpPr>
        <p:spPr/>
        <p:txBody>
          <a:bodyPr/>
          <a:lstStyle/>
          <a:p>
            <a:fld id="{B60C9F33-55CE-4AF4-8B3A-5F667F517AC1}" type="slidenum">
              <a:t>‹#›</a:t>
            </a:fld>
            <a:endParaRPr/>
          </a:p>
        </p:txBody>
      </p:sp>
      <p:sp>
        <p:nvSpPr>
          <p:cNvPr id="7" name="PlaceHolder 6"/>
          <p:cNvSpPr>
            <a:spLocks noGrp="1"/>
          </p:cNvSpPr>
          <p:nvPr>
            <p:ph type="dt" idx="3"/>
          </p:nvPr>
        </p:nvSpPr>
        <p:spPr/>
        <p:txBody>
          <a:body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lizarin0">
    <p:spTree>
      <p:nvGrpSpPr>
        <p:cNvPr id="1" name=""/>
        <p:cNvGrpSpPr/>
        <p:nvPr/>
      </p:nvGrpSpPr>
      <p:grpSpPr>
        <a:xfrm>
          <a:off x="0" y="0"/>
          <a:ext cx="0" cy="0"/>
          <a:chOff x="0" y="0"/>
          <a:chExt cx="0" cy="0"/>
        </a:xfrm>
      </p:grpSpPr>
      <p:sp>
        <p:nvSpPr>
          <p:cNvPr id="19" name="PlaceHolder 1"/>
          <p:cNvSpPr>
            <a:spLocks noGrp="1"/>
          </p:cNvSpPr>
          <p:nvPr>
            <p:ph type="title"/>
          </p:nvPr>
        </p:nvSpPr>
        <p:spPr>
          <a:xfrm>
            <a:off x="360000" y="360000"/>
            <a:ext cx="9357840" cy="897840"/>
          </a:xfrm>
          <a:prstGeom prst="rect">
            <a:avLst/>
          </a:prstGeom>
          <a:noFill/>
          <a:ln w="0">
            <a:noFill/>
          </a:ln>
        </p:spPr>
        <p:txBody>
          <a:bodyPr lIns="0" tIns="0" rIns="0" bIns="0" anchor="ctr">
            <a:noAutofit/>
          </a:bodyPr>
          <a:lstStyle/>
          <a:p>
            <a:pPr indent="0">
              <a:buNone/>
            </a:pPr>
            <a:endParaRPr lang="el-GR" sz="1800" b="0" strike="noStrike" spc="-1">
              <a:solidFill>
                <a:schemeClr val="dk1"/>
              </a:solidFill>
              <a:latin typeface="Arial"/>
            </a:endParaRPr>
          </a:p>
        </p:txBody>
      </p:sp>
      <p:sp>
        <p:nvSpPr>
          <p:cNvPr id="20" name="PlaceHolder 2"/>
          <p:cNvSpPr>
            <a:spLocks noGrp="1"/>
          </p:cNvSpPr>
          <p:nvPr>
            <p:ph type="subTitle"/>
          </p:nvPr>
        </p:nvSpPr>
        <p:spPr>
          <a:xfrm>
            <a:off x="360000" y="-2289600"/>
            <a:ext cx="123120" cy="13217400"/>
          </a:xfrm>
          <a:prstGeom prst="rect">
            <a:avLst/>
          </a:prstGeom>
          <a:noFill/>
          <a:ln w="0">
            <a:noFill/>
          </a:ln>
        </p:spPr>
        <p:txBody>
          <a:bodyPr lIns="0" tIns="0" rIns="0" bIns="0" anchor="ctr">
            <a:noAutofit/>
          </a:bodyPr>
          <a:lstStyle/>
          <a:p>
            <a:pPr indent="0" algn="ctr">
              <a:buNone/>
            </a:pPr>
            <a:endParaRPr lang="el-GR" sz="3200"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895D5C3D-22B3-436B-B346-6F8E81699D95}" type="slidenum">
              <a:t>‹#›</a:t>
            </a:fld>
            <a:endParaRPr/>
          </a:p>
        </p:txBody>
      </p:sp>
      <p:sp>
        <p:nvSpPr>
          <p:cNvPr id="6" name="PlaceHolder 5"/>
          <p:cNvSpPr>
            <a:spLocks noGrp="1"/>
          </p:cNvSpPr>
          <p:nvPr>
            <p:ph type="dt" idx="6"/>
          </p:nvPr>
        </p:nvSpPr>
        <p:spPr/>
        <p:txBody>
          <a:body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Προεπιλογή">
    <p:spTree>
      <p:nvGrpSpPr>
        <p:cNvPr id="1" name=""/>
        <p:cNvGrpSpPr/>
        <p:nvPr/>
      </p:nvGrpSpPr>
      <p:grpSpPr>
        <a:xfrm>
          <a:off x="0" y="0"/>
          <a:ext cx="0" cy="0"/>
          <a:chOff x="0" y="0"/>
          <a:chExt cx="0" cy="0"/>
        </a:xfrm>
      </p:grpSpPr>
      <p:sp>
        <p:nvSpPr>
          <p:cNvPr id="27" name="PlaceHolder 1"/>
          <p:cNvSpPr>
            <a:spLocks noGrp="1"/>
          </p:cNvSpPr>
          <p:nvPr>
            <p:ph type="title"/>
          </p:nvPr>
        </p:nvSpPr>
        <p:spPr>
          <a:xfrm>
            <a:off x="360000" y="360000"/>
            <a:ext cx="9357840" cy="897840"/>
          </a:xfrm>
          <a:prstGeom prst="rect">
            <a:avLst/>
          </a:prstGeom>
          <a:noFill/>
          <a:ln w="0">
            <a:noFill/>
          </a:ln>
        </p:spPr>
        <p:txBody>
          <a:bodyPr lIns="0" tIns="0" rIns="0" bIns="0" anchor="ctr">
            <a:noAutofit/>
          </a:bodyPr>
          <a:lstStyle/>
          <a:p>
            <a:pPr indent="0">
              <a:buNone/>
            </a:pPr>
            <a:endParaRPr lang="el-GR" sz="1800" b="0" strike="noStrike" spc="-1">
              <a:solidFill>
                <a:schemeClr val="dk1"/>
              </a:solidFill>
              <a:latin typeface="Arial"/>
            </a:endParaRPr>
          </a:p>
        </p:txBody>
      </p:sp>
      <p:sp>
        <p:nvSpPr>
          <p:cNvPr id="28" name="PlaceHolder 2"/>
          <p:cNvSpPr>
            <a:spLocks noGrp="1"/>
          </p:cNvSpPr>
          <p:nvPr>
            <p:ph/>
          </p:nvPr>
        </p:nvSpPr>
        <p:spPr>
          <a:xfrm>
            <a:off x="360000" y="1980000"/>
            <a:ext cx="123120" cy="4677840"/>
          </a:xfrm>
          <a:prstGeom prst="rect">
            <a:avLst/>
          </a:prstGeom>
          <a:noFill/>
          <a:ln w="0">
            <a:noFill/>
          </a:ln>
        </p:spPr>
        <p:txBody>
          <a:bodyPr lIns="0" tIns="0" rIns="0" bIns="0" anchor="t">
            <a:normAutofit fontScale="43561"/>
          </a:bodyPr>
          <a:lstStyle/>
          <a:p>
            <a:pPr indent="0">
              <a:lnSpc>
                <a:spcPct val="90000"/>
              </a:lnSpc>
              <a:spcBef>
                <a:spcPts val="1417"/>
              </a:spcBef>
              <a:buNone/>
            </a:pPr>
            <a:endParaRPr lang="el-GR" sz="2800" b="0" strike="noStrike" spc="-1">
              <a:solidFill>
                <a:schemeClr val="dk1"/>
              </a:solidFill>
              <a:latin typeface="Arial"/>
            </a:endParaRPr>
          </a:p>
        </p:txBody>
      </p:sp>
      <p:sp>
        <p:nvSpPr>
          <p:cNvPr id="4" name="PlaceHolder 3"/>
          <p:cNvSpPr>
            <a:spLocks noGrp="1"/>
          </p:cNvSpPr>
          <p:nvPr>
            <p:ph type="ftr" idx="7"/>
          </p:nvPr>
        </p:nvSpPr>
        <p:spPr/>
        <p:txBody>
          <a:bodyPr/>
          <a:lstStyle/>
          <a:p>
            <a:r>
              <a:t>Footer</a:t>
            </a:r>
          </a:p>
        </p:txBody>
      </p:sp>
      <p:sp>
        <p:nvSpPr>
          <p:cNvPr id="5" name="PlaceHolder 4"/>
          <p:cNvSpPr>
            <a:spLocks noGrp="1"/>
          </p:cNvSpPr>
          <p:nvPr>
            <p:ph type="sldNum" idx="8"/>
          </p:nvPr>
        </p:nvSpPr>
        <p:spPr/>
        <p:txBody>
          <a:bodyPr/>
          <a:lstStyle/>
          <a:p>
            <a:fld id="{362C4D55-07BC-48E9-9493-4AF1A2B5FD7E}" type="slidenum">
              <a:t>‹#›</a:t>
            </a:fld>
            <a:endParaRPr/>
          </a:p>
        </p:txBody>
      </p:sp>
      <p:sp>
        <p:nvSpPr>
          <p:cNvPr id="6" name="PlaceHolder 5"/>
          <p:cNvSpPr>
            <a:spLocks noGrp="1"/>
          </p:cNvSpPr>
          <p:nvPr>
            <p:ph type="dt" idx="9"/>
          </p:nvPr>
        </p:nvSpPr>
        <p:spPr/>
        <p:txBody>
          <a:body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Προεπιλογή 1">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lstStyle/>
          <a:p>
            <a:r>
              <a:t>Footer</a:t>
            </a:r>
          </a:p>
        </p:txBody>
      </p:sp>
      <p:sp>
        <p:nvSpPr>
          <p:cNvPr id="3" name="PlaceHolder 2"/>
          <p:cNvSpPr>
            <a:spLocks noGrp="1"/>
          </p:cNvSpPr>
          <p:nvPr>
            <p:ph type="sldNum" idx="11"/>
          </p:nvPr>
        </p:nvSpPr>
        <p:spPr/>
        <p:txBody>
          <a:bodyPr/>
          <a:lstStyle/>
          <a:p>
            <a:fld id="{A2FB1347-BD13-4796-AB4D-D79A6BFAB8BC}" type="slidenum">
              <a:t>‹#›</a:t>
            </a:fld>
            <a:endParaRPr/>
          </a:p>
        </p:txBody>
      </p:sp>
      <p:sp>
        <p:nvSpPr>
          <p:cNvPr id="4" name="PlaceHolder 3"/>
          <p:cNvSpPr>
            <a:spLocks noGrp="1"/>
          </p:cNvSpPr>
          <p:nvPr>
            <p:ph type="dt" idx="12"/>
          </p:nvPr>
        </p:nvSpPr>
        <p:spPr/>
        <p:txBody>
          <a:body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 name="Ορθογώνιο 9"/>
          <p:cNvSpPr/>
          <p:nvPr/>
        </p:nvSpPr>
        <p:spPr>
          <a:xfrm>
            <a:off x="0" y="180000"/>
            <a:ext cx="9717840" cy="1257840"/>
          </a:xfrm>
          <a:prstGeom prst="rect">
            <a:avLst/>
          </a:prstGeom>
          <a:solidFill>
            <a:srgbClr val="E74C3C"/>
          </a:solidFill>
          <a:ln w="72000">
            <a:noFill/>
          </a:ln>
        </p:spPr>
        <p:style>
          <a:lnRef idx="0">
            <a:scrgbClr r="0" g="0" b="0"/>
          </a:lnRef>
          <a:fillRef idx="0">
            <a:scrgbClr r="0" g="0" b="0"/>
          </a:fillRef>
          <a:effectRef idx="0">
            <a:scrgbClr r="0" g="0" b="0"/>
          </a:effectRef>
          <a:fontRef idx="minor"/>
        </p:style>
        <p:txBody>
          <a:bodyPr wrap="none" lIns="0" tIns="0" rIns="0" bIns="0" anchor="ctr">
            <a:noAutofit/>
          </a:bodyPr>
          <a:lstStyle/>
          <a:p>
            <a:pPr defTabSz="914400">
              <a:lnSpc>
                <a:spcPct val="100000"/>
              </a:lnSpc>
            </a:pPr>
            <a:endParaRPr lang="el-GR" sz="1800" b="1" strike="noStrike" spc="-1">
              <a:solidFill>
                <a:srgbClr val="FFFFFF"/>
              </a:solidFill>
              <a:latin typeface="Source Sans Pro Black"/>
              <a:ea typeface="DejaVu Sans"/>
            </a:endParaRPr>
          </a:p>
        </p:txBody>
      </p:sp>
      <p:sp>
        <p:nvSpPr>
          <p:cNvPr id="11" name="Ορθογώνιο 10"/>
          <p:cNvSpPr/>
          <p:nvPr/>
        </p:nvSpPr>
        <p:spPr>
          <a:xfrm>
            <a:off x="7560000" y="6840000"/>
            <a:ext cx="2517840" cy="537840"/>
          </a:xfrm>
          <a:prstGeom prst="rect">
            <a:avLst/>
          </a:prstGeom>
          <a:solidFill>
            <a:srgbClr val="E74C3C"/>
          </a:solidFill>
          <a:ln w="72000">
            <a:noFill/>
          </a:ln>
        </p:spPr>
        <p:style>
          <a:lnRef idx="0">
            <a:scrgbClr r="0" g="0" b="0"/>
          </a:lnRef>
          <a:fillRef idx="0">
            <a:scrgbClr r="0" g="0" b="0"/>
          </a:fillRef>
          <a:effectRef idx="0">
            <a:scrgbClr r="0" g="0" b="0"/>
          </a:effectRef>
          <a:fontRef idx="minor"/>
        </p:style>
        <p:txBody>
          <a:bodyPr wrap="none" lIns="0" tIns="0" rIns="0" bIns="0" anchor="ctr">
            <a:noAutofit/>
          </a:bodyPr>
          <a:lstStyle/>
          <a:p>
            <a:pPr defTabSz="914400">
              <a:lnSpc>
                <a:spcPct val="100000"/>
              </a:lnSpc>
            </a:pPr>
            <a:endParaRPr lang="el-GR" sz="1800" b="1" strike="noStrike" spc="-1">
              <a:solidFill>
                <a:srgbClr val="FFFFFF"/>
              </a:solidFill>
              <a:latin typeface="Source Sans Pro Black"/>
              <a:ea typeface="DejaVu Sans"/>
            </a:endParaRPr>
          </a:p>
        </p:txBody>
      </p:sp>
      <p:sp>
        <p:nvSpPr>
          <p:cNvPr id="2" name="Ορθογώνιο 1"/>
          <p:cNvSpPr/>
          <p:nvPr/>
        </p:nvSpPr>
        <p:spPr>
          <a:xfrm>
            <a:off x="900000" y="6840000"/>
            <a:ext cx="6477840" cy="537840"/>
          </a:xfrm>
          <a:prstGeom prst="rect">
            <a:avLst/>
          </a:prstGeom>
          <a:solidFill>
            <a:srgbClr val="BDC3C7"/>
          </a:solidFill>
          <a:ln w="72000">
            <a:noFill/>
          </a:ln>
        </p:spPr>
        <p:style>
          <a:lnRef idx="0">
            <a:scrgbClr r="0" g="0" b="0"/>
          </a:lnRef>
          <a:fillRef idx="0">
            <a:scrgbClr r="0" g="0" b="0"/>
          </a:fillRef>
          <a:effectRef idx="0">
            <a:scrgbClr r="0" g="0" b="0"/>
          </a:effectRef>
          <a:fontRef idx="minor"/>
        </p:style>
        <p:txBody>
          <a:bodyPr wrap="none" lIns="0" tIns="0" rIns="0" bIns="0" anchor="ctr">
            <a:noAutofit/>
          </a:bodyPr>
          <a:lstStyle/>
          <a:p>
            <a:pPr defTabSz="914400">
              <a:lnSpc>
                <a:spcPct val="100000"/>
              </a:lnSpc>
            </a:pPr>
            <a:endParaRPr lang="el-GR" sz="1800" b="1" strike="noStrike" spc="-1">
              <a:solidFill>
                <a:srgbClr val="FFFFFF"/>
              </a:solidFill>
              <a:latin typeface="Source Sans Pro Black"/>
              <a:ea typeface="DejaVu Sans"/>
            </a:endParaRPr>
          </a:p>
        </p:txBody>
      </p:sp>
      <p:sp>
        <p:nvSpPr>
          <p:cNvPr id="3" name="Ορθογώνιο 2"/>
          <p:cNvSpPr/>
          <p:nvPr/>
        </p:nvSpPr>
        <p:spPr>
          <a:xfrm>
            <a:off x="180000" y="6840000"/>
            <a:ext cx="537840" cy="537840"/>
          </a:xfrm>
          <a:prstGeom prst="rect">
            <a:avLst/>
          </a:prstGeom>
          <a:noFill/>
          <a:ln w="72000">
            <a:noFill/>
          </a:ln>
        </p:spPr>
        <p:style>
          <a:lnRef idx="0">
            <a:scrgbClr r="0" g="0" b="0"/>
          </a:lnRef>
          <a:fillRef idx="0">
            <a:scrgbClr r="0" g="0" b="0"/>
          </a:fillRef>
          <a:effectRef idx="0">
            <a:scrgbClr r="0" g="0" b="0"/>
          </a:effectRef>
          <a:fontRef idx="minor"/>
        </p:style>
        <p:txBody>
          <a:bodyPr wrap="none" lIns="0" tIns="0" rIns="0" bIns="0" anchor="ctr">
            <a:noAutofit/>
          </a:bodyPr>
          <a:lstStyle/>
          <a:p>
            <a:pPr defTabSz="914400">
              <a:lnSpc>
                <a:spcPct val="100000"/>
              </a:lnSpc>
            </a:pPr>
            <a:endParaRPr lang="el-GR" sz="1800" b="1" strike="noStrike" spc="-1">
              <a:solidFill>
                <a:srgbClr val="FFFFFF"/>
              </a:solidFill>
              <a:latin typeface="Source Sans Pro Black"/>
              <a:ea typeface="DejaVu Sans"/>
            </a:endParaRPr>
          </a:p>
        </p:txBody>
      </p:sp>
      <p:sp>
        <p:nvSpPr>
          <p:cNvPr id="4" name="PlaceHolder 1"/>
          <p:cNvSpPr>
            <a:spLocks noGrp="1"/>
          </p:cNvSpPr>
          <p:nvPr>
            <p:ph type="title"/>
          </p:nvPr>
        </p:nvSpPr>
        <p:spPr>
          <a:xfrm>
            <a:off x="360000" y="360000"/>
            <a:ext cx="9357840" cy="897840"/>
          </a:xfrm>
          <a:prstGeom prst="rect">
            <a:avLst/>
          </a:prstGeom>
          <a:noFill/>
          <a:ln w="0">
            <a:noFill/>
          </a:ln>
        </p:spPr>
        <p:txBody>
          <a:bodyPr lIns="0" tIns="0" rIns="0" bIns="0" anchor="ctr">
            <a:noAutofit/>
          </a:bodyPr>
          <a:lstStyle/>
          <a:p>
            <a:pPr indent="0">
              <a:buNone/>
            </a:pPr>
            <a:r>
              <a:rPr lang="el-GR" sz="4400" b="0" strike="noStrike" spc="-1">
                <a:solidFill>
                  <a:schemeClr val="dk1"/>
                </a:solidFill>
                <a:latin typeface="Arial"/>
              </a:rPr>
              <a:t>Πατήστε για επεξεργασία της μορφής κειμένου του τίτλου</a:t>
            </a:r>
          </a:p>
        </p:txBody>
      </p:sp>
      <p:sp>
        <p:nvSpPr>
          <p:cNvPr id="5" name="PlaceHolder 2"/>
          <p:cNvSpPr>
            <a:spLocks noGrp="1"/>
          </p:cNvSpPr>
          <p:nvPr>
            <p:ph type="body"/>
          </p:nvPr>
        </p:nvSpPr>
        <p:spPr>
          <a:xfrm>
            <a:off x="360000" y="1980000"/>
            <a:ext cx="123120" cy="4677840"/>
          </a:xfrm>
          <a:prstGeom prst="rect">
            <a:avLst/>
          </a:prstGeom>
          <a:noFill/>
          <a:ln w="0">
            <a:noFill/>
          </a:ln>
        </p:spPr>
        <p:txBody>
          <a:bodyPr lIns="0" tIns="0" rIns="0" bIns="0" anchor="t">
            <a:normAutofit fontScale="6111"/>
          </a:bodyPr>
          <a:lstStyle/>
          <a:p>
            <a:pPr marL="432000" indent="-324000">
              <a:lnSpc>
                <a:spcPct val="90000"/>
              </a:lnSpc>
              <a:spcBef>
                <a:spcPts val="1417"/>
              </a:spcBef>
              <a:buClr>
                <a:srgbClr val="000000"/>
              </a:buClr>
              <a:buSzPct val="45000"/>
              <a:buFont typeface="Wingdings" charset="2"/>
              <a:buChar char=""/>
            </a:pPr>
            <a:r>
              <a:rPr lang="el-GR" sz="1800" b="0" strike="noStrike" spc="-1">
                <a:solidFill>
                  <a:schemeClr val="dk1"/>
                </a:solidFill>
                <a:latin typeface="Arial"/>
              </a:rPr>
              <a:t>Πατήστε για επεξεργασία της μορφής κειμένου διάρθρωσης</a:t>
            </a:r>
          </a:p>
          <a:p>
            <a:pPr marL="864000" lvl="1" indent="-324000">
              <a:lnSpc>
                <a:spcPct val="90000"/>
              </a:lnSpc>
              <a:spcBef>
                <a:spcPts val="1134"/>
              </a:spcBef>
              <a:buClr>
                <a:srgbClr val="000000"/>
              </a:buClr>
              <a:buSzPct val="75000"/>
              <a:buFont typeface="Symbol" charset="2"/>
              <a:buChar char=""/>
            </a:pPr>
            <a:r>
              <a:rPr lang="el-GR" sz="1800" b="0" strike="noStrike" spc="-1">
                <a:solidFill>
                  <a:schemeClr val="dk1"/>
                </a:solidFill>
                <a:latin typeface="Arial"/>
              </a:rPr>
              <a:t>Δεύτερο επίπεδο διάρθρωσης</a:t>
            </a:r>
          </a:p>
          <a:p>
            <a:pPr marL="1296000" lvl="2" indent="-288000">
              <a:lnSpc>
                <a:spcPct val="90000"/>
              </a:lnSpc>
              <a:spcBef>
                <a:spcPts val="850"/>
              </a:spcBef>
              <a:buClr>
                <a:srgbClr val="000000"/>
              </a:buClr>
              <a:buSzPct val="45000"/>
              <a:buFont typeface="Wingdings" charset="2"/>
              <a:buChar char=""/>
            </a:pPr>
            <a:r>
              <a:rPr lang="el-GR" sz="1800" b="0" strike="noStrike" spc="-1">
                <a:solidFill>
                  <a:schemeClr val="dk1"/>
                </a:solidFill>
                <a:latin typeface="Arial"/>
              </a:rPr>
              <a:t>Τρίτο επίπεδο διάρθρωσης</a:t>
            </a:r>
          </a:p>
          <a:p>
            <a:pPr marL="1728000" lvl="3" indent="-216000">
              <a:lnSpc>
                <a:spcPct val="90000"/>
              </a:lnSpc>
              <a:spcBef>
                <a:spcPts val="567"/>
              </a:spcBef>
              <a:buClr>
                <a:srgbClr val="000000"/>
              </a:buClr>
              <a:buSzPct val="75000"/>
              <a:buFont typeface="Symbol" charset="2"/>
              <a:buChar char=""/>
            </a:pPr>
            <a:r>
              <a:rPr lang="el-GR" sz="1800" b="0" strike="noStrike" spc="-1">
                <a:solidFill>
                  <a:schemeClr val="dk1"/>
                </a:solidFill>
                <a:latin typeface="Arial"/>
              </a:rPr>
              <a:t>Τέταρτο επίπεδο διάρθρωσης</a:t>
            </a:r>
          </a:p>
          <a:p>
            <a:pPr marL="2160000" lvl="4" indent="-216000">
              <a:lnSpc>
                <a:spcPct val="90000"/>
              </a:lnSpc>
              <a:spcBef>
                <a:spcPts val="283"/>
              </a:spcBef>
              <a:buClr>
                <a:srgbClr val="000000"/>
              </a:buClr>
              <a:buSzPct val="45000"/>
              <a:buFont typeface="Wingdings" charset="2"/>
              <a:buChar char=""/>
            </a:pPr>
            <a:r>
              <a:rPr lang="el-GR" sz="1800" b="0" strike="noStrike" spc="-1">
                <a:solidFill>
                  <a:schemeClr val="dk1"/>
                </a:solidFill>
                <a:latin typeface="Arial"/>
              </a:rPr>
              <a:t>Πέμπτο επίπεδο διάρθρωσης</a:t>
            </a:r>
          </a:p>
          <a:p>
            <a:pPr marL="2592000" lvl="5" indent="-216000">
              <a:lnSpc>
                <a:spcPct val="90000"/>
              </a:lnSpc>
              <a:spcBef>
                <a:spcPts val="283"/>
              </a:spcBef>
              <a:buClr>
                <a:srgbClr val="000000"/>
              </a:buClr>
              <a:buSzPct val="45000"/>
              <a:buFont typeface="Wingdings" charset="2"/>
              <a:buChar char=""/>
            </a:pPr>
            <a:r>
              <a:rPr lang="el-GR" sz="1800" b="0" strike="noStrike" spc="-1">
                <a:solidFill>
                  <a:schemeClr val="dk1"/>
                </a:solidFill>
                <a:latin typeface="Arial"/>
              </a:rPr>
              <a:t>Έκτο επίπεδο διάρθρωσης</a:t>
            </a:r>
          </a:p>
          <a:p>
            <a:pPr marL="3024000" lvl="6" indent="-216000">
              <a:lnSpc>
                <a:spcPct val="90000"/>
              </a:lnSpc>
              <a:spcBef>
                <a:spcPts val="283"/>
              </a:spcBef>
              <a:buClr>
                <a:srgbClr val="000000"/>
              </a:buClr>
              <a:buSzPct val="45000"/>
              <a:buFont typeface="Wingdings" charset="2"/>
              <a:buChar char=""/>
            </a:pPr>
            <a:r>
              <a:rPr lang="el-GR" sz="1800" b="0" strike="noStrike" spc="-1">
                <a:solidFill>
                  <a:schemeClr val="dk1"/>
                </a:solidFill>
                <a:latin typeface="Arial"/>
              </a:rPr>
              <a:t>Έβδομο επίπεδο διάρθρωσης</a:t>
            </a:r>
          </a:p>
        </p:txBody>
      </p:sp>
      <p:sp>
        <p:nvSpPr>
          <p:cNvPr id="6" name="PlaceHolder 3"/>
          <p:cNvSpPr>
            <a:spLocks noGrp="1"/>
          </p:cNvSpPr>
          <p:nvPr>
            <p:ph type="body"/>
          </p:nvPr>
        </p:nvSpPr>
        <p:spPr>
          <a:xfrm>
            <a:off x="489960" y="1980000"/>
            <a:ext cx="123120" cy="4677840"/>
          </a:xfrm>
          <a:prstGeom prst="rect">
            <a:avLst/>
          </a:prstGeom>
          <a:noFill/>
          <a:ln w="0">
            <a:noFill/>
          </a:ln>
        </p:spPr>
        <p:txBody>
          <a:bodyPr lIns="0" tIns="0" rIns="0" bIns="0" anchor="t">
            <a:normAutofit fontScale="6111"/>
          </a:bodyPr>
          <a:lstStyle/>
          <a:p>
            <a:pPr marL="432000" indent="-324000">
              <a:lnSpc>
                <a:spcPct val="90000"/>
              </a:lnSpc>
              <a:spcBef>
                <a:spcPts val="1417"/>
              </a:spcBef>
              <a:buClr>
                <a:srgbClr val="000000"/>
              </a:buClr>
              <a:buSzPct val="45000"/>
              <a:buFont typeface="Wingdings" charset="2"/>
              <a:buChar char=""/>
            </a:pPr>
            <a:r>
              <a:rPr lang="el-GR" sz="1800" b="0" strike="noStrike" spc="-1">
                <a:solidFill>
                  <a:schemeClr val="dk1"/>
                </a:solidFill>
                <a:latin typeface="Arial"/>
              </a:rPr>
              <a:t>Πατήστε για επεξεργασία της μορφής κειμένου διάρθρωσης</a:t>
            </a:r>
          </a:p>
          <a:p>
            <a:pPr marL="864000" lvl="1" indent="-324000">
              <a:lnSpc>
                <a:spcPct val="90000"/>
              </a:lnSpc>
              <a:spcBef>
                <a:spcPts val="1134"/>
              </a:spcBef>
              <a:buClr>
                <a:srgbClr val="000000"/>
              </a:buClr>
              <a:buSzPct val="75000"/>
              <a:buFont typeface="Symbol" charset="2"/>
              <a:buChar char=""/>
            </a:pPr>
            <a:r>
              <a:rPr lang="el-GR" sz="1800" b="0" strike="noStrike" spc="-1">
                <a:solidFill>
                  <a:schemeClr val="dk1"/>
                </a:solidFill>
                <a:latin typeface="Arial"/>
              </a:rPr>
              <a:t>Δεύτερο επίπεδο διάρθρωσης</a:t>
            </a:r>
          </a:p>
          <a:p>
            <a:pPr marL="1296000" lvl="2" indent="-288000">
              <a:lnSpc>
                <a:spcPct val="90000"/>
              </a:lnSpc>
              <a:spcBef>
                <a:spcPts val="850"/>
              </a:spcBef>
              <a:buClr>
                <a:srgbClr val="000000"/>
              </a:buClr>
              <a:buSzPct val="45000"/>
              <a:buFont typeface="Wingdings" charset="2"/>
              <a:buChar char=""/>
            </a:pPr>
            <a:r>
              <a:rPr lang="el-GR" sz="1800" b="0" strike="noStrike" spc="-1">
                <a:solidFill>
                  <a:schemeClr val="dk1"/>
                </a:solidFill>
                <a:latin typeface="Arial"/>
              </a:rPr>
              <a:t>Τρίτο επίπεδο διάρθρωσης</a:t>
            </a:r>
          </a:p>
          <a:p>
            <a:pPr marL="1728000" lvl="3" indent="-216000">
              <a:lnSpc>
                <a:spcPct val="90000"/>
              </a:lnSpc>
              <a:spcBef>
                <a:spcPts val="567"/>
              </a:spcBef>
              <a:buClr>
                <a:srgbClr val="000000"/>
              </a:buClr>
              <a:buSzPct val="75000"/>
              <a:buFont typeface="Symbol" charset="2"/>
              <a:buChar char=""/>
            </a:pPr>
            <a:r>
              <a:rPr lang="el-GR" sz="1800" b="0" strike="noStrike" spc="-1">
                <a:solidFill>
                  <a:schemeClr val="dk1"/>
                </a:solidFill>
                <a:latin typeface="Arial"/>
              </a:rPr>
              <a:t>Τέταρτο επίπεδο διάρθρωσης</a:t>
            </a:r>
          </a:p>
          <a:p>
            <a:pPr marL="2160000" lvl="4" indent="-216000">
              <a:lnSpc>
                <a:spcPct val="90000"/>
              </a:lnSpc>
              <a:spcBef>
                <a:spcPts val="283"/>
              </a:spcBef>
              <a:buClr>
                <a:srgbClr val="000000"/>
              </a:buClr>
              <a:buSzPct val="45000"/>
              <a:buFont typeface="Wingdings" charset="2"/>
              <a:buChar char=""/>
            </a:pPr>
            <a:r>
              <a:rPr lang="el-GR" sz="1800" b="0" strike="noStrike" spc="-1">
                <a:solidFill>
                  <a:schemeClr val="dk1"/>
                </a:solidFill>
                <a:latin typeface="Arial"/>
              </a:rPr>
              <a:t>Πέμπτο επίπεδο διάρθρωσης</a:t>
            </a:r>
          </a:p>
          <a:p>
            <a:pPr marL="2592000" lvl="5" indent="-216000">
              <a:lnSpc>
                <a:spcPct val="90000"/>
              </a:lnSpc>
              <a:spcBef>
                <a:spcPts val="283"/>
              </a:spcBef>
              <a:buClr>
                <a:srgbClr val="000000"/>
              </a:buClr>
              <a:buSzPct val="45000"/>
              <a:buFont typeface="Wingdings" charset="2"/>
              <a:buChar char=""/>
            </a:pPr>
            <a:r>
              <a:rPr lang="el-GR" sz="1800" b="0" strike="noStrike" spc="-1">
                <a:solidFill>
                  <a:schemeClr val="dk1"/>
                </a:solidFill>
                <a:latin typeface="Arial"/>
              </a:rPr>
              <a:t>Έκτο επίπεδο διάρθρωσης</a:t>
            </a:r>
          </a:p>
          <a:p>
            <a:pPr marL="3024000" lvl="6" indent="-216000">
              <a:lnSpc>
                <a:spcPct val="90000"/>
              </a:lnSpc>
              <a:spcBef>
                <a:spcPts val="283"/>
              </a:spcBef>
              <a:buClr>
                <a:srgbClr val="000000"/>
              </a:buClr>
              <a:buSzPct val="45000"/>
              <a:buFont typeface="Wingdings" charset="2"/>
              <a:buChar char=""/>
            </a:pPr>
            <a:r>
              <a:rPr lang="el-GR" sz="1800" b="0" strike="noStrike" spc="-1">
                <a:solidFill>
                  <a:schemeClr val="dk1"/>
                </a:solidFill>
                <a:latin typeface="Arial"/>
              </a:rPr>
              <a:t>Έβδομο επίπεδο διάρθρωσης</a:t>
            </a:r>
          </a:p>
        </p:txBody>
      </p:sp>
      <p:sp>
        <p:nvSpPr>
          <p:cNvPr id="7" name="PlaceHolder 4"/>
          <p:cNvSpPr>
            <a:spLocks noGrp="1"/>
          </p:cNvSpPr>
          <p:nvPr>
            <p:ph type="ftr" idx="1"/>
          </p:nvPr>
        </p:nvSpPr>
        <p:spPr>
          <a:xfrm>
            <a:off x="1080000" y="6840000"/>
            <a:ext cx="3237840" cy="537840"/>
          </a:xfrm>
          <a:prstGeom prst="rect">
            <a:avLst/>
          </a:prstGeom>
          <a:noFill/>
          <a:ln w="72000">
            <a:noFill/>
          </a:ln>
        </p:spPr>
        <p:txBody>
          <a:bodyPr lIns="0" tIns="0" rIns="0" bIns="0" anchor="ctr">
            <a:noAutofit/>
          </a:bodyPr>
          <a:lstStyle>
            <a:lvl1pPr indent="0" algn="ctr" defTabSz="914400">
              <a:lnSpc>
                <a:spcPct val="100000"/>
              </a:lnSpc>
              <a:buNone/>
              <a:tabLst>
                <a:tab pos="0" algn="l"/>
              </a:tabLst>
              <a:defRPr lang="el-GR" sz="1800" b="1" strike="noStrike" spc="-1">
                <a:solidFill>
                  <a:srgbClr val="FFFFFF"/>
                </a:solidFill>
                <a:latin typeface="Source Sans Pro Black"/>
                <a:ea typeface="DejaVu Sans"/>
              </a:defRPr>
            </a:lvl1pPr>
          </a:lstStyle>
          <a:p>
            <a:pPr indent="0" algn="ctr" defTabSz="914400">
              <a:lnSpc>
                <a:spcPct val="100000"/>
              </a:lnSpc>
              <a:buNone/>
              <a:tabLst>
                <a:tab pos="0" algn="l"/>
              </a:tabLst>
            </a:pPr>
            <a:r>
              <a:rPr lang="el-GR" sz="1800" b="1" strike="noStrike" spc="-1">
                <a:solidFill>
                  <a:srgbClr val="FFFFFF"/>
                </a:solidFill>
                <a:latin typeface="Source Sans Pro Black"/>
                <a:ea typeface="DejaVu Sans"/>
              </a:rPr>
              <a:t>&lt;υποσέλιδο&gt;</a:t>
            </a:r>
            <a:endParaRPr lang="el-GR" sz="1800" b="0" strike="noStrike" spc="-1">
              <a:solidFill>
                <a:srgbClr val="000000"/>
              </a:solidFill>
              <a:latin typeface="Times New Roman"/>
            </a:endParaRPr>
          </a:p>
        </p:txBody>
      </p:sp>
      <p:sp>
        <p:nvSpPr>
          <p:cNvPr id="8" name="PlaceHolder 5"/>
          <p:cNvSpPr>
            <a:spLocks noGrp="1"/>
          </p:cNvSpPr>
          <p:nvPr>
            <p:ph type="sldNum" idx="2"/>
          </p:nvPr>
        </p:nvSpPr>
        <p:spPr>
          <a:xfrm>
            <a:off x="180000" y="6840000"/>
            <a:ext cx="537840" cy="537840"/>
          </a:xfrm>
          <a:prstGeom prst="rect">
            <a:avLst/>
          </a:prstGeom>
          <a:solidFill>
            <a:srgbClr val="E74C3C"/>
          </a:solidFill>
          <a:ln w="72000">
            <a:noFill/>
          </a:ln>
        </p:spPr>
        <p:txBody>
          <a:bodyPr lIns="0" tIns="0" rIns="0" bIns="0" anchor="ctr">
            <a:noAutofit/>
          </a:bodyPr>
          <a:lstStyle>
            <a:lvl1pPr indent="0" algn="ctr" defTabSz="914400">
              <a:lnSpc>
                <a:spcPct val="100000"/>
              </a:lnSpc>
              <a:buNone/>
              <a:tabLst>
                <a:tab pos="0" algn="l"/>
              </a:tabLst>
              <a:defRPr lang="el-GR" sz="1800" b="1" strike="noStrike" spc="-1">
                <a:solidFill>
                  <a:srgbClr val="FFFFFF"/>
                </a:solidFill>
                <a:latin typeface="Source Sans Pro Black"/>
                <a:ea typeface="DejaVu Sans"/>
              </a:defRPr>
            </a:lvl1pPr>
          </a:lstStyle>
          <a:p>
            <a:pPr indent="0" algn="ctr" defTabSz="914400">
              <a:lnSpc>
                <a:spcPct val="100000"/>
              </a:lnSpc>
              <a:buNone/>
              <a:tabLst>
                <a:tab pos="0" algn="l"/>
              </a:tabLst>
            </a:pPr>
            <a:fld id="{6EE24AB0-79E7-4B6B-A509-C69FAE7572C3}" type="slidenum">
              <a:rPr lang="el-GR" sz="1800" b="1" strike="noStrike" spc="-1">
                <a:solidFill>
                  <a:srgbClr val="FFFFFF"/>
                </a:solidFill>
                <a:latin typeface="Source Sans Pro Black"/>
                <a:ea typeface="DejaVu Sans"/>
              </a:rPr>
              <a:t>‹#›</a:t>
            </a:fld>
            <a:endParaRPr lang="el-GR" sz="1800" b="0" strike="noStrike" spc="-1">
              <a:solidFill>
                <a:srgbClr val="000000"/>
              </a:solidFill>
              <a:latin typeface="Times New Roman"/>
            </a:endParaRPr>
          </a:p>
        </p:txBody>
      </p:sp>
      <p:sp>
        <p:nvSpPr>
          <p:cNvPr id="9" name="PlaceHolder 6"/>
          <p:cNvSpPr>
            <a:spLocks noGrp="1"/>
          </p:cNvSpPr>
          <p:nvPr>
            <p:ph type="dt" idx="3"/>
          </p:nvPr>
        </p:nvSpPr>
        <p:spPr>
          <a:xfrm>
            <a:off x="7560000" y="6840000"/>
            <a:ext cx="2337840" cy="519480"/>
          </a:xfrm>
          <a:prstGeom prst="rect">
            <a:avLst/>
          </a:prstGeom>
          <a:noFill/>
          <a:ln w="72000">
            <a:noFill/>
          </a:ln>
        </p:spPr>
        <p:txBody>
          <a:bodyPr lIns="0" tIns="0" rIns="0" bIns="0" anchor="ctr">
            <a:noAutofit/>
          </a:bodyPr>
          <a:lstStyle>
            <a:lvl1pPr indent="0">
              <a:buNone/>
              <a:defRPr lang="el-GR" sz="1400" b="0" strike="noStrike" spc="-1">
                <a:solidFill>
                  <a:srgbClr val="000000"/>
                </a:solidFill>
                <a:latin typeface="Times New Roman"/>
              </a:defRPr>
            </a:lvl1pPr>
          </a:lstStyle>
          <a:p>
            <a:pPr indent="0">
              <a:buNone/>
            </a:pPr>
            <a:r>
              <a:rPr lang="el-GR" sz="1400" b="0" strike="noStrike" spc="-1">
                <a:solidFill>
                  <a:srgbClr val="000000"/>
                </a:solidFill>
                <a:latin typeface="Times New Roman"/>
              </a:rPr>
              <a:t>&lt;ημερομηνία/ώρα&gt;</a:t>
            </a:r>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 name="Ορθογώνιο 12"/>
          <p:cNvSpPr/>
          <p:nvPr/>
        </p:nvSpPr>
        <p:spPr>
          <a:xfrm>
            <a:off x="0" y="3150000"/>
            <a:ext cx="9717840" cy="1257840"/>
          </a:xfrm>
          <a:prstGeom prst="rect">
            <a:avLst/>
          </a:prstGeom>
          <a:solidFill>
            <a:srgbClr val="E74C3C"/>
          </a:soli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defTabSz="914400">
              <a:lnSpc>
                <a:spcPct val="100000"/>
              </a:lnSpc>
            </a:pPr>
            <a:endParaRPr lang="el-GR" sz="1800" b="0" strike="noStrike" spc="-1">
              <a:solidFill>
                <a:srgbClr val="000000"/>
              </a:solidFill>
              <a:latin typeface="Source Sans Pro"/>
              <a:ea typeface="DejaVu Sans"/>
            </a:endParaRPr>
          </a:p>
        </p:txBody>
      </p:sp>
      <p:sp>
        <p:nvSpPr>
          <p:cNvPr id="14" name="PlaceHolder 1"/>
          <p:cNvSpPr>
            <a:spLocks noGrp="1"/>
          </p:cNvSpPr>
          <p:nvPr>
            <p:ph type="title"/>
          </p:nvPr>
        </p:nvSpPr>
        <p:spPr>
          <a:xfrm>
            <a:off x="360000" y="360000"/>
            <a:ext cx="9357840" cy="897840"/>
          </a:xfrm>
          <a:prstGeom prst="rect">
            <a:avLst/>
          </a:prstGeom>
          <a:noFill/>
          <a:ln w="0">
            <a:noFill/>
          </a:ln>
        </p:spPr>
        <p:txBody>
          <a:bodyPr lIns="0" tIns="0" rIns="0" bIns="0" anchor="ctr">
            <a:noAutofit/>
          </a:bodyPr>
          <a:lstStyle/>
          <a:p>
            <a:pPr indent="0">
              <a:buNone/>
            </a:pPr>
            <a:r>
              <a:rPr lang="el-GR" sz="4400" b="0" strike="noStrike" spc="-1">
                <a:solidFill>
                  <a:schemeClr val="dk1"/>
                </a:solidFill>
                <a:latin typeface="Arial"/>
              </a:rPr>
              <a:t>Πατήστε για επεξεργασία της μορφής κειμένου του τίτλου</a:t>
            </a:r>
          </a:p>
        </p:txBody>
      </p:sp>
      <p:sp>
        <p:nvSpPr>
          <p:cNvPr id="15" name="PlaceHolder 2"/>
          <p:cNvSpPr>
            <a:spLocks noGrp="1"/>
          </p:cNvSpPr>
          <p:nvPr>
            <p:ph type="ftr" idx="4"/>
          </p:nvPr>
        </p:nvSpPr>
        <p:spPr>
          <a:xfrm>
            <a:off x="1080000" y="6840000"/>
            <a:ext cx="3237840" cy="537840"/>
          </a:xfrm>
          <a:prstGeom prst="rect">
            <a:avLst/>
          </a:prstGeom>
          <a:noFill/>
          <a:ln w="72000">
            <a:noFill/>
          </a:ln>
        </p:spPr>
        <p:txBody>
          <a:bodyPr lIns="0" tIns="0" rIns="0" bIns="0" anchor="ctr">
            <a:noAutofit/>
          </a:bodyPr>
          <a:lstStyle>
            <a:lvl1pPr indent="0" algn="ctr" defTabSz="914400">
              <a:lnSpc>
                <a:spcPct val="100000"/>
              </a:lnSpc>
              <a:buNone/>
              <a:tabLst>
                <a:tab pos="0" algn="l"/>
              </a:tabLst>
              <a:defRPr lang="el-GR" sz="1800" b="1" strike="noStrike" spc="-1">
                <a:solidFill>
                  <a:srgbClr val="E74C3C"/>
                </a:solidFill>
                <a:latin typeface="Source Sans Pro Black"/>
                <a:ea typeface="DejaVu Sans"/>
              </a:defRPr>
            </a:lvl1pPr>
          </a:lstStyle>
          <a:p>
            <a:pPr indent="0" algn="ctr" defTabSz="914400">
              <a:lnSpc>
                <a:spcPct val="100000"/>
              </a:lnSpc>
              <a:buNone/>
              <a:tabLst>
                <a:tab pos="0" algn="l"/>
              </a:tabLst>
            </a:pPr>
            <a:r>
              <a:rPr lang="el-GR" sz="1800" b="1" strike="noStrike" spc="-1">
                <a:solidFill>
                  <a:srgbClr val="E74C3C"/>
                </a:solidFill>
                <a:latin typeface="Source Sans Pro Black"/>
                <a:ea typeface="DejaVu Sans"/>
              </a:rPr>
              <a:t>&lt;υποσέλιδο&gt;</a:t>
            </a:r>
            <a:endParaRPr lang="el-GR" sz="1800" b="0" strike="noStrike" spc="-1">
              <a:solidFill>
                <a:srgbClr val="000000"/>
              </a:solidFill>
              <a:latin typeface="Times New Roman"/>
            </a:endParaRPr>
          </a:p>
        </p:txBody>
      </p:sp>
      <p:sp>
        <p:nvSpPr>
          <p:cNvPr id="16" name="PlaceHolder 3"/>
          <p:cNvSpPr>
            <a:spLocks noGrp="1"/>
          </p:cNvSpPr>
          <p:nvPr>
            <p:ph type="sldNum" idx="5"/>
          </p:nvPr>
        </p:nvSpPr>
        <p:spPr>
          <a:xfrm>
            <a:off x="180000" y="6840000"/>
            <a:ext cx="537840" cy="537840"/>
          </a:xfrm>
          <a:prstGeom prst="rect">
            <a:avLst/>
          </a:prstGeom>
          <a:noFill/>
          <a:ln w="72000">
            <a:noFill/>
          </a:ln>
        </p:spPr>
        <p:txBody>
          <a:bodyPr lIns="0" tIns="0" rIns="0" bIns="0" anchor="t">
            <a:noAutofit/>
          </a:bodyPr>
          <a:lstStyle>
            <a:lvl1pPr indent="0" algn="r" defTabSz="914400">
              <a:lnSpc>
                <a:spcPct val="100000"/>
              </a:lnSpc>
              <a:buNone/>
              <a:tabLst>
                <a:tab pos="0" algn="l"/>
              </a:tabLst>
              <a:defRPr lang="el-GR" sz="1800" b="1" strike="noStrike" spc="-1">
                <a:solidFill>
                  <a:srgbClr val="E74C3C"/>
                </a:solidFill>
                <a:latin typeface="Source Sans Pro Black"/>
                <a:ea typeface="DejaVu Sans"/>
              </a:defRPr>
            </a:lvl1pPr>
          </a:lstStyle>
          <a:p>
            <a:pPr indent="0" algn="r" defTabSz="914400">
              <a:lnSpc>
                <a:spcPct val="100000"/>
              </a:lnSpc>
              <a:buNone/>
              <a:tabLst>
                <a:tab pos="0" algn="l"/>
              </a:tabLst>
            </a:pPr>
            <a:fld id="{B0D49EAB-6C31-4FD0-9B93-3D67304FF0F4}" type="slidenum">
              <a:rPr lang="el-GR" sz="1800" b="1" strike="noStrike" spc="-1">
                <a:solidFill>
                  <a:srgbClr val="E74C3C"/>
                </a:solidFill>
                <a:latin typeface="Source Sans Pro Black"/>
                <a:ea typeface="DejaVu Sans"/>
              </a:rPr>
              <a:t>‹#›</a:t>
            </a:fld>
            <a:endParaRPr lang="el-GR" sz="1800" b="0" strike="noStrike" spc="-1">
              <a:solidFill>
                <a:srgbClr val="000000"/>
              </a:solidFill>
              <a:latin typeface="Times New Roman"/>
            </a:endParaRPr>
          </a:p>
        </p:txBody>
      </p:sp>
      <p:sp>
        <p:nvSpPr>
          <p:cNvPr id="17" name="PlaceHolder 4"/>
          <p:cNvSpPr>
            <a:spLocks noGrp="1"/>
          </p:cNvSpPr>
          <p:nvPr>
            <p:ph type="dt" idx="6"/>
          </p:nvPr>
        </p:nvSpPr>
        <p:spPr>
          <a:xfrm>
            <a:off x="7560000" y="6840000"/>
            <a:ext cx="2337840" cy="537840"/>
          </a:xfrm>
          <a:prstGeom prst="rect">
            <a:avLst/>
          </a:prstGeom>
          <a:noFill/>
          <a:ln w="72000">
            <a:noFill/>
          </a:ln>
        </p:spPr>
        <p:txBody>
          <a:bodyPr lIns="0" tIns="0" rIns="0" bIns="0" anchor="ctr">
            <a:noAutofit/>
          </a:bodyPr>
          <a:lstStyle>
            <a:lvl1pPr indent="0">
              <a:buNone/>
              <a:defRPr lang="el-GR" sz="1400" b="0" strike="noStrike" spc="-1">
                <a:solidFill>
                  <a:srgbClr val="000000"/>
                </a:solidFill>
                <a:latin typeface="Times New Roman"/>
              </a:defRPr>
            </a:lvl1pPr>
          </a:lstStyle>
          <a:p>
            <a:pPr indent="0">
              <a:buNone/>
            </a:pPr>
            <a:r>
              <a:rPr lang="el-GR" sz="1400" b="0" strike="noStrike" spc="-1">
                <a:solidFill>
                  <a:srgbClr val="000000"/>
                </a:solidFill>
                <a:latin typeface="Times New Roman"/>
              </a:rPr>
              <a:t>&lt;ημερομηνία/ώρα&gt;</a:t>
            </a:r>
          </a:p>
        </p:txBody>
      </p:sp>
      <p:sp>
        <p:nvSpPr>
          <p:cNvPr id="18" name="PlaceHolder 5"/>
          <p:cNvSpPr>
            <a:spLocks noGrp="1"/>
          </p:cNvSpPr>
          <p:nvPr>
            <p:ph type="body"/>
          </p:nvPr>
        </p:nvSpPr>
        <p:spPr>
          <a:xfrm>
            <a:off x="504000" y="1768680"/>
            <a:ext cx="9072000" cy="43840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l-GR" sz="2800" b="0" strike="noStrike" spc="-1">
                <a:solidFill>
                  <a:schemeClr val="dk1"/>
                </a:solidFill>
                <a:latin typeface="Arial"/>
              </a:rPr>
              <a:t>Πατήστε για επεξεργασία της μορφής κειμένου διάρθρωσης</a:t>
            </a:r>
          </a:p>
          <a:p>
            <a:pPr marL="864000" lvl="1" indent="-324000">
              <a:lnSpc>
                <a:spcPct val="90000"/>
              </a:lnSpc>
              <a:spcBef>
                <a:spcPts val="1134"/>
              </a:spcBef>
              <a:buClr>
                <a:srgbClr val="000000"/>
              </a:buClr>
              <a:buSzPct val="75000"/>
              <a:buFont typeface="Symbol" charset="2"/>
              <a:buChar char=""/>
            </a:pPr>
            <a:r>
              <a:rPr lang="el-GR" sz="2000" b="0" strike="noStrike" spc="-1">
                <a:solidFill>
                  <a:schemeClr val="dk1"/>
                </a:solidFill>
                <a:latin typeface="Arial"/>
              </a:rPr>
              <a:t>Δεύτερο επίπεδο διάρθρωσης</a:t>
            </a:r>
          </a:p>
          <a:p>
            <a:pPr marL="1296000" lvl="2" indent="-288000">
              <a:lnSpc>
                <a:spcPct val="90000"/>
              </a:lnSpc>
              <a:spcBef>
                <a:spcPts val="850"/>
              </a:spcBef>
              <a:buClr>
                <a:srgbClr val="000000"/>
              </a:buClr>
              <a:buSzPct val="45000"/>
              <a:buFont typeface="Wingdings" charset="2"/>
              <a:buChar char=""/>
            </a:pPr>
            <a:r>
              <a:rPr lang="el-GR" sz="1800" b="0" strike="noStrike" spc="-1">
                <a:solidFill>
                  <a:schemeClr val="dk1"/>
                </a:solidFill>
                <a:latin typeface="Arial"/>
              </a:rPr>
              <a:t>Τρίτο επίπεδο διάρθρωσης</a:t>
            </a:r>
          </a:p>
          <a:p>
            <a:pPr marL="1728000" lvl="3" indent="-216000">
              <a:lnSpc>
                <a:spcPct val="90000"/>
              </a:lnSpc>
              <a:spcBef>
                <a:spcPts val="567"/>
              </a:spcBef>
              <a:buClr>
                <a:srgbClr val="000000"/>
              </a:buClr>
              <a:buSzPct val="75000"/>
              <a:buFont typeface="Symbol" charset="2"/>
              <a:buChar char=""/>
            </a:pPr>
            <a:r>
              <a:rPr lang="el-GR" sz="1800" b="0" strike="noStrike" spc="-1">
                <a:solidFill>
                  <a:schemeClr val="dk1"/>
                </a:solidFill>
                <a:latin typeface="Arial"/>
              </a:rPr>
              <a:t>Τέταρτο επίπεδο διάρθρωσης</a:t>
            </a:r>
          </a:p>
          <a:p>
            <a:pPr marL="2160000" lvl="4" indent="-216000">
              <a:lnSpc>
                <a:spcPct val="90000"/>
              </a:lnSpc>
              <a:spcBef>
                <a:spcPts val="283"/>
              </a:spcBef>
              <a:buClr>
                <a:srgbClr val="000000"/>
              </a:buClr>
              <a:buSzPct val="45000"/>
              <a:buFont typeface="Wingdings" charset="2"/>
              <a:buChar char=""/>
            </a:pPr>
            <a:r>
              <a:rPr lang="el-GR" sz="2000" b="0" strike="noStrike" spc="-1">
                <a:solidFill>
                  <a:schemeClr val="dk1"/>
                </a:solidFill>
                <a:latin typeface="Arial"/>
              </a:rPr>
              <a:t>Πέμπτο επίπεδο διάρθρωσης</a:t>
            </a:r>
          </a:p>
          <a:p>
            <a:pPr marL="2592000" lvl="5" indent="-216000">
              <a:lnSpc>
                <a:spcPct val="90000"/>
              </a:lnSpc>
              <a:spcBef>
                <a:spcPts val="283"/>
              </a:spcBef>
              <a:buClr>
                <a:srgbClr val="000000"/>
              </a:buClr>
              <a:buSzPct val="45000"/>
              <a:buFont typeface="Wingdings" charset="2"/>
              <a:buChar char=""/>
            </a:pPr>
            <a:r>
              <a:rPr lang="el-GR" sz="2000" b="0" strike="noStrike" spc="-1">
                <a:solidFill>
                  <a:schemeClr val="dk1"/>
                </a:solidFill>
                <a:latin typeface="Arial"/>
              </a:rPr>
              <a:t>Έκτο επίπεδο διάρθρωσης</a:t>
            </a:r>
          </a:p>
          <a:p>
            <a:pPr marL="3024000" lvl="6" indent="-216000">
              <a:lnSpc>
                <a:spcPct val="90000"/>
              </a:lnSpc>
              <a:spcBef>
                <a:spcPts val="283"/>
              </a:spcBef>
              <a:buClr>
                <a:srgbClr val="000000"/>
              </a:buClr>
              <a:buSzPct val="45000"/>
              <a:buFont typeface="Wingdings" charset="2"/>
              <a:buChar char=""/>
            </a:pPr>
            <a:r>
              <a:rPr lang="el-GR" sz="2000" b="0" strike="noStrike" spc="-1">
                <a:solidFill>
                  <a:schemeClr val="dk1"/>
                </a:solidFill>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 name="Ορθογώνιο 20"/>
          <p:cNvSpPr/>
          <p:nvPr/>
        </p:nvSpPr>
        <p:spPr>
          <a:xfrm>
            <a:off x="0" y="3150000"/>
            <a:ext cx="9717840" cy="1257840"/>
          </a:xfrm>
          <a:prstGeom prst="rect">
            <a:avLst/>
          </a:prstGeom>
          <a:solidFill>
            <a:srgbClr val="E74C3C"/>
          </a:soli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defTabSz="914400">
              <a:lnSpc>
                <a:spcPct val="100000"/>
              </a:lnSpc>
            </a:pPr>
            <a:endParaRPr lang="el-GR" sz="1800" b="0" strike="noStrike" spc="-1">
              <a:solidFill>
                <a:srgbClr val="000000"/>
              </a:solidFill>
              <a:latin typeface="Source Sans Pro"/>
              <a:ea typeface="DejaVu Sans"/>
            </a:endParaRPr>
          </a:p>
        </p:txBody>
      </p:sp>
      <p:sp>
        <p:nvSpPr>
          <p:cNvPr id="22" name="PlaceHolder 1"/>
          <p:cNvSpPr>
            <a:spLocks noGrp="1"/>
          </p:cNvSpPr>
          <p:nvPr>
            <p:ph type="title"/>
          </p:nvPr>
        </p:nvSpPr>
        <p:spPr>
          <a:xfrm>
            <a:off x="360000" y="360000"/>
            <a:ext cx="9357840" cy="897840"/>
          </a:xfrm>
          <a:prstGeom prst="rect">
            <a:avLst/>
          </a:prstGeom>
          <a:noFill/>
          <a:ln w="0">
            <a:noFill/>
          </a:ln>
        </p:spPr>
        <p:txBody>
          <a:bodyPr lIns="0" tIns="0" rIns="0" bIns="0" anchor="ctr">
            <a:noAutofit/>
          </a:bodyPr>
          <a:lstStyle/>
          <a:p>
            <a:pPr indent="0">
              <a:buNone/>
            </a:pPr>
            <a:r>
              <a:rPr lang="el-GR" sz="4400" b="0" strike="noStrike" spc="-1">
                <a:solidFill>
                  <a:schemeClr val="dk1"/>
                </a:solidFill>
                <a:latin typeface="Arial"/>
              </a:rPr>
              <a:t>Πατήστε για επεξεργασία της μορφής κειμένου του τίτλου</a:t>
            </a:r>
          </a:p>
        </p:txBody>
      </p:sp>
      <p:sp>
        <p:nvSpPr>
          <p:cNvPr id="23" name="PlaceHolder 2"/>
          <p:cNvSpPr>
            <a:spLocks noGrp="1"/>
          </p:cNvSpPr>
          <p:nvPr>
            <p:ph type="body"/>
          </p:nvPr>
        </p:nvSpPr>
        <p:spPr>
          <a:xfrm>
            <a:off x="360000" y="1980000"/>
            <a:ext cx="252720" cy="4677840"/>
          </a:xfrm>
          <a:prstGeom prst="rect">
            <a:avLst/>
          </a:prstGeom>
          <a:noFill/>
          <a:ln w="0">
            <a:noFill/>
          </a:ln>
        </p:spPr>
        <p:txBody>
          <a:bodyPr lIns="0" tIns="0" rIns="0" bIns="0" anchor="t">
            <a:normAutofit fontScale="6111"/>
          </a:bodyPr>
          <a:lstStyle/>
          <a:p>
            <a:pPr marL="432000" indent="-324000">
              <a:lnSpc>
                <a:spcPct val="90000"/>
              </a:lnSpc>
              <a:spcBef>
                <a:spcPts val="1417"/>
              </a:spcBef>
              <a:buClr>
                <a:srgbClr val="000000"/>
              </a:buClr>
              <a:buSzPct val="45000"/>
              <a:buFont typeface="Wingdings" charset="2"/>
              <a:buChar char=""/>
            </a:pPr>
            <a:r>
              <a:rPr lang="el-GR" sz="1800" b="0" strike="noStrike" spc="-1">
                <a:solidFill>
                  <a:schemeClr val="dk1"/>
                </a:solidFill>
                <a:latin typeface="Arial"/>
              </a:rPr>
              <a:t>Πατήστε για επεξεργασία της μορφής κειμένου διάρθρωσης</a:t>
            </a:r>
          </a:p>
          <a:p>
            <a:pPr marL="864000" lvl="1" indent="-324000">
              <a:lnSpc>
                <a:spcPct val="90000"/>
              </a:lnSpc>
              <a:spcBef>
                <a:spcPts val="1134"/>
              </a:spcBef>
              <a:buClr>
                <a:srgbClr val="000000"/>
              </a:buClr>
              <a:buSzPct val="75000"/>
              <a:buFont typeface="Symbol" charset="2"/>
              <a:buChar char=""/>
            </a:pPr>
            <a:r>
              <a:rPr lang="el-GR" sz="1800" b="0" strike="noStrike" spc="-1">
                <a:solidFill>
                  <a:schemeClr val="dk1"/>
                </a:solidFill>
                <a:latin typeface="Arial"/>
              </a:rPr>
              <a:t>Δεύτερο επίπεδο διάρθρωσης</a:t>
            </a:r>
          </a:p>
          <a:p>
            <a:pPr marL="1296000" lvl="2" indent="-288000">
              <a:lnSpc>
                <a:spcPct val="90000"/>
              </a:lnSpc>
              <a:spcBef>
                <a:spcPts val="850"/>
              </a:spcBef>
              <a:buClr>
                <a:srgbClr val="000000"/>
              </a:buClr>
              <a:buSzPct val="45000"/>
              <a:buFont typeface="Wingdings" charset="2"/>
              <a:buChar char=""/>
            </a:pPr>
            <a:r>
              <a:rPr lang="el-GR" sz="1800" b="0" strike="noStrike" spc="-1">
                <a:solidFill>
                  <a:schemeClr val="dk1"/>
                </a:solidFill>
                <a:latin typeface="Arial"/>
              </a:rPr>
              <a:t>Τρίτο επίπεδο διάρθρωσης</a:t>
            </a:r>
          </a:p>
          <a:p>
            <a:pPr marL="1728000" lvl="3" indent="-216000">
              <a:lnSpc>
                <a:spcPct val="90000"/>
              </a:lnSpc>
              <a:spcBef>
                <a:spcPts val="567"/>
              </a:spcBef>
              <a:buClr>
                <a:srgbClr val="000000"/>
              </a:buClr>
              <a:buSzPct val="75000"/>
              <a:buFont typeface="Symbol" charset="2"/>
              <a:buChar char=""/>
            </a:pPr>
            <a:r>
              <a:rPr lang="el-GR" sz="1800" b="0" strike="noStrike" spc="-1">
                <a:solidFill>
                  <a:schemeClr val="dk1"/>
                </a:solidFill>
                <a:latin typeface="Arial"/>
              </a:rPr>
              <a:t>Τέταρτο επίπεδο διάρθρωσης</a:t>
            </a:r>
          </a:p>
          <a:p>
            <a:pPr marL="2160000" lvl="4" indent="-216000">
              <a:lnSpc>
                <a:spcPct val="90000"/>
              </a:lnSpc>
              <a:spcBef>
                <a:spcPts val="283"/>
              </a:spcBef>
              <a:buClr>
                <a:srgbClr val="000000"/>
              </a:buClr>
              <a:buSzPct val="45000"/>
              <a:buFont typeface="Wingdings" charset="2"/>
              <a:buChar char=""/>
            </a:pPr>
            <a:r>
              <a:rPr lang="el-GR" sz="1800" b="0" strike="noStrike" spc="-1">
                <a:solidFill>
                  <a:schemeClr val="dk1"/>
                </a:solidFill>
                <a:latin typeface="Arial"/>
              </a:rPr>
              <a:t>Πέμπτο επίπεδο διάρθρωσης</a:t>
            </a:r>
          </a:p>
          <a:p>
            <a:pPr marL="2592000" lvl="5" indent="-216000">
              <a:lnSpc>
                <a:spcPct val="90000"/>
              </a:lnSpc>
              <a:spcBef>
                <a:spcPts val="283"/>
              </a:spcBef>
              <a:buClr>
                <a:srgbClr val="000000"/>
              </a:buClr>
              <a:buSzPct val="45000"/>
              <a:buFont typeface="Wingdings" charset="2"/>
              <a:buChar char=""/>
            </a:pPr>
            <a:r>
              <a:rPr lang="el-GR" sz="1800" b="0" strike="noStrike" spc="-1">
                <a:solidFill>
                  <a:schemeClr val="dk1"/>
                </a:solidFill>
                <a:latin typeface="Arial"/>
              </a:rPr>
              <a:t>Έκτο επίπεδο διάρθρωσης</a:t>
            </a:r>
          </a:p>
          <a:p>
            <a:pPr marL="3024000" lvl="6" indent="-216000">
              <a:lnSpc>
                <a:spcPct val="90000"/>
              </a:lnSpc>
              <a:spcBef>
                <a:spcPts val="283"/>
              </a:spcBef>
              <a:buClr>
                <a:srgbClr val="000000"/>
              </a:buClr>
              <a:buSzPct val="45000"/>
              <a:buFont typeface="Wingdings" charset="2"/>
              <a:buChar char=""/>
            </a:pPr>
            <a:r>
              <a:rPr lang="el-GR" sz="1800" b="0" strike="noStrike" spc="-1">
                <a:solidFill>
                  <a:schemeClr val="dk1"/>
                </a:solidFill>
                <a:latin typeface="Arial"/>
              </a:rPr>
              <a:t>Έβδομο επίπεδο διάρθρωσης</a:t>
            </a:r>
          </a:p>
        </p:txBody>
      </p:sp>
      <p:sp>
        <p:nvSpPr>
          <p:cNvPr id="24" name="PlaceHolder 3"/>
          <p:cNvSpPr>
            <a:spLocks noGrp="1"/>
          </p:cNvSpPr>
          <p:nvPr>
            <p:ph type="ftr" idx="7"/>
          </p:nvPr>
        </p:nvSpPr>
        <p:spPr>
          <a:xfrm>
            <a:off x="1080000" y="6840000"/>
            <a:ext cx="3237840" cy="537840"/>
          </a:xfrm>
          <a:prstGeom prst="rect">
            <a:avLst/>
          </a:prstGeom>
          <a:noFill/>
          <a:ln w="72000">
            <a:noFill/>
          </a:ln>
        </p:spPr>
        <p:txBody>
          <a:bodyPr lIns="0" tIns="0" rIns="0" bIns="0" anchor="ctr">
            <a:noAutofit/>
          </a:bodyPr>
          <a:lstStyle>
            <a:lvl1pPr indent="0" algn="ctr" defTabSz="914400">
              <a:lnSpc>
                <a:spcPct val="100000"/>
              </a:lnSpc>
              <a:buNone/>
              <a:tabLst>
                <a:tab pos="0" algn="l"/>
              </a:tabLst>
              <a:defRPr lang="el-GR" sz="1800" b="1" strike="noStrike" spc="-1">
                <a:solidFill>
                  <a:srgbClr val="E74C3C"/>
                </a:solidFill>
                <a:latin typeface="Source Sans Pro Black"/>
                <a:ea typeface="DejaVu Sans"/>
              </a:defRPr>
            </a:lvl1pPr>
          </a:lstStyle>
          <a:p>
            <a:pPr indent="0" algn="ctr" defTabSz="914400">
              <a:lnSpc>
                <a:spcPct val="100000"/>
              </a:lnSpc>
              <a:buNone/>
              <a:tabLst>
                <a:tab pos="0" algn="l"/>
              </a:tabLst>
            </a:pPr>
            <a:r>
              <a:rPr lang="el-GR" sz="1800" b="1" strike="noStrike" spc="-1">
                <a:solidFill>
                  <a:srgbClr val="E74C3C"/>
                </a:solidFill>
                <a:latin typeface="Source Sans Pro Black"/>
                <a:ea typeface="DejaVu Sans"/>
              </a:rPr>
              <a:t>&lt;υποσέλιδο&gt;</a:t>
            </a:r>
            <a:endParaRPr lang="el-GR" sz="1800" b="0" strike="noStrike" spc="-1">
              <a:solidFill>
                <a:srgbClr val="000000"/>
              </a:solidFill>
              <a:latin typeface="Times New Roman"/>
            </a:endParaRPr>
          </a:p>
        </p:txBody>
      </p:sp>
      <p:sp>
        <p:nvSpPr>
          <p:cNvPr id="25" name="PlaceHolder 4"/>
          <p:cNvSpPr>
            <a:spLocks noGrp="1"/>
          </p:cNvSpPr>
          <p:nvPr>
            <p:ph type="sldNum" idx="8"/>
          </p:nvPr>
        </p:nvSpPr>
        <p:spPr>
          <a:xfrm>
            <a:off x="180000" y="6840000"/>
            <a:ext cx="537840" cy="537840"/>
          </a:xfrm>
          <a:prstGeom prst="rect">
            <a:avLst/>
          </a:prstGeom>
          <a:noFill/>
          <a:ln w="72000">
            <a:noFill/>
          </a:ln>
        </p:spPr>
        <p:txBody>
          <a:bodyPr lIns="0" tIns="0" rIns="0" bIns="0" anchor="t">
            <a:noAutofit/>
          </a:bodyPr>
          <a:lstStyle>
            <a:lvl1pPr indent="0" algn="r" defTabSz="914400">
              <a:lnSpc>
                <a:spcPct val="100000"/>
              </a:lnSpc>
              <a:buNone/>
              <a:tabLst>
                <a:tab pos="0" algn="l"/>
              </a:tabLst>
              <a:defRPr lang="el-GR" sz="1800" b="1" strike="noStrike" spc="-1">
                <a:solidFill>
                  <a:srgbClr val="E74C3C"/>
                </a:solidFill>
                <a:latin typeface="Source Sans Pro Black"/>
                <a:ea typeface="DejaVu Sans"/>
              </a:defRPr>
            </a:lvl1pPr>
          </a:lstStyle>
          <a:p>
            <a:pPr indent="0" algn="r" defTabSz="914400">
              <a:lnSpc>
                <a:spcPct val="100000"/>
              </a:lnSpc>
              <a:buNone/>
              <a:tabLst>
                <a:tab pos="0" algn="l"/>
              </a:tabLst>
            </a:pPr>
            <a:fld id="{B90729DA-ED74-471B-AA3D-C2F16FCF5D67}" type="slidenum">
              <a:rPr lang="el-GR" sz="1800" b="1" strike="noStrike" spc="-1">
                <a:solidFill>
                  <a:srgbClr val="E74C3C"/>
                </a:solidFill>
                <a:latin typeface="Source Sans Pro Black"/>
                <a:ea typeface="DejaVu Sans"/>
              </a:rPr>
              <a:t>‹#›</a:t>
            </a:fld>
            <a:endParaRPr lang="el-GR" sz="1800" b="0" strike="noStrike" spc="-1">
              <a:solidFill>
                <a:srgbClr val="000000"/>
              </a:solidFill>
              <a:latin typeface="Times New Roman"/>
            </a:endParaRPr>
          </a:p>
        </p:txBody>
      </p:sp>
      <p:sp>
        <p:nvSpPr>
          <p:cNvPr id="26" name="PlaceHolder 5"/>
          <p:cNvSpPr>
            <a:spLocks noGrp="1"/>
          </p:cNvSpPr>
          <p:nvPr>
            <p:ph type="dt" idx="9"/>
          </p:nvPr>
        </p:nvSpPr>
        <p:spPr>
          <a:xfrm>
            <a:off x="7560000" y="6840000"/>
            <a:ext cx="2337840" cy="537840"/>
          </a:xfrm>
          <a:prstGeom prst="rect">
            <a:avLst/>
          </a:prstGeom>
          <a:noFill/>
          <a:ln w="72000">
            <a:noFill/>
          </a:ln>
        </p:spPr>
        <p:txBody>
          <a:bodyPr lIns="0" tIns="0" rIns="0" bIns="0" anchor="ctr">
            <a:noAutofit/>
          </a:bodyPr>
          <a:lstStyle>
            <a:lvl1pPr indent="0">
              <a:buNone/>
              <a:defRPr lang="el-GR" sz="1400" b="0" strike="noStrike" spc="-1">
                <a:solidFill>
                  <a:srgbClr val="000000"/>
                </a:solidFill>
                <a:latin typeface="Times New Roman"/>
              </a:defRPr>
            </a:lvl1pPr>
          </a:lstStyle>
          <a:p>
            <a:pPr indent="0">
              <a:buNone/>
            </a:pPr>
            <a:r>
              <a:rPr lang="el-GR" sz="1400" b="0" strike="noStrike" spc="-1">
                <a:solidFill>
                  <a:srgbClr val="000000"/>
                </a:solidFill>
                <a:latin typeface="Times New Roman"/>
              </a:rPr>
              <a:t>&lt;ημερομηνία/ώρα&gt;</a:t>
            </a: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 name="Ορθογώνιο 28"/>
          <p:cNvSpPr/>
          <p:nvPr/>
        </p:nvSpPr>
        <p:spPr>
          <a:xfrm>
            <a:off x="0" y="3150000"/>
            <a:ext cx="9717840" cy="1257840"/>
          </a:xfrm>
          <a:prstGeom prst="rect">
            <a:avLst/>
          </a:prstGeom>
          <a:solidFill>
            <a:srgbClr val="E74C3C"/>
          </a:solidFill>
          <a:ln w="0">
            <a:noFill/>
          </a:ln>
        </p:spPr>
        <p:style>
          <a:lnRef idx="0">
            <a:scrgbClr r="0" g="0" b="0"/>
          </a:lnRef>
          <a:fillRef idx="0">
            <a:scrgbClr r="0" g="0" b="0"/>
          </a:fillRef>
          <a:effectRef idx="0">
            <a:scrgbClr r="0" g="0" b="0"/>
          </a:effectRef>
          <a:fontRef idx="minor"/>
        </p:style>
        <p:txBody>
          <a:bodyPr wrap="none" lIns="90000" tIns="45000" rIns="90000" bIns="45000" anchor="ctr">
            <a:noAutofit/>
          </a:bodyPr>
          <a:lstStyle/>
          <a:p>
            <a:pPr defTabSz="914400">
              <a:lnSpc>
                <a:spcPct val="100000"/>
              </a:lnSpc>
            </a:pPr>
            <a:endParaRPr lang="el-GR" sz="1800" b="0" strike="noStrike" spc="-1">
              <a:solidFill>
                <a:srgbClr val="000000"/>
              </a:solidFill>
              <a:latin typeface="Source Sans Pro"/>
              <a:ea typeface="DejaVu Sans"/>
            </a:endParaRPr>
          </a:p>
        </p:txBody>
      </p:sp>
      <p:sp>
        <p:nvSpPr>
          <p:cNvPr id="30" name="PlaceHolder 1"/>
          <p:cNvSpPr>
            <a:spLocks noGrp="1"/>
          </p:cNvSpPr>
          <p:nvPr>
            <p:ph type="ftr" idx="10"/>
          </p:nvPr>
        </p:nvSpPr>
        <p:spPr>
          <a:xfrm>
            <a:off x="1080000" y="6840000"/>
            <a:ext cx="3237840" cy="537840"/>
          </a:xfrm>
          <a:prstGeom prst="rect">
            <a:avLst/>
          </a:prstGeom>
          <a:noFill/>
          <a:ln w="72000">
            <a:noFill/>
          </a:ln>
        </p:spPr>
        <p:txBody>
          <a:bodyPr lIns="0" tIns="0" rIns="0" bIns="0" anchor="ctr">
            <a:noAutofit/>
          </a:bodyPr>
          <a:lstStyle>
            <a:lvl1pPr indent="0" algn="ctr" defTabSz="914400">
              <a:lnSpc>
                <a:spcPct val="100000"/>
              </a:lnSpc>
              <a:buNone/>
              <a:tabLst>
                <a:tab pos="0" algn="l"/>
              </a:tabLst>
              <a:defRPr lang="el-GR" sz="1800" b="1" strike="noStrike" spc="-1">
                <a:solidFill>
                  <a:srgbClr val="E74C3C"/>
                </a:solidFill>
                <a:latin typeface="Source Sans Pro Black"/>
                <a:ea typeface="DejaVu Sans"/>
              </a:defRPr>
            </a:lvl1pPr>
          </a:lstStyle>
          <a:p>
            <a:pPr indent="0" algn="ctr" defTabSz="914400">
              <a:lnSpc>
                <a:spcPct val="100000"/>
              </a:lnSpc>
              <a:buNone/>
              <a:tabLst>
                <a:tab pos="0" algn="l"/>
              </a:tabLst>
            </a:pPr>
            <a:r>
              <a:rPr lang="el-GR" sz="1800" b="1" strike="noStrike" spc="-1">
                <a:solidFill>
                  <a:srgbClr val="E74C3C"/>
                </a:solidFill>
                <a:latin typeface="Source Sans Pro Black"/>
                <a:ea typeface="DejaVu Sans"/>
              </a:rPr>
              <a:t>&lt;υποσέλιδο&gt;</a:t>
            </a:r>
            <a:endParaRPr lang="el-GR" sz="1800" b="0" strike="noStrike" spc="-1">
              <a:solidFill>
                <a:srgbClr val="000000"/>
              </a:solidFill>
              <a:latin typeface="Times New Roman"/>
            </a:endParaRPr>
          </a:p>
        </p:txBody>
      </p:sp>
      <p:sp>
        <p:nvSpPr>
          <p:cNvPr id="31" name="PlaceHolder 2"/>
          <p:cNvSpPr>
            <a:spLocks noGrp="1"/>
          </p:cNvSpPr>
          <p:nvPr>
            <p:ph type="sldNum" idx="11"/>
          </p:nvPr>
        </p:nvSpPr>
        <p:spPr>
          <a:xfrm>
            <a:off x="180000" y="6840000"/>
            <a:ext cx="537840" cy="537840"/>
          </a:xfrm>
          <a:prstGeom prst="rect">
            <a:avLst/>
          </a:prstGeom>
          <a:noFill/>
          <a:ln w="72000">
            <a:noFill/>
          </a:ln>
        </p:spPr>
        <p:txBody>
          <a:bodyPr lIns="0" tIns="0" rIns="0" bIns="0" anchor="t">
            <a:noAutofit/>
          </a:bodyPr>
          <a:lstStyle>
            <a:lvl1pPr indent="0" algn="r" defTabSz="914400">
              <a:lnSpc>
                <a:spcPct val="100000"/>
              </a:lnSpc>
              <a:buNone/>
              <a:tabLst>
                <a:tab pos="0" algn="l"/>
              </a:tabLst>
              <a:defRPr lang="el-GR" sz="1800" b="1" strike="noStrike" spc="-1">
                <a:solidFill>
                  <a:srgbClr val="E74C3C"/>
                </a:solidFill>
                <a:latin typeface="Source Sans Pro Black"/>
                <a:ea typeface="DejaVu Sans"/>
              </a:defRPr>
            </a:lvl1pPr>
          </a:lstStyle>
          <a:p>
            <a:pPr indent="0" algn="r" defTabSz="914400">
              <a:lnSpc>
                <a:spcPct val="100000"/>
              </a:lnSpc>
              <a:buNone/>
              <a:tabLst>
                <a:tab pos="0" algn="l"/>
              </a:tabLst>
            </a:pPr>
            <a:fld id="{19805280-AC1F-4FC0-B9CD-6E0C658C65EF}" type="slidenum">
              <a:rPr lang="el-GR" sz="1800" b="1" strike="noStrike" spc="-1">
                <a:solidFill>
                  <a:srgbClr val="E74C3C"/>
                </a:solidFill>
                <a:latin typeface="Source Sans Pro Black"/>
                <a:ea typeface="DejaVu Sans"/>
              </a:rPr>
              <a:t>‹#›</a:t>
            </a:fld>
            <a:endParaRPr lang="el-GR" sz="1800" b="0" strike="noStrike" spc="-1">
              <a:solidFill>
                <a:srgbClr val="000000"/>
              </a:solidFill>
              <a:latin typeface="Times New Roman"/>
            </a:endParaRPr>
          </a:p>
        </p:txBody>
      </p:sp>
      <p:sp>
        <p:nvSpPr>
          <p:cNvPr id="32" name="PlaceHolder 3"/>
          <p:cNvSpPr>
            <a:spLocks noGrp="1"/>
          </p:cNvSpPr>
          <p:nvPr>
            <p:ph type="dt" idx="12"/>
          </p:nvPr>
        </p:nvSpPr>
        <p:spPr>
          <a:xfrm>
            <a:off x="7560000" y="6840000"/>
            <a:ext cx="2337840" cy="537840"/>
          </a:xfrm>
          <a:prstGeom prst="rect">
            <a:avLst/>
          </a:prstGeom>
          <a:noFill/>
          <a:ln w="72000">
            <a:noFill/>
          </a:ln>
        </p:spPr>
        <p:txBody>
          <a:bodyPr lIns="0" tIns="0" rIns="0" bIns="0" anchor="ctr">
            <a:noAutofit/>
          </a:bodyPr>
          <a:lstStyle>
            <a:lvl1pPr indent="0">
              <a:buNone/>
              <a:defRPr lang="el-GR" sz="1400" b="0" strike="noStrike" spc="-1">
                <a:solidFill>
                  <a:srgbClr val="000000"/>
                </a:solidFill>
                <a:latin typeface="Times New Roman"/>
              </a:defRPr>
            </a:lvl1pPr>
          </a:lstStyle>
          <a:p>
            <a:pPr indent="0">
              <a:buNone/>
            </a:pPr>
            <a:r>
              <a:rPr lang="el-GR" sz="1400" b="0" strike="noStrike" spc="-1">
                <a:solidFill>
                  <a:srgbClr val="000000"/>
                </a:solidFill>
                <a:latin typeface="Times New Roman"/>
              </a:rPr>
              <a:t>&lt;ημερομηνία/ώρα&gt;</a:t>
            </a:r>
          </a:p>
        </p:txBody>
      </p:sp>
      <p:sp>
        <p:nvSpPr>
          <p:cNvPr id="33" name="PlaceHolder 4"/>
          <p:cNvSpPr>
            <a:spLocks noGrp="1"/>
          </p:cNvSpPr>
          <p:nvPr>
            <p:ph type="title"/>
          </p:nvPr>
        </p:nvSpPr>
        <p:spPr>
          <a:xfrm>
            <a:off x="504000" y="301320"/>
            <a:ext cx="9072000" cy="1261800"/>
          </a:xfrm>
          <a:prstGeom prst="rect">
            <a:avLst/>
          </a:prstGeom>
          <a:noFill/>
          <a:ln w="0">
            <a:noFill/>
          </a:ln>
        </p:spPr>
        <p:txBody>
          <a:bodyPr lIns="0" tIns="0" rIns="0" bIns="0" anchor="ctr">
            <a:noAutofit/>
          </a:bodyPr>
          <a:lstStyle/>
          <a:p>
            <a:pPr indent="0">
              <a:buNone/>
            </a:pPr>
            <a:r>
              <a:rPr lang="el-GR" sz="1800" b="0" strike="noStrike" spc="-1">
                <a:solidFill>
                  <a:schemeClr val="dk1"/>
                </a:solidFill>
                <a:latin typeface="Arial"/>
              </a:rPr>
              <a:t>Πατήστε για επεξεργασία της μορφής κειμένου του τίτλου</a:t>
            </a:r>
          </a:p>
        </p:txBody>
      </p:sp>
      <p:sp>
        <p:nvSpPr>
          <p:cNvPr id="34" name="PlaceHolder 5"/>
          <p:cNvSpPr>
            <a:spLocks noGrp="1"/>
          </p:cNvSpPr>
          <p:nvPr>
            <p:ph type="body"/>
          </p:nvPr>
        </p:nvSpPr>
        <p:spPr>
          <a:xfrm>
            <a:off x="504000" y="1768680"/>
            <a:ext cx="9072000" cy="4384080"/>
          </a:xfrm>
          <a:prstGeom prst="rect">
            <a:avLst/>
          </a:prstGeom>
          <a:noFill/>
          <a:ln w="0">
            <a:noFill/>
          </a:ln>
        </p:spPr>
        <p:txBody>
          <a:bodyPr lIns="0" tIns="0" rIns="0" bIns="0" anchor="t">
            <a:normAutofit/>
          </a:bodyPr>
          <a:lstStyle/>
          <a:p>
            <a:pPr marL="432000" indent="-324000">
              <a:lnSpc>
                <a:spcPct val="90000"/>
              </a:lnSpc>
              <a:spcBef>
                <a:spcPts val="1417"/>
              </a:spcBef>
              <a:buClr>
                <a:srgbClr val="000000"/>
              </a:buClr>
              <a:buSzPct val="45000"/>
              <a:buFont typeface="Wingdings" charset="2"/>
              <a:buChar char=""/>
            </a:pPr>
            <a:r>
              <a:rPr lang="el-GR" sz="2800" b="0" strike="noStrike" spc="-1">
                <a:solidFill>
                  <a:schemeClr val="dk1"/>
                </a:solidFill>
                <a:latin typeface="Arial"/>
              </a:rPr>
              <a:t>Πατήστε για επεξεργασία της μορφής κειμένου διάρθρωσης</a:t>
            </a:r>
          </a:p>
          <a:p>
            <a:pPr marL="864000" lvl="1" indent="-324000">
              <a:lnSpc>
                <a:spcPct val="90000"/>
              </a:lnSpc>
              <a:spcBef>
                <a:spcPts val="1134"/>
              </a:spcBef>
              <a:buClr>
                <a:srgbClr val="000000"/>
              </a:buClr>
              <a:buSzPct val="75000"/>
              <a:buFont typeface="Symbol" charset="2"/>
              <a:buChar char=""/>
            </a:pPr>
            <a:r>
              <a:rPr lang="el-GR" sz="2000" b="0" strike="noStrike" spc="-1">
                <a:solidFill>
                  <a:schemeClr val="dk1"/>
                </a:solidFill>
                <a:latin typeface="Arial"/>
              </a:rPr>
              <a:t>Δεύτερο επίπεδο διάρθρωσης</a:t>
            </a:r>
          </a:p>
          <a:p>
            <a:pPr marL="1296000" lvl="2" indent="-288000">
              <a:lnSpc>
                <a:spcPct val="90000"/>
              </a:lnSpc>
              <a:spcBef>
                <a:spcPts val="850"/>
              </a:spcBef>
              <a:buClr>
                <a:srgbClr val="000000"/>
              </a:buClr>
              <a:buSzPct val="45000"/>
              <a:buFont typeface="Wingdings" charset="2"/>
              <a:buChar char=""/>
            </a:pPr>
            <a:r>
              <a:rPr lang="el-GR" sz="1800" b="0" strike="noStrike" spc="-1">
                <a:solidFill>
                  <a:schemeClr val="dk1"/>
                </a:solidFill>
                <a:latin typeface="Arial"/>
              </a:rPr>
              <a:t>Τρίτο επίπεδο διάρθρωσης</a:t>
            </a:r>
          </a:p>
          <a:p>
            <a:pPr marL="1728000" lvl="3" indent="-216000">
              <a:lnSpc>
                <a:spcPct val="90000"/>
              </a:lnSpc>
              <a:spcBef>
                <a:spcPts val="567"/>
              </a:spcBef>
              <a:buClr>
                <a:srgbClr val="000000"/>
              </a:buClr>
              <a:buSzPct val="75000"/>
              <a:buFont typeface="Symbol" charset="2"/>
              <a:buChar char=""/>
            </a:pPr>
            <a:r>
              <a:rPr lang="el-GR" sz="1800" b="0" strike="noStrike" spc="-1">
                <a:solidFill>
                  <a:schemeClr val="dk1"/>
                </a:solidFill>
                <a:latin typeface="Arial"/>
              </a:rPr>
              <a:t>Τέταρτο επίπεδο διάρθρωσης</a:t>
            </a:r>
          </a:p>
          <a:p>
            <a:pPr marL="2160000" lvl="4" indent="-216000">
              <a:lnSpc>
                <a:spcPct val="90000"/>
              </a:lnSpc>
              <a:spcBef>
                <a:spcPts val="283"/>
              </a:spcBef>
              <a:buClr>
                <a:srgbClr val="000000"/>
              </a:buClr>
              <a:buSzPct val="45000"/>
              <a:buFont typeface="Wingdings" charset="2"/>
              <a:buChar char=""/>
            </a:pPr>
            <a:r>
              <a:rPr lang="el-GR" sz="2000" b="0" strike="noStrike" spc="-1">
                <a:solidFill>
                  <a:schemeClr val="dk1"/>
                </a:solidFill>
                <a:latin typeface="Arial"/>
              </a:rPr>
              <a:t>Πέμπτο επίπεδο διάρθρωσης</a:t>
            </a:r>
          </a:p>
          <a:p>
            <a:pPr marL="2592000" lvl="5" indent="-216000">
              <a:lnSpc>
                <a:spcPct val="90000"/>
              </a:lnSpc>
              <a:spcBef>
                <a:spcPts val="283"/>
              </a:spcBef>
              <a:buClr>
                <a:srgbClr val="000000"/>
              </a:buClr>
              <a:buSzPct val="45000"/>
              <a:buFont typeface="Wingdings" charset="2"/>
              <a:buChar char=""/>
            </a:pPr>
            <a:r>
              <a:rPr lang="el-GR" sz="2000" b="0" strike="noStrike" spc="-1">
                <a:solidFill>
                  <a:schemeClr val="dk1"/>
                </a:solidFill>
                <a:latin typeface="Arial"/>
              </a:rPr>
              <a:t>Έκτο επίπεδο διάρθρωσης</a:t>
            </a:r>
          </a:p>
          <a:p>
            <a:pPr marL="3024000" lvl="6" indent="-216000">
              <a:lnSpc>
                <a:spcPct val="90000"/>
              </a:lnSpc>
              <a:spcBef>
                <a:spcPts val="283"/>
              </a:spcBef>
              <a:buClr>
                <a:srgbClr val="000000"/>
              </a:buClr>
              <a:buSzPct val="45000"/>
              <a:buFont typeface="Wingdings" charset="2"/>
              <a:buChar char=""/>
            </a:pPr>
            <a:r>
              <a:rPr lang="el-GR" sz="2000" b="0" strike="noStrike" spc="-1">
                <a:solidFill>
                  <a:schemeClr val="dk1"/>
                </a:solidFill>
                <a:latin typeface="Arial"/>
              </a:rPr>
              <a:t>Έβδομο επίπεδο διάρθρωσης</a:t>
            </a:r>
          </a:p>
        </p:txBody>
      </p:sp>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slide" Target="slide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gif"/><Relationship Id="rId1" Type="http://schemas.openxmlformats.org/officeDocument/2006/relationships/slideLayout" Target="../slideLayouts/slideLayout1.xml"/><Relationship Id="rId6" Type="http://schemas.openxmlformats.org/officeDocument/2006/relationships/hyperlink" Target="https://kahoot.it/challenge/07050244?challenge-id=c413e2ce-5492-400f-949a-96f74f6b5f5a_1720165189722" TargetMode="External"/><Relationship Id="rId5" Type="http://schemas.openxmlformats.org/officeDocument/2006/relationships/slide" Target="slide4.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21.jpe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slide" Target="slide19.xml"/></Relationships>
</file>

<file path=ppt/slides/_rels/slide19.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1.xml"/><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slide" Target="slide3.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1.xml"/><Relationship Id="rId4" Type="http://schemas.openxmlformats.org/officeDocument/2006/relationships/slide" Target="slide23.xml"/></Relationships>
</file>

<file path=ppt/slides/_rels/slide23.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1.xml"/><Relationship Id="rId6" Type="http://schemas.openxmlformats.org/officeDocument/2006/relationships/hyperlink" Target="https://content.e-me.edu.gr/wp-admin/admin-ajax.php?action=h5p_embed&amp;id=1393546" TargetMode="External"/><Relationship Id="rId5" Type="http://schemas.openxmlformats.org/officeDocument/2006/relationships/slide" Target="slide25.xml"/><Relationship Id="rId4" Type="http://schemas.openxmlformats.org/officeDocument/2006/relationships/slide" Target="slide3.xml"/></Relationships>
</file>

<file path=ppt/slides/_rels/slide25.xml.rels><?xml version="1.0" encoding="UTF-8" standalone="yes"?>
<Relationships xmlns="http://schemas.openxmlformats.org/package/2006/relationships"><Relationship Id="rId3" Type="http://schemas.openxmlformats.org/officeDocument/2006/relationships/hyperlink" Target="http://www.socped.gr/sZV0GwOg5C4ISyhH" TargetMode="External"/><Relationship Id="rId2" Type="http://schemas.openxmlformats.org/officeDocument/2006/relationships/hyperlink" Target="http://pixabay.com/" TargetMode="External"/><Relationship Id="rId1" Type="http://schemas.openxmlformats.org/officeDocument/2006/relationships/slideLayout" Target="../slideLayouts/slideLayout1.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4.xml"/><Relationship Id="rId1" Type="http://schemas.openxmlformats.org/officeDocument/2006/relationships/slideLayout" Target="../slideLayouts/slideLayout1.xml"/><Relationship Id="rId6" Type="http://schemas.openxmlformats.org/officeDocument/2006/relationships/slide" Target="slide24.xml"/><Relationship Id="rId5" Type="http://schemas.openxmlformats.org/officeDocument/2006/relationships/slide" Target="slide22.xml"/><Relationship Id="rId4" Type="http://schemas.openxmlformats.org/officeDocument/2006/relationships/slide" Target="slide17.xml"/></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slide" Target="slide3.xml"/><Relationship Id="rId7"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 Target="slide5.xml"/><Relationship Id="rId5" Type="http://schemas.openxmlformats.org/officeDocument/2006/relationships/image" Target="../media/image2.jpeg"/><Relationship Id="rId10" Type="http://schemas.openxmlformats.org/officeDocument/2006/relationships/hyperlink" Target="https://youtu.be/ror4P1UAv_g" TargetMode="External"/><Relationship Id="rId4" Type="http://schemas.openxmlformats.org/officeDocument/2006/relationships/slide" Target="slide12.xml"/><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slide" Target="slide6.xml"/><Relationship Id="rId4" Type="http://schemas.openxmlformats.org/officeDocument/2006/relationships/hyperlink" Target="https://www.youtube.com/watch?v=kh6XCNXVLsA" TargetMode="Externa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slide" Target="slide4.xm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PlaceHolder 4"/>
          <p:cNvSpPr/>
          <p:nvPr/>
        </p:nvSpPr>
        <p:spPr>
          <a:xfrm>
            <a:off x="360360" y="3332520"/>
            <a:ext cx="9357840" cy="89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tabLst>
                <a:tab pos="0" algn="l"/>
              </a:tabLst>
            </a:pPr>
            <a:r>
              <a:rPr lang="el-GR" sz="3200" b="1" strike="noStrike" spc="-1">
                <a:solidFill>
                  <a:srgbClr val="FFFFFF"/>
                </a:solidFill>
                <a:latin typeface="Source Sans Pro Black"/>
                <a:ea typeface="DejaVu Sans"/>
              </a:rPr>
              <a:t>Ενότητα 5 – </a:t>
            </a:r>
            <a:r>
              <a:rPr lang="el-GR" sz="3200" b="1" strike="noStrike" spc="-1">
                <a:solidFill>
                  <a:srgbClr val="FFFFFF"/>
                </a:solidFill>
                <a:latin typeface="Source Sans Pro Black"/>
                <a:ea typeface="Arial"/>
              </a:rPr>
              <a:t>Ενσύρματα και Ασύρματα Δίκτυα</a:t>
            </a:r>
            <a:endParaRPr lang="el-GR" sz="32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PlaceHolder 1"/>
          <p:cNvSpPr>
            <a:spLocks noGrp="1"/>
          </p:cNvSpPr>
          <p:nvPr>
            <p:ph type="title"/>
          </p:nvPr>
        </p:nvSpPr>
        <p:spPr>
          <a:xfrm>
            <a:off x="360000" y="360000"/>
            <a:ext cx="9357840" cy="897840"/>
          </a:xfrm>
          <a:prstGeom prst="rect">
            <a:avLst/>
          </a:prstGeom>
          <a:noFill/>
          <a:ln w="0">
            <a:noFill/>
          </a:ln>
        </p:spPr>
        <p:txBody>
          <a:bodyPr lIns="0" tIns="0" rIns="0" bIns="0" anchor="b">
            <a:noAutofit/>
          </a:bodyPr>
          <a:lstStyle/>
          <a:p>
            <a:pPr indent="0" defTabSz="914400">
              <a:lnSpc>
                <a:spcPct val="100000"/>
              </a:lnSpc>
              <a:buNone/>
              <a:tabLst>
                <a:tab pos="0" algn="l"/>
              </a:tabLst>
            </a:pPr>
            <a:r>
              <a:rPr lang="el-GR" sz="3200" b="1" strike="noStrike" spc="-1">
                <a:solidFill>
                  <a:srgbClr val="FFFFFF"/>
                </a:solidFill>
                <a:latin typeface="Source Sans Pro Black"/>
                <a:ea typeface="DejaVu Sans"/>
              </a:rPr>
              <a:t>Ενσύρματα μέσα μετάδοσης – Οπτικές Ίνες</a:t>
            </a:r>
            <a:endParaRPr lang="el-GR" sz="3200" b="0" strike="noStrike" spc="-1">
              <a:solidFill>
                <a:schemeClr val="dk1"/>
              </a:solidFill>
              <a:latin typeface="Arial"/>
            </a:endParaRPr>
          </a:p>
        </p:txBody>
      </p:sp>
      <p:sp>
        <p:nvSpPr>
          <p:cNvPr id="83" name="PlaceHolder 2"/>
          <p:cNvSpPr>
            <a:spLocks noGrp="1"/>
          </p:cNvSpPr>
          <p:nvPr>
            <p:ph/>
          </p:nvPr>
        </p:nvSpPr>
        <p:spPr>
          <a:xfrm>
            <a:off x="360000" y="1800000"/>
            <a:ext cx="5279400" cy="4245840"/>
          </a:xfrm>
          <a:prstGeom prst="rect">
            <a:avLst/>
          </a:prstGeom>
          <a:noFill/>
          <a:ln w="0">
            <a:noFill/>
          </a:ln>
        </p:spPr>
        <p:txBody>
          <a:bodyPr lIns="0" tIns="0" rIns="0" bIns="0" anchor="t">
            <a:normAutofit/>
          </a:bodyPr>
          <a:lstStyle/>
          <a:p>
            <a:pPr indent="0" defTabSz="914400">
              <a:lnSpc>
                <a:spcPct val="100000"/>
              </a:lnSpc>
              <a:spcAft>
                <a:spcPts val="1142"/>
              </a:spcAft>
              <a:buNone/>
              <a:tabLst>
                <a:tab pos="0" algn="l"/>
              </a:tabLst>
            </a:pPr>
            <a:r>
              <a:rPr lang="el-GR" sz="2200" b="1" strike="noStrike" spc="-1">
                <a:solidFill>
                  <a:srgbClr val="220468"/>
                </a:solidFill>
                <a:latin typeface="Source Sans Pro Semibold"/>
                <a:ea typeface="DejaVu Sans"/>
              </a:rPr>
              <a:t>Μονοτροπικές οπτικές ίνες (Single mode)</a:t>
            </a:r>
            <a:endParaRPr lang="el-GR" sz="2200" b="0" strike="noStrike" spc="-1">
              <a:solidFill>
                <a:schemeClr val="dk1"/>
              </a:solidFill>
              <a:latin typeface="Arial"/>
            </a:endParaRPr>
          </a:p>
          <a:p>
            <a:pPr indent="0" defTabSz="914400">
              <a:lnSpc>
                <a:spcPct val="100000"/>
              </a:lnSpc>
              <a:spcAft>
                <a:spcPts val="1142"/>
              </a:spcAft>
              <a:buNone/>
              <a:tabLst>
                <a:tab pos="0" algn="l"/>
              </a:tabLst>
            </a:pPr>
            <a:endParaRPr lang="el-GR" sz="2400" b="0" strike="noStrike" spc="-1">
              <a:solidFill>
                <a:schemeClr val="dk1"/>
              </a:solidFill>
              <a:latin typeface="Arial"/>
            </a:endParaRPr>
          </a:p>
          <a:p>
            <a:pPr indent="0" defTabSz="914400">
              <a:lnSpc>
                <a:spcPct val="100000"/>
              </a:lnSpc>
              <a:spcAft>
                <a:spcPts val="1142"/>
              </a:spcAft>
              <a:buNone/>
              <a:tabLst>
                <a:tab pos="0" algn="l"/>
              </a:tabLst>
            </a:pPr>
            <a:r>
              <a:rPr lang="el-GR" sz="1600" b="0" strike="noStrike" spc="-1">
                <a:solidFill>
                  <a:srgbClr val="1C1C1C"/>
                </a:solidFill>
                <a:latin typeface="Verdana"/>
                <a:ea typeface="Verdana"/>
              </a:rPr>
              <a:t>Οι μονοτροπικές οπτικές ίνες έχουν διαστάσεις πυρήνα μέχρι 10 μm. Τα κύματα φωτός ταξιδεύουν σε ευθεία γραμμή και μπορούμε να στείλουμε δεδομένα σε μεγάλες αποστάσεις. </a:t>
            </a:r>
            <a:endParaRPr lang="el-GR" sz="1600" b="0" strike="noStrike" spc="-1">
              <a:solidFill>
                <a:schemeClr val="dk1"/>
              </a:solidFill>
              <a:latin typeface="Arial"/>
            </a:endParaRPr>
          </a:p>
          <a:p>
            <a:pPr indent="0" defTabSz="914400">
              <a:lnSpc>
                <a:spcPct val="100000"/>
              </a:lnSpc>
              <a:spcAft>
                <a:spcPts val="1142"/>
              </a:spcAft>
              <a:buNone/>
              <a:tabLst>
                <a:tab pos="0" algn="l"/>
              </a:tabLst>
            </a:pPr>
            <a:r>
              <a:rPr lang="el-GR" sz="1600" b="0" strike="noStrike" spc="-1">
                <a:solidFill>
                  <a:srgbClr val="1C1C1C"/>
                </a:solidFill>
                <a:latin typeface="Verdana"/>
                <a:ea typeface="Verdana"/>
              </a:rPr>
              <a:t>Η μικρή αυτή διάμετρος του πυρήνα, επιτρέπει τη διέλευση σε ένα περιορισμένο πλήθος ακτινών.</a:t>
            </a:r>
            <a:endParaRPr lang="el-GR" sz="1600" b="0" strike="noStrike" spc="-1">
              <a:solidFill>
                <a:schemeClr val="dk1"/>
              </a:solidFill>
              <a:latin typeface="Arial"/>
            </a:endParaRPr>
          </a:p>
          <a:p>
            <a:pPr indent="0" defTabSz="914400">
              <a:lnSpc>
                <a:spcPct val="100000"/>
              </a:lnSpc>
              <a:spcAft>
                <a:spcPts val="1142"/>
              </a:spcAft>
              <a:buNone/>
              <a:tabLst>
                <a:tab pos="0" algn="l"/>
              </a:tabLst>
            </a:pPr>
            <a:r>
              <a:rPr lang="el-GR" sz="2600" b="1" strike="noStrike" spc="-1">
                <a:solidFill>
                  <a:srgbClr val="1C1C1C"/>
                </a:solidFill>
                <a:latin typeface="Source Sans Pro Semibold"/>
                <a:ea typeface="DejaVu Sans"/>
              </a:rPr>
              <a:t> </a:t>
            </a:r>
            <a:endParaRPr lang="el-GR" sz="2600" b="0" strike="noStrike" spc="-1">
              <a:solidFill>
                <a:schemeClr val="dk1"/>
              </a:solidFill>
              <a:latin typeface="Arial"/>
            </a:endParaRPr>
          </a:p>
        </p:txBody>
      </p:sp>
      <p:pic>
        <p:nvPicPr>
          <p:cNvPr id="84" name="Εικόνα 66"/>
          <p:cNvPicPr/>
          <p:nvPr/>
        </p:nvPicPr>
        <p:blipFill>
          <a:blip r:embed="rId2"/>
          <a:stretch/>
        </p:blipFill>
        <p:spPr>
          <a:xfrm>
            <a:off x="5872680" y="2254680"/>
            <a:ext cx="3845160" cy="2637720"/>
          </a:xfrm>
          <a:prstGeom prst="rect">
            <a:avLst/>
          </a:prstGeom>
          <a:ln w="0">
            <a:noFill/>
          </a:ln>
        </p:spPr>
      </p:pic>
      <p:sp>
        <p:nvSpPr>
          <p:cNvPr id="85" name="Αριστερό βέλος 5">
            <a:hlinkClick r:id="rId3" action="ppaction://hlinksldjump"/>
          </p:cNvPr>
          <p:cNvSpPr/>
          <p:nvPr/>
        </p:nvSpPr>
        <p:spPr>
          <a:xfrm rot="10800000">
            <a:off x="9361440" y="6337440"/>
            <a:ext cx="357840" cy="255960"/>
          </a:xfrm>
          <a:prstGeom prst="leftArrow">
            <a:avLst>
              <a:gd name="adj1" fmla="val 50000"/>
              <a:gd name="adj2" fmla="val 50000"/>
            </a:avLst>
          </a:prstGeom>
          <a:solidFill>
            <a:srgbClr val="002060"/>
          </a:solidFill>
          <a:ln>
            <a:solidFill>
              <a:srgbClr val="002060"/>
            </a:solidFill>
          </a:ln>
          <a:effectLst>
            <a:outerShdw blurRad="76320" sy="23000" kx="1200000" algn="br" rotWithShape="0">
              <a:srgbClr val="000000">
                <a:alpha val="20000"/>
              </a:srgbClr>
            </a:outerShdw>
          </a:effectLst>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el-GR" sz="1800" b="1" strike="noStrike" spc="-1">
              <a:solidFill>
                <a:schemeClr val="accent2">
                  <a:lumMod val="40000"/>
                  <a:lumOff val="60000"/>
                </a:schemeClr>
              </a:solidFill>
              <a:latin typeface="Arial"/>
              <a:ea typeface="DejaVu Sans"/>
            </a:endParaRPr>
          </a:p>
        </p:txBody>
      </p:sp>
      <p:sp>
        <p:nvSpPr>
          <p:cNvPr id="86" name="TextBox 6"/>
          <p:cNvSpPr/>
          <p:nvPr/>
        </p:nvSpPr>
        <p:spPr>
          <a:xfrm>
            <a:off x="8560800" y="6326280"/>
            <a:ext cx="9774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1200" b="0" strike="noStrike" spc="-1">
                <a:solidFill>
                  <a:schemeClr val="dk1"/>
                </a:solidFill>
                <a:latin typeface="Arial"/>
                <a:ea typeface="DejaVu Sans"/>
              </a:rPr>
              <a:t>Επόμενο</a:t>
            </a:r>
            <a:endParaRPr lang="el-GR" sz="1200" b="0" strike="noStrike" spc="-1">
              <a:solidFill>
                <a:srgbClr val="000000"/>
              </a:solidFill>
              <a:latin typeface="Arial"/>
            </a:endParaRPr>
          </a:p>
        </p:txBody>
      </p:sp>
      <p:sp>
        <p:nvSpPr>
          <p:cNvPr id="4" name="PlaceHolder 3"/>
          <p:cNvSpPr>
            <a:spLocks noGrp="1"/>
          </p:cNvSpPr>
          <p:nvPr>
            <p:ph type="sldNum" idx="2"/>
          </p:nvPr>
        </p:nvSpPr>
        <p:spPr/>
        <p:txBody>
          <a:bodyPr/>
          <a:lstStyle/>
          <a:p>
            <a:fld id="{E497B467-EBC4-4476-9452-C888E600536C}" type="slidenum">
              <a:t>10</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PlaceHolder 1"/>
          <p:cNvSpPr>
            <a:spLocks noGrp="1"/>
          </p:cNvSpPr>
          <p:nvPr>
            <p:ph type="title"/>
          </p:nvPr>
        </p:nvSpPr>
        <p:spPr>
          <a:xfrm>
            <a:off x="360000" y="360000"/>
            <a:ext cx="9357840" cy="897840"/>
          </a:xfrm>
          <a:prstGeom prst="rect">
            <a:avLst/>
          </a:prstGeom>
          <a:noFill/>
          <a:ln w="0">
            <a:noFill/>
          </a:ln>
        </p:spPr>
        <p:txBody>
          <a:bodyPr lIns="0" tIns="0" rIns="0" bIns="0" anchor="b">
            <a:noAutofit/>
          </a:bodyPr>
          <a:lstStyle/>
          <a:p>
            <a:pPr indent="0" defTabSz="914400">
              <a:lnSpc>
                <a:spcPct val="100000"/>
              </a:lnSpc>
              <a:buNone/>
              <a:tabLst>
                <a:tab pos="0" algn="l"/>
              </a:tabLst>
            </a:pPr>
            <a:r>
              <a:rPr lang="el-GR" sz="3200" b="1" strike="noStrike" spc="-1">
                <a:solidFill>
                  <a:srgbClr val="FFFFFF"/>
                </a:solidFill>
                <a:latin typeface="Source Sans Pro Black"/>
                <a:ea typeface="DejaVu Sans"/>
              </a:rPr>
              <a:t>Ενσύρματα μέσα μετάδοσης – Οπτικές Ίνες</a:t>
            </a:r>
            <a:endParaRPr lang="el-GR" sz="3200" b="0" strike="noStrike" spc="-1">
              <a:solidFill>
                <a:schemeClr val="dk1"/>
              </a:solidFill>
              <a:latin typeface="Arial"/>
            </a:endParaRPr>
          </a:p>
        </p:txBody>
      </p:sp>
      <p:sp>
        <p:nvSpPr>
          <p:cNvPr id="88" name="PlaceHolder 2"/>
          <p:cNvSpPr>
            <a:spLocks noGrp="1"/>
          </p:cNvSpPr>
          <p:nvPr>
            <p:ph/>
          </p:nvPr>
        </p:nvSpPr>
        <p:spPr>
          <a:xfrm>
            <a:off x="360000" y="1716120"/>
            <a:ext cx="5037840" cy="4347000"/>
          </a:xfrm>
          <a:prstGeom prst="rect">
            <a:avLst/>
          </a:prstGeom>
          <a:noFill/>
          <a:ln w="0">
            <a:noFill/>
          </a:ln>
        </p:spPr>
        <p:txBody>
          <a:bodyPr lIns="0" tIns="0" rIns="0" bIns="0" anchor="t">
            <a:normAutofit/>
          </a:bodyPr>
          <a:lstStyle/>
          <a:p>
            <a:pPr indent="0" defTabSz="914400">
              <a:lnSpc>
                <a:spcPct val="100000"/>
              </a:lnSpc>
              <a:spcAft>
                <a:spcPts val="1142"/>
              </a:spcAft>
              <a:buNone/>
              <a:tabLst>
                <a:tab pos="0" algn="l"/>
              </a:tabLst>
            </a:pPr>
            <a:r>
              <a:rPr lang="el-GR" sz="2400" b="1" strike="noStrike" spc="-1">
                <a:solidFill>
                  <a:srgbClr val="220468"/>
                </a:solidFill>
                <a:latin typeface="Source Sans Pro Semibold"/>
                <a:ea typeface="DejaVu Sans"/>
              </a:rPr>
              <a:t>Πολυτροπικές οπτικές ίνες (Multi mode)</a:t>
            </a:r>
            <a:endParaRPr lang="el-GR" sz="2400" b="0" strike="noStrike" spc="-1">
              <a:solidFill>
                <a:schemeClr val="dk1"/>
              </a:solidFill>
              <a:latin typeface="Arial"/>
            </a:endParaRPr>
          </a:p>
          <a:p>
            <a:pPr indent="0" defTabSz="914400">
              <a:lnSpc>
                <a:spcPct val="100000"/>
              </a:lnSpc>
              <a:spcAft>
                <a:spcPts val="1142"/>
              </a:spcAft>
              <a:buNone/>
              <a:tabLst>
                <a:tab pos="0" algn="l"/>
              </a:tabLst>
            </a:pPr>
            <a:r>
              <a:rPr lang="el-GR" sz="1600" b="0" strike="noStrike" spc="-1">
                <a:solidFill>
                  <a:srgbClr val="1C1C1C"/>
                </a:solidFill>
                <a:latin typeface="Verdana"/>
                <a:ea typeface="Verdana"/>
              </a:rPr>
              <a:t>Οι πολυτροπικές οπτικές ίνες έχουν διαστάσεις πυρήνα από 50 − 100 μm, είναι πιο «χοντρές» από τις απλού τύπου, αλλά μπορούν να στείλουν παράλληλα, σε ξεχωριστό μονοπάτι, πολλά κύματα φωτός.</a:t>
            </a:r>
            <a:endParaRPr lang="el-GR" sz="1600" b="0" strike="noStrike" spc="-1">
              <a:solidFill>
                <a:schemeClr val="dk1"/>
              </a:solidFill>
              <a:latin typeface="Arial"/>
            </a:endParaRPr>
          </a:p>
          <a:p>
            <a:pPr indent="0" defTabSz="914400">
              <a:lnSpc>
                <a:spcPct val="100000"/>
              </a:lnSpc>
              <a:spcAft>
                <a:spcPts val="1142"/>
              </a:spcAft>
              <a:buNone/>
              <a:tabLst>
                <a:tab pos="0" algn="l"/>
              </a:tabLst>
            </a:pPr>
            <a:r>
              <a:rPr lang="el-GR" sz="1600" b="0" strike="noStrike" spc="-1">
                <a:solidFill>
                  <a:srgbClr val="1C1C1C"/>
                </a:solidFill>
                <a:latin typeface="Verdana"/>
                <a:ea typeface="Verdana"/>
              </a:rPr>
              <a:t>Το κάθε κύμα φωτός, εισέρχεται στην οπτική ίνα με ελαφρά </a:t>
            </a:r>
            <a:r>
              <a:rPr lang="el-GR" sz="1600" b="0" strike="noStrike" spc="-1">
                <a:solidFill>
                  <a:schemeClr val="accent6">
                    <a:lumMod val="75000"/>
                  </a:schemeClr>
                </a:solidFill>
                <a:latin typeface="Verdana"/>
                <a:ea typeface="Verdana"/>
              </a:rPr>
              <a:t>διαφορετική γωνία</a:t>
            </a:r>
            <a:r>
              <a:rPr lang="el-GR" sz="1600" b="0" strike="noStrike" spc="-1">
                <a:solidFill>
                  <a:srgbClr val="1C1C1C"/>
                </a:solidFill>
                <a:latin typeface="Verdana"/>
                <a:ea typeface="Verdana"/>
              </a:rPr>
              <a:t> σε σχέση με τα άλλα και ακολουθεί το δικό του μονοπάτι μέσα στην ίνα, μέσω των διαδοχικών ανακλάσεων στο περίβλημα. </a:t>
            </a:r>
            <a:endParaRPr lang="el-GR" sz="1600" b="0" strike="noStrike" spc="-1">
              <a:solidFill>
                <a:schemeClr val="dk1"/>
              </a:solidFill>
              <a:latin typeface="Arial"/>
            </a:endParaRPr>
          </a:p>
          <a:p>
            <a:pPr indent="0" defTabSz="914400">
              <a:lnSpc>
                <a:spcPct val="100000"/>
              </a:lnSpc>
              <a:spcAft>
                <a:spcPts val="1142"/>
              </a:spcAft>
              <a:buNone/>
              <a:tabLst>
                <a:tab pos="0" algn="l"/>
              </a:tabLst>
            </a:pPr>
            <a:r>
              <a:rPr lang="el-GR" sz="1600" b="0" strike="noStrike" spc="-1">
                <a:solidFill>
                  <a:srgbClr val="1C1C1C"/>
                </a:solidFill>
                <a:latin typeface="Verdana"/>
                <a:ea typeface="Verdana"/>
              </a:rPr>
              <a:t>Με αυτόν τον τρόπο μπορούμε να στείλουμε παράλληλα, τεράστιο όγκο δεδομένων.</a:t>
            </a:r>
            <a:endParaRPr lang="el-GR" sz="1600" b="0" strike="noStrike" spc="-1">
              <a:solidFill>
                <a:schemeClr val="dk1"/>
              </a:solidFill>
              <a:latin typeface="Arial"/>
            </a:endParaRPr>
          </a:p>
        </p:txBody>
      </p:sp>
      <p:pic>
        <p:nvPicPr>
          <p:cNvPr id="89" name="Εικόνα 69"/>
          <p:cNvPicPr/>
          <p:nvPr/>
        </p:nvPicPr>
        <p:blipFill>
          <a:blip r:embed="rId2"/>
          <a:stretch/>
        </p:blipFill>
        <p:spPr>
          <a:xfrm>
            <a:off x="5472000" y="2440440"/>
            <a:ext cx="4245840" cy="2898360"/>
          </a:xfrm>
          <a:prstGeom prst="rect">
            <a:avLst/>
          </a:prstGeom>
          <a:ln w="0">
            <a:noFill/>
          </a:ln>
        </p:spPr>
      </p:pic>
      <p:sp>
        <p:nvSpPr>
          <p:cNvPr id="90" name="Αριστερό βέλος 5">
            <a:hlinkClick r:id="rId3" action="ppaction://hlinksldjump"/>
          </p:cNvPr>
          <p:cNvSpPr/>
          <p:nvPr/>
        </p:nvSpPr>
        <p:spPr>
          <a:xfrm>
            <a:off x="360000" y="6330600"/>
            <a:ext cx="357840" cy="255960"/>
          </a:xfrm>
          <a:prstGeom prst="leftArrow">
            <a:avLst>
              <a:gd name="adj1" fmla="val 50000"/>
              <a:gd name="adj2" fmla="val 50000"/>
            </a:avLst>
          </a:prstGeom>
          <a:solidFill>
            <a:srgbClr val="002060"/>
          </a:solidFill>
          <a:ln>
            <a:solidFill>
              <a:srgbClr val="002060"/>
            </a:solidFill>
          </a:ln>
          <a:effectLst>
            <a:outerShdw blurRad="76320" sy="23000" kx="1200000" algn="br" rotWithShape="0">
              <a:srgbClr val="000000">
                <a:alpha val="20000"/>
              </a:srgbClr>
            </a:outerShdw>
          </a:effectLst>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el-GR" sz="1800" b="1" strike="noStrike" spc="-1">
              <a:solidFill>
                <a:schemeClr val="accent2">
                  <a:lumMod val="40000"/>
                  <a:lumOff val="60000"/>
                </a:schemeClr>
              </a:solidFill>
              <a:latin typeface="Arial"/>
              <a:ea typeface="DejaVu Sans"/>
            </a:endParaRPr>
          </a:p>
        </p:txBody>
      </p:sp>
      <p:sp>
        <p:nvSpPr>
          <p:cNvPr id="91" name="TextBox 6"/>
          <p:cNvSpPr/>
          <p:nvPr/>
        </p:nvSpPr>
        <p:spPr>
          <a:xfrm>
            <a:off x="719280" y="6330600"/>
            <a:ext cx="9774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1200" b="0" strike="noStrike" spc="-1">
                <a:solidFill>
                  <a:schemeClr val="dk1"/>
                </a:solidFill>
                <a:latin typeface="Arial"/>
                <a:ea typeface="DejaVu Sans"/>
              </a:rPr>
              <a:t>Επιστροφή</a:t>
            </a:r>
            <a:endParaRPr lang="el-GR" sz="1200" b="0" strike="noStrike" spc="-1">
              <a:solidFill>
                <a:srgbClr val="000000"/>
              </a:solidFill>
              <a:latin typeface="Arial"/>
            </a:endParaRPr>
          </a:p>
        </p:txBody>
      </p:sp>
      <p:sp>
        <p:nvSpPr>
          <p:cNvPr id="4" name="PlaceHolder 3"/>
          <p:cNvSpPr>
            <a:spLocks noGrp="1"/>
          </p:cNvSpPr>
          <p:nvPr>
            <p:ph type="sldNum" idx="2"/>
          </p:nvPr>
        </p:nvSpPr>
        <p:spPr/>
        <p:txBody>
          <a:bodyPr/>
          <a:lstStyle/>
          <a:p>
            <a:fld id="{F0F0E279-F409-446F-A6E2-E534BDA3137F}" type="slidenum">
              <a:t>11</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PlaceHolder 1"/>
          <p:cNvSpPr>
            <a:spLocks noGrp="1"/>
          </p:cNvSpPr>
          <p:nvPr>
            <p:ph type="title"/>
          </p:nvPr>
        </p:nvSpPr>
        <p:spPr>
          <a:xfrm>
            <a:off x="360000" y="360000"/>
            <a:ext cx="9357840" cy="897840"/>
          </a:xfrm>
          <a:prstGeom prst="rect">
            <a:avLst/>
          </a:prstGeom>
          <a:noFill/>
          <a:ln w="0">
            <a:noFill/>
          </a:ln>
        </p:spPr>
        <p:txBody>
          <a:bodyPr lIns="0" tIns="0" rIns="0" bIns="0" anchor="b">
            <a:noAutofit/>
          </a:bodyPr>
          <a:lstStyle/>
          <a:p>
            <a:pPr indent="0" defTabSz="914400">
              <a:lnSpc>
                <a:spcPct val="100000"/>
              </a:lnSpc>
              <a:buNone/>
              <a:tabLst>
                <a:tab pos="0" algn="l"/>
              </a:tabLst>
            </a:pPr>
            <a:r>
              <a:rPr lang="el-GR" sz="3200" b="1" strike="noStrike" spc="-1">
                <a:solidFill>
                  <a:srgbClr val="FFFFFF"/>
                </a:solidFill>
                <a:latin typeface="Source Sans Pro Black"/>
                <a:ea typeface="DejaVu Sans"/>
              </a:rPr>
              <a:t>Μέσα μετάδοσης πληροφορίας - Μικροκύματα</a:t>
            </a:r>
            <a:endParaRPr lang="el-GR" sz="3200" b="0" strike="noStrike" spc="-1">
              <a:solidFill>
                <a:schemeClr val="dk1"/>
              </a:solidFill>
              <a:latin typeface="Arial"/>
            </a:endParaRPr>
          </a:p>
        </p:txBody>
      </p:sp>
      <p:sp>
        <p:nvSpPr>
          <p:cNvPr id="93" name="PlaceHolder 2"/>
          <p:cNvSpPr>
            <a:spLocks noGrp="1"/>
          </p:cNvSpPr>
          <p:nvPr>
            <p:ph/>
          </p:nvPr>
        </p:nvSpPr>
        <p:spPr>
          <a:xfrm>
            <a:off x="320760" y="1692000"/>
            <a:ext cx="9181080" cy="753840"/>
          </a:xfrm>
          <a:prstGeom prst="rect">
            <a:avLst/>
          </a:prstGeom>
          <a:noFill/>
          <a:ln w="0">
            <a:noFill/>
          </a:ln>
        </p:spPr>
        <p:txBody>
          <a:bodyPr lIns="0" tIns="0" rIns="0" bIns="0" anchor="t">
            <a:noAutofit/>
          </a:bodyPr>
          <a:lstStyle/>
          <a:p>
            <a:pPr indent="0" algn="ctr" defTabSz="914400">
              <a:lnSpc>
                <a:spcPct val="100000"/>
              </a:lnSpc>
              <a:spcAft>
                <a:spcPts val="1142"/>
              </a:spcAft>
              <a:buNone/>
              <a:tabLst>
                <a:tab pos="0" algn="l"/>
              </a:tabLst>
            </a:pPr>
            <a:r>
              <a:rPr lang="el-GR" sz="1600" b="1" strike="noStrike" spc="-1">
                <a:solidFill>
                  <a:srgbClr val="1C1C1C"/>
                </a:solidFill>
                <a:latin typeface="Source Sans Pro Semibold"/>
                <a:ea typeface="DejaVu Sans"/>
              </a:rPr>
              <a:t>Τα μικροκύματα είναι περιοχή των </a:t>
            </a:r>
            <a:r>
              <a:rPr lang="el-GR" sz="1600" b="1" strike="noStrike" spc="-1">
                <a:solidFill>
                  <a:schemeClr val="accent6">
                    <a:lumMod val="75000"/>
                  </a:schemeClr>
                </a:solidFill>
                <a:latin typeface="Source Sans Pro Semibold"/>
                <a:ea typeface="DejaVu Sans"/>
              </a:rPr>
              <a:t>ηλεκτρομαγνητικών</a:t>
            </a:r>
            <a:r>
              <a:rPr lang="el-GR" sz="1600" b="1" strike="noStrike" spc="-1">
                <a:solidFill>
                  <a:srgbClr val="1C1C1C"/>
                </a:solidFill>
                <a:latin typeface="Source Sans Pro Semibold"/>
                <a:ea typeface="DejaVu Sans"/>
              </a:rPr>
              <a:t> κυμάτων, με μήκος κύματος μεταξύ 0,1 και 100 cm και συχνότητες μεταξύ 300 MHz – 300 GHz.</a:t>
            </a:r>
            <a:endParaRPr lang="el-GR" sz="1600" b="0" strike="noStrike" spc="-1">
              <a:solidFill>
                <a:schemeClr val="dk1"/>
              </a:solidFill>
              <a:latin typeface="Arial"/>
            </a:endParaRPr>
          </a:p>
          <a:p>
            <a:pPr indent="0" algn="ctr" defTabSz="914400">
              <a:lnSpc>
                <a:spcPct val="100000"/>
              </a:lnSpc>
              <a:spcAft>
                <a:spcPts val="1142"/>
              </a:spcAft>
              <a:buNone/>
              <a:tabLst>
                <a:tab pos="0" algn="l"/>
              </a:tabLst>
            </a:pPr>
            <a:r>
              <a:rPr lang="el-GR" sz="1800" b="1" strike="noStrike" spc="-1">
                <a:solidFill>
                  <a:srgbClr val="1C1C1C"/>
                </a:solidFill>
                <a:latin typeface="Source Sans Pro Semibold"/>
                <a:ea typeface="DejaVu Sans"/>
              </a:rPr>
              <a:t> </a:t>
            </a:r>
            <a:endParaRPr lang="el-GR" sz="1800" b="0" strike="noStrike" spc="-1">
              <a:solidFill>
                <a:schemeClr val="dk1"/>
              </a:solidFill>
              <a:latin typeface="Arial"/>
            </a:endParaRPr>
          </a:p>
        </p:txBody>
      </p:sp>
      <p:pic>
        <p:nvPicPr>
          <p:cNvPr id="94" name="Εικόνα 72"/>
          <p:cNvPicPr/>
          <p:nvPr/>
        </p:nvPicPr>
        <p:blipFill>
          <a:blip r:embed="rId2"/>
          <a:stretch/>
        </p:blipFill>
        <p:spPr>
          <a:xfrm>
            <a:off x="937800" y="2332080"/>
            <a:ext cx="7946640" cy="3886560"/>
          </a:xfrm>
          <a:prstGeom prst="rect">
            <a:avLst/>
          </a:prstGeom>
          <a:ln w="0">
            <a:noFill/>
          </a:ln>
        </p:spPr>
      </p:pic>
      <p:sp>
        <p:nvSpPr>
          <p:cNvPr id="95" name="Αριστερό βέλος 5">
            <a:hlinkClick r:id="rId3" action="ppaction://hlinksldjump"/>
          </p:cNvPr>
          <p:cNvSpPr/>
          <p:nvPr/>
        </p:nvSpPr>
        <p:spPr>
          <a:xfrm rot="10800000">
            <a:off x="9361440" y="6337440"/>
            <a:ext cx="357840" cy="255960"/>
          </a:xfrm>
          <a:prstGeom prst="leftArrow">
            <a:avLst>
              <a:gd name="adj1" fmla="val 50000"/>
              <a:gd name="adj2" fmla="val 50000"/>
            </a:avLst>
          </a:prstGeom>
          <a:solidFill>
            <a:srgbClr val="002060"/>
          </a:solidFill>
          <a:ln>
            <a:solidFill>
              <a:srgbClr val="002060"/>
            </a:solidFill>
          </a:ln>
          <a:effectLst>
            <a:outerShdw blurRad="76320" sy="23000" kx="1200000" algn="br" rotWithShape="0">
              <a:srgbClr val="000000">
                <a:alpha val="20000"/>
              </a:srgbClr>
            </a:outerShdw>
          </a:effectLst>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el-GR" sz="1800" b="1" strike="noStrike" spc="-1">
              <a:solidFill>
                <a:schemeClr val="accent2">
                  <a:lumMod val="40000"/>
                  <a:lumOff val="60000"/>
                </a:schemeClr>
              </a:solidFill>
              <a:latin typeface="Arial"/>
              <a:ea typeface="DejaVu Sans"/>
            </a:endParaRPr>
          </a:p>
        </p:txBody>
      </p:sp>
      <p:sp>
        <p:nvSpPr>
          <p:cNvPr id="96" name="TextBox 6"/>
          <p:cNvSpPr/>
          <p:nvPr/>
        </p:nvSpPr>
        <p:spPr>
          <a:xfrm>
            <a:off x="8560800" y="6326280"/>
            <a:ext cx="9774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1200" b="0" strike="noStrike" spc="-1">
                <a:solidFill>
                  <a:schemeClr val="dk1"/>
                </a:solidFill>
                <a:latin typeface="Arial"/>
                <a:ea typeface="DejaVu Sans"/>
              </a:rPr>
              <a:t>Επόμενο</a:t>
            </a:r>
            <a:endParaRPr lang="el-GR" sz="1200" b="0" strike="noStrike" spc="-1">
              <a:solidFill>
                <a:srgbClr val="000000"/>
              </a:solidFill>
              <a:latin typeface="Arial"/>
            </a:endParaRPr>
          </a:p>
        </p:txBody>
      </p:sp>
      <p:sp>
        <p:nvSpPr>
          <p:cNvPr id="4" name="PlaceHolder 3"/>
          <p:cNvSpPr>
            <a:spLocks noGrp="1"/>
          </p:cNvSpPr>
          <p:nvPr>
            <p:ph type="sldNum" idx="2"/>
          </p:nvPr>
        </p:nvSpPr>
        <p:spPr/>
        <p:txBody>
          <a:bodyPr/>
          <a:lstStyle/>
          <a:p>
            <a:fld id="{402352E5-77CB-4A85-B462-185C2F3BD23E}" type="slidenum">
              <a:t>12</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PlaceHolder 1"/>
          <p:cNvSpPr>
            <a:spLocks noGrp="1"/>
          </p:cNvSpPr>
          <p:nvPr>
            <p:ph type="title"/>
          </p:nvPr>
        </p:nvSpPr>
        <p:spPr>
          <a:xfrm>
            <a:off x="360000" y="360000"/>
            <a:ext cx="9357840" cy="897840"/>
          </a:xfrm>
          <a:prstGeom prst="rect">
            <a:avLst/>
          </a:prstGeom>
          <a:noFill/>
          <a:ln w="0">
            <a:noFill/>
          </a:ln>
        </p:spPr>
        <p:txBody>
          <a:bodyPr lIns="0" tIns="0" rIns="0" bIns="0" anchor="b">
            <a:noAutofit/>
          </a:bodyPr>
          <a:lstStyle/>
          <a:p>
            <a:pPr indent="0" defTabSz="914400">
              <a:lnSpc>
                <a:spcPct val="100000"/>
              </a:lnSpc>
              <a:buNone/>
              <a:tabLst>
                <a:tab pos="0" algn="l"/>
              </a:tabLst>
            </a:pPr>
            <a:r>
              <a:rPr lang="el-GR" sz="3200" b="1" strike="noStrike" spc="-1">
                <a:solidFill>
                  <a:srgbClr val="FFFFFF"/>
                </a:solidFill>
                <a:latin typeface="Source Sans Pro Black"/>
                <a:ea typeface="DejaVu Sans"/>
              </a:rPr>
              <a:t>Μέσα μετάδοσης πληροφορίας - Μικροκύματα</a:t>
            </a:r>
            <a:endParaRPr lang="el-GR" sz="3200" b="0" strike="noStrike" spc="-1">
              <a:solidFill>
                <a:schemeClr val="dk1"/>
              </a:solidFill>
              <a:latin typeface="Arial"/>
            </a:endParaRPr>
          </a:p>
        </p:txBody>
      </p:sp>
      <p:sp>
        <p:nvSpPr>
          <p:cNvPr id="98" name="PlaceHolder 2"/>
          <p:cNvSpPr>
            <a:spLocks noGrp="1"/>
          </p:cNvSpPr>
          <p:nvPr>
            <p:ph/>
          </p:nvPr>
        </p:nvSpPr>
        <p:spPr>
          <a:xfrm>
            <a:off x="360000" y="1656000"/>
            <a:ext cx="3741840" cy="4461840"/>
          </a:xfrm>
          <a:prstGeom prst="rect">
            <a:avLst/>
          </a:prstGeom>
          <a:noFill/>
          <a:ln w="0">
            <a:noFill/>
          </a:ln>
        </p:spPr>
        <p:txBody>
          <a:bodyPr lIns="0" tIns="0" rIns="0" bIns="0" anchor="t">
            <a:normAutofit/>
          </a:bodyPr>
          <a:lstStyle/>
          <a:p>
            <a:pPr indent="0" defTabSz="914400">
              <a:lnSpc>
                <a:spcPct val="100000"/>
              </a:lnSpc>
              <a:spcAft>
                <a:spcPts val="1142"/>
              </a:spcAft>
              <a:buNone/>
              <a:tabLst>
                <a:tab pos="0" algn="l"/>
              </a:tabLst>
            </a:pPr>
            <a:r>
              <a:rPr lang="el-GR" sz="2400" b="1" strike="noStrike" spc="-1">
                <a:solidFill>
                  <a:srgbClr val="1C1C1C"/>
                </a:solidFill>
                <a:latin typeface="Source Sans Pro Semibold"/>
                <a:ea typeface="DejaVu Sans"/>
              </a:rPr>
              <a:t>Χαρακτηριστικά μικροκυμάτων:</a:t>
            </a:r>
            <a:endParaRPr lang="el-GR" sz="2400" b="0" strike="noStrike" spc="-1">
              <a:solidFill>
                <a:schemeClr val="dk1"/>
              </a:solidFill>
              <a:latin typeface="Arial"/>
            </a:endParaRPr>
          </a:p>
          <a:p>
            <a:pPr indent="0" defTabSz="914400">
              <a:lnSpc>
                <a:spcPct val="100000"/>
              </a:lnSpc>
              <a:spcAft>
                <a:spcPts val="1142"/>
              </a:spcAft>
              <a:buNone/>
              <a:tabLst>
                <a:tab pos="0" algn="l"/>
              </a:tabLst>
            </a:pPr>
            <a:endParaRPr lang="el-GR" sz="2400" b="0" strike="noStrike" spc="-1">
              <a:solidFill>
                <a:schemeClr val="dk1"/>
              </a:solidFill>
              <a:latin typeface="Arial"/>
            </a:endParaRPr>
          </a:p>
          <a:p>
            <a:pPr marL="216000" indent="-216000" defTabSz="914400">
              <a:lnSpc>
                <a:spcPct val="100000"/>
              </a:lnSpc>
              <a:spcAft>
                <a:spcPts val="1142"/>
              </a:spcAft>
              <a:buClr>
                <a:srgbClr val="000000"/>
              </a:buClr>
              <a:buSzPct val="45000"/>
              <a:buFont typeface="Wingdings" charset="2"/>
              <a:buChar char=""/>
              <a:tabLst>
                <a:tab pos="0" algn="l"/>
              </a:tabLst>
            </a:pPr>
            <a:r>
              <a:rPr lang="el-GR" sz="2000" b="0" strike="noStrike" spc="-1">
                <a:solidFill>
                  <a:srgbClr val="1C1C1C"/>
                </a:solidFill>
                <a:latin typeface="Verdana"/>
                <a:ea typeface="Verdana"/>
              </a:rPr>
              <a:t>Μήκος (λ)</a:t>
            </a:r>
            <a:endParaRPr lang="el-GR" sz="2000" b="0" strike="noStrike" spc="-1">
              <a:solidFill>
                <a:schemeClr val="dk1"/>
              </a:solidFill>
              <a:latin typeface="Arial"/>
            </a:endParaRPr>
          </a:p>
          <a:p>
            <a:pPr indent="0" defTabSz="914400">
              <a:lnSpc>
                <a:spcPct val="100000"/>
              </a:lnSpc>
              <a:spcAft>
                <a:spcPts val="1142"/>
              </a:spcAft>
              <a:buNone/>
              <a:tabLst>
                <a:tab pos="0" algn="l"/>
              </a:tabLst>
            </a:pPr>
            <a:endParaRPr lang="el-GR" sz="2000" b="0" strike="noStrike" spc="-1">
              <a:solidFill>
                <a:schemeClr val="dk1"/>
              </a:solidFill>
              <a:latin typeface="Arial"/>
            </a:endParaRPr>
          </a:p>
          <a:p>
            <a:pPr marL="216000" indent="-216000" defTabSz="914400">
              <a:lnSpc>
                <a:spcPct val="100000"/>
              </a:lnSpc>
              <a:spcAft>
                <a:spcPts val="1142"/>
              </a:spcAft>
              <a:buClr>
                <a:srgbClr val="000000"/>
              </a:buClr>
              <a:buSzPct val="45000"/>
              <a:buFont typeface="Wingdings" charset="2"/>
              <a:buChar char=""/>
              <a:tabLst>
                <a:tab pos="0" algn="l"/>
              </a:tabLst>
            </a:pPr>
            <a:r>
              <a:rPr lang="el-GR" sz="2000" b="0" strike="noStrike" spc="-1">
                <a:solidFill>
                  <a:srgbClr val="1C1C1C"/>
                </a:solidFill>
                <a:latin typeface="Verdana"/>
                <a:ea typeface="Verdana"/>
              </a:rPr>
              <a:t>Πλάτος (y)</a:t>
            </a:r>
            <a:endParaRPr lang="el-GR" sz="2000" b="0" strike="noStrike" spc="-1">
              <a:solidFill>
                <a:schemeClr val="dk1"/>
              </a:solidFill>
              <a:latin typeface="Arial"/>
            </a:endParaRPr>
          </a:p>
          <a:p>
            <a:pPr indent="0" defTabSz="914400">
              <a:lnSpc>
                <a:spcPct val="100000"/>
              </a:lnSpc>
              <a:spcAft>
                <a:spcPts val="1142"/>
              </a:spcAft>
              <a:buNone/>
              <a:tabLst>
                <a:tab pos="0" algn="l"/>
              </a:tabLst>
            </a:pPr>
            <a:endParaRPr lang="el-GR" sz="2000" b="0" strike="noStrike" spc="-1">
              <a:solidFill>
                <a:schemeClr val="dk1"/>
              </a:solidFill>
              <a:latin typeface="Arial"/>
            </a:endParaRPr>
          </a:p>
          <a:p>
            <a:pPr marL="216000" indent="-216000" defTabSz="914400">
              <a:lnSpc>
                <a:spcPct val="100000"/>
              </a:lnSpc>
              <a:spcAft>
                <a:spcPts val="1142"/>
              </a:spcAft>
              <a:buClr>
                <a:srgbClr val="000000"/>
              </a:buClr>
              <a:buSzPct val="45000"/>
              <a:buFont typeface="Wingdings" charset="2"/>
              <a:buChar char=""/>
              <a:tabLst>
                <a:tab pos="0" algn="l"/>
              </a:tabLst>
            </a:pPr>
            <a:r>
              <a:rPr lang="el-GR" sz="2000" b="0" strike="noStrike" spc="-1">
                <a:solidFill>
                  <a:srgbClr val="1C1C1C"/>
                </a:solidFill>
                <a:latin typeface="Verdana"/>
                <a:ea typeface="Verdana"/>
              </a:rPr>
              <a:t> Συχνότητα – frequency (f)</a:t>
            </a:r>
            <a:endParaRPr lang="el-GR" sz="2000" b="0" strike="noStrike" spc="-1">
              <a:solidFill>
                <a:schemeClr val="dk1"/>
              </a:solidFill>
              <a:latin typeface="Arial"/>
            </a:endParaRPr>
          </a:p>
          <a:p>
            <a:pPr indent="0" defTabSz="914400">
              <a:lnSpc>
                <a:spcPct val="100000"/>
              </a:lnSpc>
              <a:spcAft>
                <a:spcPts val="1142"/>
              </a:spcAft>
              <a:buNone/>
              <a:tabLst>
                <a:tab pos="0" algn="l"/>
              </a:tabLst>
            </a:pPr>
            <a:r>
              <a:rPr lang="el-GR" sz="2000" b="0" strike="noStrike" spc="-1">
                <a:solidFill>
                  <a:srgbClr val="1C1C1C"/>
                </a:solidFill>
                <a:latin typeface="Verdana"/>
                <a:ea typeface="Verdana"/>
              </a:rPr>
              <a:t>(1Hz = 1 ταλάντωση / sec)</a:t>
            </a:r>
            <a:endParaRPr lang="el-GR" sz="2000" b="0" strike="noStrike" spc="-1">
              <a:solidFill>
                <a:schemeClr val="dk1"/>
              </a:solidFill>
              <a:latin typeface="Arial"/>
            </a:endParaRPr>
          </a:p>
        </p:txBody>
      </p:sp>
      <p:pic>
        <p:nvPicPr>
          <p:cNvPr id="99" name="Εικόνα 75"/>
          <p:cNvPicPr/>
          <p:nvPr/>
        </p:nvPicPr>
        <p:blipFill>
          <a:blip r:embed="rId2"/>
          <a:stretch/>
        </p:blipFill>
        <p:spPr>
          <a:xfrm>
            <a:off x="4215600" y="2125440"/>
            <a:ext cx="5181840" cy="2311560"/>
          </a:xfrm>
          <a:prstGeom prst="rect">
            <a:avLst/>
          </a:prstGeom>
          <a:ln w="0">
            <a:noFill/>
          </a:ln>
        </p:spPr>
      </p:pic>
      <p:pic>
        <p:nvPicPr>
          <p:cNvPr id="100" name="Εικόνα 76"/>
          <p:cNvPicPr/>
          <p:nvPr/>
        </p:nvPicPr>
        <p:blipFill>
          <a:blip r:embed="rId3"/>
          <a:stretch/>
        </p:blipFill>
        <p:spPr>
          <a:xfrm>
            <a:off x="4592880" y="4641480"/>
            <a:ext cx="4804560" cy="1603440"/>
          </a:xfrm>
          <a:prstGeom prst="rect">
            <a:avLst/>
          </a:prstGeom>
          <a:ln w="0">
            <a:noFill/>
          </a:ln>
        </p:spPr>
      </p:pic>
      <p:sp>
        <p:nvSpPr>
          <p:cNvPr id="101" name="Αριστερό βέλος 6">
            <a:hlinkClick r:id="rId4" action="ppaction://hlinksldjump"/>
          </p:cNvPr>
          <p:cNvSpPr/>
          <p:nvPr/>
        </p:nvSpPr>
        <p:spPr>
          <a:xfrm rot="10800000">
            <a:off x="9361440" y="6337440"/>
            <a:ext cx="357840" cy="255960"/>
          </a:xfrm>
          <a:prstGeom prst="leftArrow">
            <a:avLst>
              <a:gd name="adj1" fmla="val 50000"/>
              <a:gd name="adj2" fmla="val 50000"/>
            </a:avLst>
          </a:prstGeom>
          <a:solidFill>
            <a:srgbClr val="002060"/>
          </a:solidFill>
          <a:ln>
            <a:solidFill>
              <a:srgbClr val="002060"/>
            </a:solidFill>
          </a:ln>
          <a:effectLst>
            <a:outerShdw blurRad="76320" sy="23000" kx="1200000" algn="br" rotWithShape="0">
              <a:srgbClr val="000000">
                <a:alpha val="20000"/>
              </a:srgbClr>
            </a:outerShdw>
          </a:effectLst>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el-GR" sz="1800" b="1" strike="noStrike" spc="-1">
              <a:solidFill>
                <a:schemeClr val="accent2">
                  <a:lumMod val="40000"/>
                  <a:lumOff val="60000"/>
                </a:schemeClr>
              </a:solidFill>
              <a:latin typeface="Arial"/>
              <a:ea typeface="DejaVu Sans"/>
            </a:endParaRPr>
          </a:p>
        </p:txBody>
      </p:sp>
      <p:sp>
        <p:nvSpPr>
          <p:cNvPr id="102" name="TextBox 7"/>
          <p:cNvSpPr/>
          <p:nvPr/>
        </p:nvSpPr>
        <p:spPr>
          <a:xfrm>
            <a:off x="8560800" y="6326280"/>
            <a:ext cx="9774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1200" b="0" strike="noStrike" spc="-1">
                <a:solidFill>
                  <a:schemeClr val="dk1"/>
                </a:solidFill>
                <a:latin typeface="Arial"/>
                <a:ea typeface="DejaVu Sans"/>
              </a:rPr>
              <a:t>Επόμενο</a:t>
            </a:r>
            <a:endParaRPr lang="el-GR" sz="1200" b="0" strike="noStrike" spc="-1">
              <a:solidFill>
                <a:srgbClr val="000000"/>
              </a:solidFill>
              <a:latin typeface="Arial"/>
            </a:endParaRPr>
          </a:p>
        </p:txBody>
      </p:sp>
      <p:sp>
        <p:nvSpPr>
          <p:cNvPr id="4" name="PlaceHolder 3"/>
          <p:cNvSpPr>
            <a:spLocks noGrp="1"/>
          </p:cNvSpPr>
          <p:nvPr>
            <p:ph type="sldNum" idx="2"/>
          </p:nvPr>
        </p:nvSpPr>
        <p:spPr/>
        <p:txBody>
          <a:bodyPr/>
          <a:lstStyle/>
          <a:p>
            <a:fld id="{A48C8320-3D52-44A6-BC2B-C9A1F2D49CE5}" type="slidenum">
              <a:t>13</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PlaceHolder 1"/>
          <p:cNvSpPr>
            <a:spLocks noGrp="1"/>
          </p:cNvSpPr>
          <p:nvPr>
            <p:ph type="title"/>
          </p:nvPr>
        </p:nvSpPr>
        <p:spPr>
          <a:xfrm>
            <a:off x="360000" y="360000"/>
            <a:ext cx="9357840" cy="897840"/>
          </a:xfrm>
          <a:prstGeom prst="rect">
            <a:avLst/>
          </a:prstGeom>
          <a:noFill/>
          <a:ln w="0">
            <a:noFill/>
          </a:ln>
        </p:spPr>
        <p:txBody>
          <a:bodyPr lIns="0" tIns="0" rIns="0" bIns="0" anchor="b">
            <a:noAutofit/>
          </a:bodyPr>
          <a:lstStyle/>
          <a:p>
            <a:pPr indent="0" defTabSz="914400">
              <a:lnSpc>
                <a:spcPct val="100000"/>
              </a:lnSpc>
              <a:buNone/>
              <a:tabLst>
                <a:tab pos="0" algn="l"/>
              </a:tabLst>
            </a:pPr>
            <a:r>
              <a:rPr lang="el-GR" sz="3200" b="1" strike="noStrike" spc="-1">
                <a:solidFill>
                  <a:srgbClr val="FFFFFF"/>
                </a:solidFill>
                <a:latin typeface="Source Sans Pro Black"/>
                <a:ea typeface="DejaVu Sans"/>
              </a:rPr>
              <a:t>Μέσα μετάδοσης πληροφορίας - Μικροκύματα</a:t>
            </a:r>
            <a:endParaRPr lang="el-GR" sz="3200" b="0" strike="noStrike" spc="-1">
              <a:solidFill>
                <a:schemeClr val="dk1"/>
              </a:solidFill>
              <a:latin typeface="Arial"/>
            </a:endParaRPr>
          </a:p>
        </p:txBody>
      </p:sp>
      <p:sp>
        <p:nvSpPr>
          <p:cNvPr id="104" name="PlaceHolder 2"/>
          <p:cNvSpPr>
            <a:spLocks noGrp="1"/>
          </p:cNvSpPr>
          <p:nvPr>
            <p:ph/>
          </p:nvPr>
        </p:nvSpPr>
        <p:spPr>
          <a:xfrm>
            <a:off x="360000" y="3176640"/>
            <a:ext cx="4832280" cy="1741680"/>
          </a:xfrm>
          <a:prstGeom prst="rect">
            <a:avLst/>
          </a:prstGeom>
          <a:noFill/>
          <a:ln w="0">
            <a:noFill/>
          </a:ln>
        </p:spPr>
        <p:txBody>
          <a:bodyPr lIns="0" tIns="0" rIns="0" bIns="0" anchor="t">
            <a:normAutofit/>
          </a:bodyPr>
          <a:lstStyle/>
          <a:p>
            <a:pPr indent="0" defTabSz="914400">
              <a:lnSpc>
                <a:spcPct val="100000"/>
              </a:lnSpc>
              <a:spcAft>
                <a:spcPts val="1142"/>
              </a:spcAft>
              <a:buNone/>
              <a:tabLst>
                <a:tab pos="0" algn="l"/>
              </a:tabLst>
            </a:pPr>
            <a:r>
              <a:rPr lang="el-GR" sz="1800" b="0" strike="noStrike" spc="-1">
                <a:solidFill>
                  <a:srgbClr val="1C1C1C"/>
                </a:solidFill>
                <a:latin typeface="Verdana"/>
                <a:ea typeface="Verdana"/>
              </a:rPr>
              <a:t>Ένα μικροκύμα που εκπέμπεται από μία σημειακή πηγή, π.χ. μία κεραία, διαδίδεται </a:t>
            </a:r>
            <a:r>
              <a:rPr lang="el-GR" sz="1800" b="0" strike="noStrike" spc="-1">
                <a:solidFill>
                  <a:schemeClr val="accent6">
                    <a:lumMod val="75000"/>
                  </a:schemeClr>
                </a:solidFill>
                <a:latin typeface="Verdana"/>
                <a:ea typeface="Verdana"/>
              </a:rPr>
              <a:t>σφαιρικά</a:t>
            </a:r>
            <a:r>
              <a:rPr lang="el-GR" sz="1800" b="0" strike="noStrike" spc="-1">
                <a:solidFill>
                  <a:srgbClr val="1C1C1C"/>
                </a:solidFill>
                <a:latin typeface="Verdana"/>
                <a:ea typeface="Verdana"/>
              </a:rPr>
              <a:t>, δηλαδή εκπέμπεται τρισδιάστατα και ομοιόμορφα προς όλες τις κατευθύνσεις. </a:t>
            </a:r>
            <a:endParaRPr lang="el-GR" sz="1800" b="0" strike="noStrike" spc="-1">
              <a:solidFill>
                <a:schemeClr val="dk1"/>
              </a:solidFill>
              <a:latin typeface="Arial"/>
            </a:endParaRPr>
          </a:p>
        </p:txBody>
      </p:sp>
      <p:sp>
        <p:nvSpPr>
          <p:cNvPr id="105" name="Αριστερό βέλος 5">
            <a:hlinkClick r:id="rId2" action="ppaction://hlinksldjump"/>
          </p:cNvPr>
          <p:cNvSpPr/>
          <p:nvPr/>
        </p:nvSpPr>
        <p:spPr>
          <a:xfrm rot="10800000">
            <a:off x="9361440" y="6337440"/>
            <a:ext cx="357840" cy="255960"/>
          </a:xfrm>
          <a:prstGeom prst="leftArrow">
            <a:avLst>
              <a:gd name="adj1" fmla="val 50000"/>
              <a:gd name="adj2" fmla="val 50000"/>
            </a:avLst>
          </a:prstGeom>
          <a:solidFill>
            <a:srgbClr val="002060"/>
          </a:solidFill>
          <a:ln>
            <a:solidFill>
              <a:srgbClr val="002060"/>
            </a:solidFill>
          </a:ln>
          <a:effectLst>
            <a:outerShdw blurRad="76320" sy="23000" kx="1200000" algn="br" rotWithShape="0">
              <a:srgbClr val="000000">
                <a:alpha val="20000"/>
              </a:srgbClr>
            </a:outerShdw>
          </a:effectLst>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el-GR" sz="1800" b="1" strike="noStrike" spc="-1">
              <a:solidFill>
                <a:schemeClr val="accent2">
                  <a:lumMod val="40000"/>
                  <a:lumOff val="60000"/>
                </a:schemeClr>
              </a:solidFill>
              <a:latin typeface="Arial"/>
              <a:ea typeface="DejaVu Sans"/>
            </a:endParaRPr>
          </a:p>
        </p:txBody>
      </p:sp>
      <p:sp>
        <p:nvSpPr>
          <p:cNvPr id="106" name="TextBox 6"/>
          <p:cNvSpPr/>
          <p:nvPr/>
        </p:nvSpPr>
        <p:spPr>
          <a:xfrm>
            <a:off x="8560800" y="6326280"/>
            <a:ext cx="9774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1200" b="0" strike="noStrike" spc="-1">
                <a:solidFill>
                  <a:schemeClr val="dk1"/>
                </a:solidFill>
                <a:latin typeface="Arial"/>
                <a:ea typeface="DejaVu Sans"/>
              </a:rPr>
              <a:t>Επόμενο</a:t>
            </a:r>
            <a:endParaRPr lang="el-GR" sz="1200" b="0" strike="noStrike" spc="-1">
              <a:solidFill>
                <a:srgbClr val="000000"/>
              </a:solidFill>
              <a:latin typeface="Arial"/>
            </a:endParaRPr>
          </a:p>
        </p:txBody>
      </p:sp>
      <p:pic>
        <p:nvPicPr>
          <p:cNvPr id="107" name="Εικόνα 107"/>
          <p:cNvPicPr/>
          <p:nvPr/>
        </p:nvPicPr>
        <p:blipFill>
          <a:blip r:embed="rId3"/>
          <a:stretch/>
        </p:blipFill>
        <p:spPr>
          <a:xfrm>
            <a:off x="5400000" y="2477520"/>
            <a:ext cx="4138920" cy="3101400"/>
          </a:xfrm>
          <a:prstGeom prst="rect">
            <a:avLst/>
          </a:prstGeom>
          <a:ln w="0">
            <a:noFill/>
          </a:ln>
        </p:spPr>
      </p:pic>
      <p:sp>
        <p:nvSpPr>
          <p:cNvPr id="4" name="PlaceHolder 3"/>
          <p:cNvSpPr>
            <a:spLocks noGrp="1"/>
          </p:cNvSpPr>
          <p:nvPr>
            <p:ph type="sldNum" idx="2"/>
          </p:nvPr>
        </p:nvSpPr>
        <p:spPr/>
        <p:txBody>
          <a:bodyPr/>
          <a:lstStyle/>
          <a:p>
            <a:fld id="{0029B9C1-9595-4CAF-A3BF-C5A65C002F65}" type="slidenum">
              <a:t>14</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PlaceHolder 1"/>
          <p:cNvSpPr>
            <a:spLocks noGrp="1"/>
          </p:cNvSpPr>
          <p:nvPr>
            <p:ph type="title"/>
          </p:nvPr>
        </p:nvSpPr>
        <p:spPr>
          <a:xfrm>
            <a:off x="360000" y="360000"/>
            <a:ext cx="9357840" cy="897840"/>
          </a:xfrm>
          <a:prstGeom prst="rect">
            <a:avLst/>
          </a:prstGeom>
          <a:noFill/>
          <a:ln w="0">
            <a:noFill/>
          </a:ln>
        </p:spPr>
        <p:txBody>
          <a:bodyPr lIns="0" tIns="0" rIns="0" bIns="0" anchor="b">
            <a:noAutofit/>
          </a:bodyPr>
          <a:lstStyle/>
          <a:p>
            <a:pPr indent="0" defTabSz="914400">
              <a:lnSpc>
                <a:spcPct val="100000"/>
              </a:lnSpc>
              <a:buNone/>
              <a:tabLst>
                <a:tab pos="0" algn="l"/>
              </a:tabLst>
            </a:pPr>
            <a:r>
              <a:rPr lang="el-GR" sz="3200" b="1" strike="noStrike" spc="-1">
                <a:solidFill>
                  <a:srgbClr val="FFFFFF"/>
                </a:solidFill>
                <a:latin typeface="Source Sans Pro Black"/>
                <a:ea typeface="DejaVu Sans"/>
              </a:rPr>
              <a:t>Μέσα μετάδοσης πληροφορίας - Μικροκύματα</a:t>
            </a:r>
            <a:endParaRPr lang="el-GR" sz="3200" b="0" strike="noStrike" spc="-1">
              <a:solidFill>
                <a:schemeClr val="dk1"/>
              </a:solidFill>
              <a:latin typeface="Arial"/>
            </a:endParaRPr>
          </a:p>
        </p:txBody>
      </p:sp>
      <p:sp>
        <p:nvSpPr>
          <p:cNvPr id="109" name="PlaceHolder 2"/>
          <p:cNvSpPr>
            <a:spLocks noGrp="1"/>
          </p:cNvSpPr>
          <p:nvPr>
            <p:ph/>
          </p:nvPr>
        </p:nvSpPr>
        <p:spPr>
          <a:xfrm>
            <a:off x="396000" y="1847160"/>
            <a:ext cx="9285840" cy="1276920"/>
          </a:xfrm>
          <a:prstGeom prst="rect">
            <a:avLst/>
          </a:prstGeom>
          <a:noFill/>
          <a:ln w="0">
            <a:noFill/>
          </a:ln>
        </p:spPr>
        <p:txBody>
          <a:bodyPr lIns="0" tIns="0" rIns="0" bIns="0" anchor="t">
            <a:normAutofit fontScale="98333" lnSpcReduction="10000"/>
          </a:bodyPr>
          <a:lstStyle/>
          <a:p>
            <a:pPr indent="0" defTabSz="914400">
              <a:lnSpc>
                <a:spcPct val="100000"/>
              </a:lnSpc>
              <a:spcAft>
                <a:spcPts val="1142"/>
              </a:spcAft>
              <a:buNone/>
              <a:tabLst>
                <a:tab pos="0" algn="l"/>
              </a:tabLst>
            </a:pPr>
            <a:r>
              <a:rPr lang="el-GR" sz="1800" b="0" strike="noStrike" spc="-1">
                <a:solidFill>
                  <a:srgbClr val="1C1C1C"/>
                </a:solidFill>
                <a:latin typeface="Verdana"/>
                <a:ea typeface="Verdana"/>
              </a:rPr>
              <a:t>Τα μικροκύματα χρησιμοποιούνται για την εκπομπή επίγειου τηλεοπτικού σήματος (UHF) αλλά και δορυφορικού τηλεοπτικού σήματος. Χρησιμοποιούνται στην κινητή τηλεφωνία, στη δορυφορική επικοινωνία, στα δίκτυα Wi-Fi, στο πρότυπο ανταλλαγής μηνυμάτων Bluetooth, στους φούρνους μικροκυμάτων κ.λπ. </a:t>
            </a:r>
            <a:endParaRPr lang="el-GR" sz="1800" b="0" strike="noStrike" spc="-1">
              <a:solidFill>
                <a:schemeClr val="dk1"/>
              </a:solidFill>
              <a:latin typeface="Arial"/>
            </a:endParaRPr>
          </a:p>
        </p:txBody>
      </p:sp>
      <p:pic>
        <p:nvPicPr>
          <p:cNvPr id="110" name="Εικόνα 82"/>
          <p:cNvPicPr/>
          <p:nvPr/>
        </p:nvPicPr>
        <p:blipFill>
          <a:blip r:embed="rId2"/>
          <a:stretch/>
        </p:blipFill>
        <p:spPr>
          <a:xfrm>
            <a:off x="719280" y="3554640"/>
            <a:ext cx="2949840" cy="2324520"/>
          </a:xfrm>
          <a:prstGeom prst="rect">
            <a:avLst/>
          </a:prstGeom>
          <a:ln w="0">
            <a:noFill/>
          </a:ln>
        </p:spPr>
      </p:pic>
      <p:pic>
        <p:nvPicPr>
          <p:cNvPr id="111" name="Εικόνα 83"/>
          <p:cNvPicPr/>
          <p:nvPr/>
        </p:nvPicPr>
        <p:blipFill>
          <a:blip r:embed="rId3"/>
          <a:stretch/>
        </p:blipFill>
        <p:spPr>
          <a:xfrm>
            <a:off x="7372080" y="4079160"/>
            <a:ext cx="2273760" cy="1800000"/>
          </a:xfrm>
          <a:prstGeom prst="rect">
            <a:avLst/>
          </a:prstGeom>
          <a:ln w="0">
            <a:noFill/>
          </a:ln>
        </p:spPr>
      </p:pic>
      <p:pic>
        <p:nvPicPr>
          <p:cNvPr id="112" name="Εικόνα 84"/>
          <p:cNvPicPr/>
          <p:nvPr/>
        </p:nvPicPr>
        <p:blipFill>
          <a:blip r:embed="rId4"/>
          <a:stretch/>
        </p:blipFill>
        <p:spPr>
          <a:xfrm>
            <a:off x="4029840" y="3808440"/>
            <a:ext cx="2775600" cy="2259720"/>
          </a:xfrm>
          <a:prstGeom prst="rect">
            <a:avLst/>
          </a:prstGeom>
          <a:ln w="0">
            <a:noFill/>
          </a:ln>
        </p:spPr>
      </p:pic>
      <p:sp>
        <p:nvSpPr>
          <p:cNvPr id="113" name="Αριστερό βέλος 7">
            <a:hlinkClick r:id="rId5" action="ppaction://hlinksldjump"/>
          </p:cNvPr>
          <p:cNvSpPr/>
          <p:nvPr/>
        </p:nvSpPr>
        <p:spPr>
          <a:xfrm>
            <a:off x="360000" y="6312240"/>
            <a:ext cx="357840" cy="272880"/>
          </a:xfrm>
          <a:prstGeom prst="leftArrow">
            <a:avLst>
              <a:gd name="adj1" fmla="val 50000"/>
              <a:gd name="adj2" fmla="val 50000"/>
            </a:avLst>
          </a:prstGeom>
          <a:solidFill>
            <a:srgbClr val="002060"/>
          </a:solidFill>
          <a:ln>
            <a:solidFill>
              <a:srgbClr val="002060"/>
            </a:solidFill>
          </a:ln>
          <a:effectLst>
            <a:outerShdw blurRad="76320" sy="23000" kx="1200000" algn="br" rotWithShape="0">
              <a:srgbClr val="000000">
                <a:alpha val="20000"/>
              </a:srgbClr>
            </a:outerShdw>
          </a:effectLst>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el-GR" sz="1800" b="1" strike="noStrike" spc="-1">
              <a:solidFill>
                <a:schemeClr val="accent2">
                  <a:lumMod val="40000"/>
                  <a:lumOff val="60000"/>
                </a:schemeClr>
              </a:solidFill>
              <a:latin typeface="Arial"/>
              <a:ea typeface="DejaVu Sans"/>
            </a:endParaRPr>
          </a:p>
        </p:txBody>
      </p:sp>
      <p:sp>
        <p:nvSpPr>
          <p:cNvPr id="114" name="TextBox 8"/>
          <p:cNvSpPr/>
          <p:nvPr/>
        </p:nvSpPr>
        <p:spPr>
          <a:xfrm>
            <a:off x="719280" y="6309720"/>
            <a:ext cx="9774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1200" b="0" strike="noStrike" spc="-1">
                <a:solidFill>
                  <a:schemeClr val="dk1"/>
                </a:solidFill>
                <a:latin typeface="Arial"/>
                <a:ea typeface="DejaVu Sans"/>
              </a:rPr>
              <a:t>Επιστροφή</a:t>
            </a:r>
            <a:endParaRPr lang="el-GR" sz="1200" b="0" strike="noStrike" spc="-1">
              <a:solidFill>
                <a:srgbClr val="000000"/>
              </a:solidFill>
              <a:latin typeface="Arial"/>
            </a:endParaRPr>
          </a:p>
        </p:txBody>
      </p:sp>
      <p:sp>
        <p:nvSpPr>
          <p:cNvPr id="115" name="TextBox 115"/>
          <p:cNvSpPr/>
          <p:nvPr/>
        </p:nvSpPr>
        <p:spPr>
          <a:xfrm>
            <a:off x="6181920" y="6300000"/>
            <a:ext cx="3535920" cy="359280"/>
          </a:xfrm>
          <a:prstGeom prst="rect">
            <a:avLst/>
          </a:prstGeom>
          <a:solidFill>
            <a:srgbClr val="EEEEEE"/>
          </a:solid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algn="ctr" defTabSz="914400">
              <a:lnSpc>
                <a:spcPct val="100000"/>
              </a:lnSpc>
            </a:pPr>
            <a:r>
              <a:rPr lang="el-GR" sz="1200" b="0" strike="noStrike" spc="-1">
                <a:solidFill>
                  <a:srgbClr val="0000EE"/>
                </a:solidFill>
                <a:latin typeface="Arial"/>
                <a:ea typeface="DejaVu Sans"/>
                <a:hlinkClick r:id="rId6"/>
              </a:rPr>
              <a:t>Εξασκήσου στα μέσα μετάδοσης με ένα παιχνίδι</a:t>
            </a:r>
            <a:endParaRPr lang="el-GR" sz="1200" b="0" strike="noStrike" spc="-1">
              <a:solidFill>
                <a:srgbClr val="000000"/>
              </a:solidFill>
              <a:latin typeface="Arial"/>
            </a:endParaRPr>
          </a:p>
        </p:txBody>
      </p:sp>
      <p:sp>
        <p:nvSpPr>
          <p:cNvPr id="4" name="PlaceHolder 3"/>
          <p:cNvSpPr>
            <a:spLocks noGrp="1"/>
          </p:cNvSpPr>
          <p:nvPr>
            <p:ph type="sldNum" idx="2"/>
          </p:nvPr>
        </p:nvSpPr>
        <p:spPr/>
        <p:txBody>
          <a:bodyPr/>
          <a:lstStyle/>
          <a:p>
            <a:fld id="{575FBB8C-6B9D-4840-A2F5-C6EE7AEFDC5B}" type="slidenum">
              <a:t>15</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PlaceHolder 1"/>
          <p:cNvSpPr>
            <a:spLocks noGrp="1"/>
          </p:cNvSpPr>
          <p:nvPr>
            <p:ph type="title"/>
          </p:nvPr>
        </p:nvSpPr>
        <p:spPr>
          <a:xfrm>
            <a:off x="360000" y="360000"/>
            <a:ext cx="9357840" cy="897840"/>
          </a:xfrm>
          <a:prstGeom prst="rect">
            <a:avLst/>
          </a:prstGeom>
          <a:noFill/>
          <a:ln w="0">
            <a:noFill/>
          </a:ln>
        </p:spPr>
        <p:txBody>
          <a:bodyPr lIns="0" tIns="0" rIns="0" bIns="0" anchor="b">
            <a:noAutofit/>
          </a:bodyPr>
          <a:lstStyle/>
          <a:p>
            <a:pPr indent="0" defTabSz="914400">
              <a:lnSpc>
                <a:spcPct val="100000"/>
              </a:lnSpc>
              <a:buNone/>
              <a:tabLst>
                <a:tab pos="0" algn="l"/>
              </a:tabLst>
            </a:pPr>
            <a:r>
              <a:rPr lang="el-GR" sz="3200" b="1" strike="noStrike" spc="-1">
                <a:solidFill>
                  <a:srgbClr val="FFFFFF"/>
                </a:solidFill>
                <a:latin typeface="Source Sans Pro Black"/>
                <a:ea typeface="DejaVu Sans"/>
              </a:rPr>
              <a:t>Κατανεμητές καλωδίων</a:t>
            </a:r>
            <a:endParaRPr lang="el-GR" sz="3200" b="0" strike="noStrike" spc="-1">
              <a:solidFill>
                <a:schemeClr val="dk1"/>
              </a:solidFill>
              <a:latin typeface="Arial"/>
            </a:endParaRPr>
          </a:p>
        </p:txBody>
      </p:sp>
      <p:sp>
        <p:nvSpPr>
          <p:cNvPr id="117" name="PlaceHolder 2"/>
          <p:cNvSpPr>
            <a:spLocks noGrp="1"/>
          </p:cNvSpPr>
          <p:nvPr>
            <p:ph/>
          </p:nvPr>
        </p:nvSpPr>
        <p:spPr>
          <a:xfrm>
            <a:off x="604800" y="2198520"/>
            <a:ext cx="4317840" cy="3700440"/>
          </a:xfrm>
          <a:prstGeom prst="rect">
            <a:avLst/>
          </a:prstGeom>
          <a:noFill/>
          <a:ln w="0">
            <a:noFill/>
          </a:ln>
        </p:spPr>
        <p:txBody>
          <a:bodyPr lIns="0" tIns="0" rIns="0" bIns="0" anchor="t">
            <a:normAutofit/>
          </a:bodyPr>
          <a:lstStyle/>
          <a:p>
            <a:pPr indent="0" defTabSz="914400">
              <a:lnSpc>
                <a:spcPct val="100000"/>
              </a:lnSpc>
              <a:spcAft>
                <a:spcPts val="1142"/>
              </a:spcAft>
              <a:buNone/>
              <a:tabLst>
                <a:tab pos="0" algn="l"/>
              </a:tabLst>
            </a:pPr>
            <a:r>
              <a:rPr lang="el-GR" sz="1800" b="0" strike="noStrike" spc="-1">
                <a:solidFill>
                  <a:srgbClr val="1C1C1C"/>
                </a:solidFill>
                <a:latin typeface="Verdana"/>
                <a:ea typeface="Verdana"/>
              </a:rPr>
              <a:t>Οι κατανεμητές καλωδίων αποτελούν αναπόσπαστο κομμάτι της δομημένης καλωδίωσης ενός δικτύου υπολογιστών και ανήκουν στον παθητικό εξοπλισμό του.</a:t>
            </a:r>
            <a:endParaRPr lang="el-GR" sz="1800" b="0" strike="noStrike" spc="-1">
              <a:solidFill>
                <a:schemeClr val="dk1"/>
              </a:solidFill>
              <a:latin typeface="Arial"/>
            </a:endParaRPr>
          </a:p>
          <a:p>
            <a:pPr indent="0" defTabSz="914400">
              <a:lnSpc>
                <a:spcPct val="100000"/>
              </a:lnSpc>
              <a:spcAft>
                <a:spcPts val="1142"/>
              </a:spcAft>
              <a:buNone/>
              <a:tabLst>
                <a:tab pos="0" algn="l"/>
              </a:tabLst>
            </a:pPr>
            <a:r>
              <a:rPr lang="el-GR" sz="1800" b="0" strike="noStrike" spc="-1">
                <a:solidFill>
                  <a:srgbClr val="1C1C1C"/>
                </a:solidFill>
                <a:latin typeface="Verdana"/>
                <a:ea typeface="Verdana"/>
              </a:rPr>
              <a:t>Αποτελούν το σημείο </a:t>
            </a:r>
            <a:r>
              <a:rPr lang="el-GR" sz="1800" b="0" strike="noStrike" spc="-1">
                <a:solidFill>
                  <a:schemeClr val="accent6">
                    <a:lumMod val="75000"/>
                  </a:schemeClr>
                </a:solidFill>
                <a:latin typeface="Verdana"/>
                <a:ea typeface="Verdana"/>
              </a:rPr>
              <a:t>συγκέντρωσης </a:t>
            </a:r>
            <a:r>
              <a:rPr lang="el-GR" sz="1800" b="0" strike="noStrike" spc="-1">
                <a:solidFill>
                  <a:srgbClr val="1C1C1C"/>
                </a:solidFill>
                <a:latin typeface="Verdana"/>
                <a:ea typeface="Verdana"/>
              </a:rPr>
              <a:t>των καλωδίων του δικτύου, είτε πρόκειται για χάλκινα καλώδια είτε για καλώδια οπτικής ίνας. </a:t>
            </a:r>
            <a:endParaRPr lang="el-GR" sz="1800" b="0" strike="noStrike" spc="-1">
              <a:solidFill>
                <a:schemeClr val="dk1"/>
              </a:solidFill>
              <a:latin typeface="Arial"/>
            </a:endParaRPr>
          </a:p>
          <a:p>
            <a:pPr indent="0" defTabSz="914400">
              <a:lnSpc>
                <a:spcPct val="100000"/>
              </a:lnSpc>
              <a:spcAft>
                <a:spcPts val="1142"/>
              </a:spcAft>
              <a:buNone/>
              <a:tabLst>
                <a:tab pos="0" algn="l"/>
              </a:tabLst>
            </a:pPr>
            <a:r>
              <a:rPr lang="el-GR" sz="1800" b="0" strike="noStrike" spc="-1">
                <a:solidFill>
                  <a:srgbClr val="1C1C1C"/>
                </a:solidFill>
                <a:latin typeface="Verdana"/>
                <a:ea typeface="Verdana"/>
              </a:rPr>
              <a:t>Οι κατανεμητές καλωδίων βρίσκονται συνήθως μέσα σε μεταλλικά «κουτιά» που ονομάζονται </a:t>
            </a:r>
            <a:r>
              <a:rPr lang="el-GR" sz="1800" b="0" strike="noStrike" spc="-1">
                <a:solidFill>
                  <a:schemeClr val="accent6">
                    <a:lumMod val="75000"/>
                  </a:schemeClr>
                </a:solidFill>
                <a:latin typeface="Verdana"/>
                <a:ea typeface="Verdana"/>
              </a:rPr>
              <a:t>ικριώματα</a:t>
            </a:r>
            <a:r>
              <a:rPr lang="el-GR" sz="1800" b="0" strike="noStrike" spc="-1">
                <a:solidFill>
                  <a:srgbClr val="1C1C1C"/>
                </a:solidFill>
                <a:latin typeface="Verdana"/>
                <a:ea typeface="Verdana"/>
              </a:rPr>
              <a:t>.</a:t>
            </a:r>
            <a:endParaRPr lang="el-GR" sz="1800" b="0" strike="noStrike" spc="-1">
              <a:solidFill>
                <a:schemeClr val="dk1"/>
              </a:solidFill>
              <a:latin typeface="Arial"/>
            </a:endParaRPr>
          </a:p>
        </p:txBody>
      </p:sp>
      <p:pic>
        <p:nvPicPr>
          <p:cNvPr id="118" name="Εικόνα 87"/>
          <p:cNvPicPr/>
          <p:nvPr/>
        </p:nvPicPr>
        <p:blipFill>
          <a:blip r:embed="rId2"/>
          <a:stretch/>
        </p:blipFill>
        <p:spPr>
          <a:xfrm>
            <a:off x="7435440" y="2865960"/>
            <a:ext cx="2282400" cy="3260520"/>
          </a:xfrm>
          <a:prstGeom prst="rect">
            <a:avLst/>
          </a:prstGeom>
          <a:ln w="0">
            <a:noFill/>
          </a:ln>
        </p:spPr>
      </p:pic>
      <p:sp>
        <p:nvSpPr>
          <p:cNvPr id="119" name="Αριστερό βέλος 2">
            <a:hlinkClick r:id="rId3" action="ppaction://hlinksldjump"/>
          </p:cNvPr>
          <p:cNvSpPr/>
          <p:nvPr/>
        </p:nvSpPr>
        <p:spPr>
          <a:xfrm>
            <a:off x="360000" y="6323400"/>
            <a:ext cx="357840" cy="255960"/>
          </a:xfrm>
          <a:prstGeom prst="leftArrow">
            <a:avLst>
              <a:gd name="adj1" fmla="val 50000"/>
              <a:gd name="adj2" fmla="val 50000"/>
            </a:avLst>
          </a:prstGeom>
          <a:solidFill>
            <a:srgbClr val="002060"/>
          </a:solidFill>
          <a:ln>
            <a:solidFill>
              <a:srgbClr val="002060"/>
            </a:solidFill>
          </a:ln>
          <a:effectLst>
            <a:outerShdw blurRad="76320" sy="23000" kx="1200000" algn="br" rotWithShape="0">
              <a:srgbClr val="000000">
                <a:alpha val="20000"/>
              </a:srgbClr>
            </a:outerShdw>
          </a:effectLst>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el-GR" sz="1800" b="1" strike="noStrike" spc="-1">
              <a:solidFill>
                <a:schemeClr val="accent2">
                  <a:lumMod val="40000"/>
                  <a:lumOff val="60000"/>
                </a:schemeClr>
              </a:solidFill>
              <a:latin typeface="Arial"/>
              <a:ea typeface="DejaVu Sans"/>
            </a:endParaRPr>
          </a:p>
        </p:txBody>
      </p:sp>
      <p:sp>
        <p:nvSpPr>
          <p:cNvPr id="120" name="TextBox 7"/>
          <p:cNvSpPr/>
          <p:nvPr/>
        </p:nvSpPr>
        <p:spPr>
          <a:xfrm>
            <a:off x="719280" y="6330600"/>
            <a:ext cx="9774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1200" b="0" strike="noStrike" spc="-1">
                <a:solidFill>
                  <a:schemeClr val="dk1"/>
                </a:solidFill>
                <a:latin typeface="Arial"/>
                <a:ea typeface="DejaVu Sans"/>
              </a:rPr>
              <a:t>Επιστροφή</a:t>
            </a:r>
            <a:endParaRPr lang="el-GR" sz="1200" b="0" strike="noStrike" spc="-1">
              <a:solidFill>
                <a:srgbClr val="000000"/>
              </a:solidFill>
              <a:latin typeface="Arial"/>
            </a:endParaRPr>
          </a:p>
        </p:txBody>
      </p:sp>
      <p:pic>
        <p:nvPicPr>
          <p:cNvPr id="121" name="Picture 2" descr="Rack Server, Διακομιστές, Βουνό"/>
          <p:cNvPicPr/>
          <p:nvPr/>
        </p:nvPicPr>
        <p:blipFill>
          <a:blip r:embed="rId4"/>
          <a:stretch/>
        </p:blipFill>
        <p:spPr>
          <a:xfrm>
            <a:off x="5259240" y="2198520"/>
            <a:ext cx="1839240" cy="3018960"/>
          </a:xfrm>
          <a:prstGeom prst="rect">
            <a:avLst/>
          </a:prstGeom>
          <a:ln w="0">
            <a:noFill/>
          </a:ln>
        </p:spPr>
      </p:pic>
      <p:sp>
        <p:nvSpPr>
          <p:cNvPr id="4" name="PlaceHolder 3"/>
          <p:cNvSpPr>
            <a:spLocks noGrp="1"/>
          </p:cNvSpPr>
          <p:nvPr>
            <p:ph type="sldNum" idx="2"/>
          </p:nvPr>
        </p:nvSpPr>
        <p:spPr/>
        <p:txBody>
          <a:bodyPr/>
          <a:lstStyle/>
          <a:p>
            <a:fld id="{1108CE95-3675-4F49-87B6-061035290D32}" type="slidenum">
              <a:t>16</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PlaceHolder 1"/>
          <p:cNvSpPr>
            <a:spLocks noGrp="1"/>
          </p:cNvSpPr>
          <p:nvPr>
            <p:ph type="title"/>
          </p:nvPr>
        </p:nvSpPr>
        <p:spPr>
          <a:xfrm>
            <a:off x="360000" y="360000"/>
            <a:ext cx="9357840" cy="897840"/>
          </a:xfrm>
          <a:prstGeom prst="rect">
            <a:avLst/>
          </a:prstGeom>
          <a:noFill/>
          <a:ln w="0">
            <a:noFill/>
          </a:ln>
        </p:spPr>
        <p:txBody>
          <a:bodyPr lIns="0" tIns="0" rIns="0" bIns="0" anchor="b">
            <a:noAutofit/>
          </a:bodyPr>
          <a:lstStyle/>
          <a:p>
            <a:pPr indent="0" defTabSz="914400">
              <a:lnSpc>
                <a:spcPct val="100000"/>
              </a:lnSpc>
              <a:buNone/>
              <a:tabLst>
                <a:tab pos="0" algn="l"/>
              </a:tabLst>
            </a:pPr>
            <a:r>
              <a:rPr lang="el-GR" sz="3200" b="1" strike="noStrike" spc="-1">
                <a:solidFill>
                  <a:srgbClr val="FFFFFF"/>
                </a:solidFill>
                <a:latin typeface="Source Sans Pro Black"/>
                <a:ea typeface="DejaVu Sans"/>
              </a:rPr>
              <a:t>Μεταγωγέας - Switch</a:t>
            </a:r>
            <a:endParaRPr lang="el-GR" sz="3200" b="0" strike="noStrike" spc="-1">
              <a:solidFill>
                <a:schemeClr val="dk1"/>
              </a:solidFill>
              <a:latin typeface="Arial"/>
            </a:endParaRPr>
          </a:p>
        </p:txBody>
      </p:sp>
      <p:sp>
        <p:nvSpPr>
          <p:cNvPr id="123" name="PlaceHolder 2"/>
          <p:cNvSpPr>
            <a:spLocks noGrp="1"/>
          </p:cNvSpPr>
          <p:nvPr>
            <p:ph/>
          </p:nvPr>
        </p:nvSpPr>
        <p:spPr>
          <a:xfrm>
            <a:off x="449640" y="2279520"/>
            <a:ext cx="3837600" cy="3823560"/>
          </a:xfrm>
          <a:prstGeom prst="rect">
            <a:avLst/>
          </a:prstGeom>
          <a:noFill/>
          <a:ln w="0">
            <a:noFill/>
          </a:ln>
        </p:spPr>
        <p:txBody>
          <a:bodyPr lIns="0" tIns="0" rIns="0" bIns="0" anchor="t">
            <a:normAutofit fontScale="54166" lnSpcReduction="20000"/>
          </a:bodyPr>
          <a:lstStyle/>
          <a:p>
            <a:pPr indent="0" defTabSz="914400">
              <a:lnSpc>
                <a:spcPct val="100000"/>
              </a:lnSpc>
              <a:spcBef>
                <a:spcPts val="1001"/>
              </a:spcBef>
              <a:spcAft>
                <a:spcPts val="1001"/>
              </a:spcAft>
              <a:buNone/>
              <a:tabLst>
                <a:tab pos="0" algn="l"/>
              </a:tabLst>
            </a:pPr>
            <a:r>
              <a:rPr lang="el-GR" sz="2800" b="0" strike="noStrike" spc="-1">
                <a:solidFill>
                  <a:srgbClr val="1C1C1C"/>
                </a:solidFill>
                <a:latin typeface="Verdana"/>
                <a:ea typeface="Verdana"/>
              </a:rPr>
              <a:t>Οι μεταγωγείς επιτρέπουν στους υπολογιστές ενός δικτύου να επικοινωνούν μεταξύ τους. </a:t>
            </a:r>
            <a:endParaRPr lang="el-GR" sz="2800" b="0" strike="noStrike" spc="-1">
              <a:solidFill>
                <a:schemeClr val="dk1"/>
              </a:solidFill>
              <a:latin typeface="Arial"/>
            </a:endParaRPr>
          </a:p>
          <a:p>
            <a:pPr indent="0" defTabSz="914400">
              <a:lnSpc>
                <a:spcPct val="100000"/>
              </a:lnSpc>
              <a:spcBef>
                <a:spcPts val="1001"/>
              </a:spcBef>
              <a:spcAft>
                <a:spcPts val="1001"/>
              </a:spcAft>
              <a:buNone/>
              <a:tabLst>
                <a:tab pos="0" algn="l"/>
              </a:tabLst>
            </a:pPr>
            <a:r>
              <a:rPr lang="el-GR" sz="2800" b="0" strike="noStrike" spc="-1">
                <a:solidFill>
                  <a:srgbClr val="1C1C1C"/>
                </a:solidFill>
                <a:latin typeface="Verdana"/>
                <a:ea typeface="Verdana"/>
              </a:rPr>
              <a:t>Κάθε υπολογιστής συνδέεται με έναν μεταγωγέα μέσω ενός καλωδίου Ethernet και οι πληροφορίες που αποστέλλονται από τον έναν υπολογιστή στον άλλον περνούν μέσα από αυτόν.</a:t>
            </a:r>
            <a:endParaRPr lang="el-GR" sz="2800" b="0" strike="noStrike" spc="-1">
              <a:solidFill>
                <a:schemeClr val="dk1"/>
              </a:solidFill>
              <a:latin typeface="Arial"/>
            </a:endParaRPr>
          </a:p>
          <a:p>
            <a:pPr indent="0" defTabSz="914400">
              <a:lnSpc>
                <a:spcPct val="100000"/>
              </a:lnSpc>
              <a:spcBef>
                <a:spcPts val="1001"/>
              </a:spcBef>
              <a:spcAft>
                <a:spcPts val="1001"/>
              </a:spcAft>
              <a:buNone/>
              <a:tabLst>
                <a:tab pos="0" algn="l"/>
              </a:tabLst>
            </a:pPr>
            <a:r>
              <a:rPr lang="el-GR" sz="2800" b="0" strike="noStrike" spc="-1">
                <a:solidFill>
                  <a:srgbClr val="1C1C1C"/>
                </a:solidFill>
                <a:latin typeface="Verdana"/>
                <a:ea typeface="Verdana"/>
              </a:rPr>
              <a:t>Ο μεταγωγέας ή switch ανήκει στο χαμηλότερο επίπεδο της αρχιτεκτονικής TCP/IP ή στο </a:t>
            </a:r>
            <a:r>
              <a:rPr lang="el-GR" sz="2800" b="0" strike="noStrike" spc="-1">
                <a:solidFill>
                  <a:schemeClr val="accent6">
                    <a:lumMod val="75000"/>
                  </a:schemeClr>
                </a:solidFill>
                <a:latin typeface="Verdana"/>
                <a:ea typeface="Verdana"/>
              </a:rPr>
              <a:t>2</a:t>
            </a:r>
            <a:r>
              <a:rPr lang="el-GR" sz="2800" b="0" strike="noStrike" spc="-1" baseline="30000">
                <a:solidFill>
                  <a:schemeClr val="accent6">
                    <a:lumMod val="75000"/>
                  </a:schemeClr>
                </a:solidFill>
                <a:latin typeface="Verdana"/>
                <a:ea typeface="Verdana"/>
              </a:rPr>
              <a:t>ο</a:t>
            </a:r>
            <a:r>
              <a:rPr lang="el-GR" sz="2800" b="0" strike="noStrike" spc="-1">
                <a:solidFill>
                  <a:schemeClr val="accent6">
                    <a:lumMod val="75000"/>
                  </a:schemeClr>
                </a:solidFill>
                <a:latin typeface="Verdana"/>
                <a:ea typeface="Verdana"/>
              </a:rPr>
              <a:t> επίπεδο – Σύνδεσης Δεδομένων</a:t>
            </a:r>
            <a:r>
              <a:rPr lang="el-GR" sz="2800" b="0" strike="noStrike" spc="-1">
                <a:solidFill>
                  <a:srgbClr val="1C1C1C"/>
                </a:solidFill>
                <a:latin typeface="Verdana"/>
                <a:ea typeface="Verdana"/>
              </a:rPr>
              <a:t> του </a:t>
            </a:r>
            <a:r>
              <a:rPr lang="en-US" sz="2800" b="0" strike="noStrike" spc="-1">
                <a:solidFill>
                  <a:srgbClr val="1C1C1C"/>
                </a:solidFill>
                <a:latin typeface="Verdana"/>
                <a:ea typeface="Verdana"/>
              </a:rPr>
              <a:t>O.S.I.</a:t>
            </a:r>
            <a:r>
              <a:rPr lang="el-GR" sz="2800" b="0" strike="noStrike" spc="-1">
                <a:solidFill>
                  <a:srgbClr val="1C1C1C"/>
                </a:solidFill>
                <a:latin typeface="Verdana"/>
                <a:ea typeface="Verdana"/>
              </a:rPr>
              <a:t>, όπως και η κάρτα δικτύου.</a:t>
            </a:r>
            <a:endParaRPr lang="el-GR" sz="2800" b="0" strike="noStrike" spc="-1">
              <a:solidFill>
                <a:schemeClr val="dk1"/>
              </a:solidFill>
              <a:latin typeface="Arial"/>
            </a:endParaRPr>
          </a:p>
          <a:p>
            <a:pPr indent="0" defTabSz="914400">
              <a:lnSpc>
                <a:spcPct val="100000"/>
              </a:lnSpc>
              <a:spcBef>
                <a:spcPts val="1001"/>
              </a:spcBef>
              <a:spcAft>
                <a:spcPts val="1001"/>
              </a:spcAft>
              <a:buNone/>
              <a:tabLst>
                <a:tab pos="0" algn="l"/>
              </a:tabLst>
            </a:pPr>
            <a:r>
              <a:rPr lang="el-GR" sz="2800" b="0" strike="noStrike" spc="-1">
                <a:solidFill>
                  <a:srgbClr val="1C1C1C"/>
                </a:solidFill>
                <a:latin typeface="Verdana"/>
                <a:ea typeface="Verdana"/>
              </a:rPr>
              <a:t>Υπάρχουν και μεταγωγείς που ανήκουν στο  </a:t>
            </a:r>
            <a:r>
              <a:rPr lang="el-GR" sz="2800" b="0" strike="noStrike" spc="-1">
                <a:solidFill>
                  <a:schemeClr val="accent6">
                    <a:lumMod val="75000"/>
                  </a:schemeClr>
                </a:solidFill>
                <a:latin typeface="Verdana"/>
                <a:ea typeface="Verdana"/>
              </a:rPr>
              <a:t>3</a:t>
            </a:r>
            <a:r>
              <a:rPr lang="el-GR" sz="2800" b="0" strike="noStrike" spc="-1" baseline="30000">
                <a:solidFill>
                  <a:schemeClr val="accent6">
                    <a:lumMod val="75000"/>
                  </a:schemeClr>
                </a:solidFill>
                <a:latin typeface="Verdana"/>
                <a:ea typeface="Verdana"/>
              </a:rPr>
              <a:t>ο</a:t>
            </a:r>
            <a:r>
              <a:rPr lang="el-GR" sz="2800" b="0" strike="noStrike" spc="-1">
                <a:solidFill>
                  <a:schemeClr val="accent6">
                    <a:lumMod val="75000"/>
                  </a:schemeClr>
                </a:solidFill>
                <a:latin typeface="Verdana"/>
                <a:ea typeface="Verdana"/>
              </a:rPr>
              <a:t> επίπεδο – Δικτύου</a:t>
            </a:r>
            <a:r>
              <a:rPr lang="en-US" sz="2800" b="0" strike="noStrike" spc="-1">
                <a:solidFill>
                  <a:schemeClr val="accent6">
                    <a:lumMod val="75000"/>
                  </a:schemeClr>
                </a:solidFill>
                <a:latin typeface="Verdana"/>
                <a:ea typeface="Verdana"/>
              </a:rPr>
              <a:t>,</a:t>
            </a:r>
            <a:r>
              <a:rPr lang="el-GR" sz="2800" b="0" strike="noStrike" spc="-1">
                <a:solidFill>
                  <a:schemeClr val="accent6">
                    <a:lumMod val="75000"/>
                  </a:schemeClr>
                </a:solidFill>
                <a:latin typeface="Verdana"/>
                <a:ea typeface="Verdana"/>
              </a:rPr>
              <a:t> </a:t>
            </a:r>
            <a:r>
              <a:rPr lang="el-GR" sz="2800" b="0" strike="noStrike" spc="-1">
                <a:solidFill>
                  <a:srgbClr val="1C1C1C"/>
                </a:solidFill>
                <a:latin typeface="Verdana"/>
                <a:ea typeface="Verdana"/>
              </a:rPr>
              <a:t>οι οποίοι μπορούν να αναγνωρίσουν </a:t>
            </a:r>
            <a:r>
              <a:rPr lang="en-US" sz="2800" b="0" strike="noStrike" spc="-1">
                <a:solidFill>
                  <a:srgbClr val="1C1C1C"/>
                </a:solidFill>
                <a:latin typeface="Verdana"/>
                <a:ea typeface="Verdana"/>
              </a:rPr>
              <a:t>IP </a:t>
            </a:r>
            <a:r>
              <a:rPr lang="el-GR" sz="2800" b="0" strike="noStrike" spc="-1">
                <a:solidFill>
                  <a:srgbClr val="1C1C1C"/>
                </a:solidFill>
                <a:latin typeface="Verdana"/>
                <a:ea typeface="Verdana"/>
              </a:rPr>
              <a:t>διευθύνσεις.</a:t>
            </a:r>
            <a:endParaRPr lang="el-GR" sz="2800" b="0" strike="noStrike" spc="-1">
              <a:solidFill>
                <a:schemeClr val="dk1"/>
              </a:solidFill>
              <a:latin typeface="Arial"/>
            </a:endParaRPr>
          </a:p>
          <a:p>
            <a:pPr indent="0" defTabSz="914400">
              <a:lnSpc>
                <a:spcPct val="100000"/>
              </a:lnSpc>
              <a:spcAft>
                <a:spcPts val="1142"/>
              </a:spcAft>
              <a:buNone/>
              <a:tabLst>
                <a:tab pos="0" algn="l"/>
              </a:tabLst>
            </a:pPr>
            <a:r>
              <a:rPr lang="el-GR" sz="2600" b="1" strike="noStrike" spc="-1">
                <a:solidFill>
                  <a:srgbClr val="1C1C1C"/>
                </a:solidFill>
                <a:latin typeface="Source Sans Pro Semibold"/>
                <a:ea typeface="DejaVu Sans"/>
              </a:rPr>
              <a:t> </a:t>
            </a:r>
            <a:endParaRPr lang="el-GR" sz="2600" b="0" strike="noStrike" spc="-1">
              <a:solidFill>
                <a:schemeClr val="dk1"/>
              </a:solidFill>
              <a:latin typeface="Arial"/>
            </a:endParaRPr>
          </a:p>
        </p:txBody>
      </p:sp>
      <p:pic>
        <p:nvPicPr>
          <p:cNvPr id="124" name="Εικόνα 91"/>
          <p:cNvPicPr/>
          <p:nvPr/>
        </p:nvPicPr>
        <p:blipFill>
          <a:blip r:embed="rId2"/>
          <a:stretch/>
        </p:blipFill>
        <p:spPr>
          <a:xfrm>
            <a:off x="4566240" y="1683000"/>
            <a:ext cx="4971960" cy="4420080"/>
          </a:xfrm>
          <a:prstGeom prst="rect">
            <a:avLst/>
          </a:prstGeom>
          <a:ln w="0">
            <a:noFill/>
          </a:ln>
        </p:spPr>
      </p:pic>
      <p:sp>
        <p:nvSpPr>
          <p:cNvPr id="125" name="Αριστερό βέλος 6">
            <a:hlinkClick r:id="rId3" action="ppaction://hlinksldjump"/>
          </p:cNvPr>
          <p:cNvSpPr/>
          <p:nvPr/>
        </p:nvSpPr>
        <p:spPr>
          <a:xfrm rot="10800000">
            <a:off x="9361440" y="6337440"/>
            <a:ext cx="357840" cy="255960"/>
          </a:xfrm>
          <a:prstGeom prst="leftArrow">
            <a:avLst>
              <a:gd name="adj1" fmla="val 50000"/>
              <a:gd name="adj2" fmla="val 50000"/>
            </a:avLst>
          </a:prstGeom>
          <a:solidFill>
            <a:srgbClr val="002060"/>
          </a:solidFill>
          <a:ln>
            <a:solidFill>
              <a:srgbClr val="002060"/>
            </a:solidFill>
          </a:ln>
          <a:effectLst>
            <a:outerShdw blurRad="76320" sy="23000" kx="1200000" algn="br" rotWithShape="0">
              <a:srgbClr val="000000">
                <a:alpha val="20000"/>
              </a:srgbClr>
            </a:outerShdw>
          </a:effectLst>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el-GR" sz="1800" b="1" strike="noStrike" spc="-1">
              <a:solidFill>
                <a:schemeClr val="accent2">
                  <a:lumMod val="40000"/>
                  <a:lumOff val="60000"/>
                </a:schemeClr>
              </a:solidFill>
              <a:latin typeface="Arial"/>
              <a:ea typeface="DejaVu Sans"/>
            </a:endParaRPr>
          </a:p>
        </p:txBody>
      </p:sp>
      <p:sp>
        <p:nvSpPr>
          <p:cNvPr id="126" name="TextBox 7"/>
          <p:cNvSpPr/>
          <p:nvPr/>
        </p:nvSpPr>
        <p:spPr>
          <a:xfrm>
            <a:off x="8560800" y="6326280"/>
            <a:ext cx="9774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1200" b="0" strike="noStrike" spc="-1">
                <a:solidFill>
                  <a:schemeClr val="dk1"/>
                </a:solidFill>
                <a:latin typeface="Arial"/>
                <a:ea typeface="DejaVu Sans"/>
              </a:rPr>
              <a:t>Επόμενο</a:t>
            </a:r>
            <a:endParaRPr lang="el-GR" sz="1200" b="0" strike="noStrike" spc="-1">
              <a:solidFill>
                <a:srgbClr val="000000"/>
              </a:solidFill>
              <a:latin typeface="Arial"/>
            </a:endParaRPr>
          </a:p>
        </p:txBody>
      </p:sp>
      <p:sp>
        <p:nvSpPr>
          <p:cNvPr id="4" name="PlaceHolder 3"/>
          <p:cNvSpPr>
            <a:spLocks noGrp="1"/>
          </p:cNvSpPr>
          <p:nvPr>
            <p:ph type="sldNum" idx="2"/>
          </p:nvPr>
        </p:nvSpPr>
        <p:spPr/>
        <p:txBody>
          <a:bodyPr/>
          <a:lstStyle/>
          <a:p>
            <a:fld id="{F0C3BA09-4F50-45DB-ADD1-9B7D00E1B3F7}" type="slidenum">
              <a:t>17</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PlaceHolder 1"/>
          <p:cNvSpPr>
            <a:spLocks noGrp="1"/>
          </p:cNvSpPr>
          <p:nvPr>
            <p:ph type="title"/>
          </p:nvPr>
        </p:nvSpPr>
        <p:spPr>
          <a:xfrm>
            <a:off x="360000" y="360000"/>
            <a:ext cx="9357840" cy="897840"/>
          </a:xfrm>
          <a:prstGeom prst="rect">
            <a:avLst/>
          </a:prstGeom>
          <a:noFill/>
          <a:ln w="0">
            <a:noFill/>
          </a:ln>
        </p:spPr>
        <p:txBody>
          <a:bodyPr lIns="0" tIns="0" rIns="0" bIns="0" anchor="b">
            <a:noAutofit/>
          </a:bodyPr>
          <a:lstStyle/>
          <a:p>
            <a:pPr indent="0" defTabSz="914400">
              <a:lnSpc>
                <a:spcPct val="100000"/>
              </a:lnSpc>
              <a:buNone/>
              <a:tabLst>
                <a:tab pos="0" algn="l"/>
              </a:tabLst>
            </a:pPr>
            <a:r>
              <a:rPr lang="el-GR" sz="3200" b="1" strike="noStrike" spc="-1">
                <a:solidFill>
                  <a:srgbClr val="FFFFFF"/>
                </a:solidFill>
                <a:latin typeface="Source Sans Pro Black"/>
                <a:ea typeface="DejaVu Sans"/>
              </a:rPr>
              <a:t>Μεταγωγέας - Switch</a:t>
            </a:r>
            <a:endParaRPr lang="el-GR" sz="3200" b="0" strike="noStrike" spc="-1">
              <a:solidFill>
                <a:schemeClr val="dk1"/>
              </a:solidFill>
              <a:latin typeface="Arial"/>
            </a:endParaRPr>
          </a:p>
        </p:txBody>
      </p:sp>
      <p:sp>
        <p:nvSpPr>
          <p:cNvPr id="128" name="PlaceHolder 2"/>
          <p:cNvSpPr>
            <a:spLocks noGrp="1"/>
          </p:cNvSpPr>
          <p:nvPr>
            <p:ph/>
          </p:nvPr>
        </p:nvSpPr>
        <p:spPr>
          <a:xfrm>
            <a:off x="449640" y="2811240"/>
            <a:ext cx="4837320" cy="2672640"/>
          </a:xfrm>
          <a:prstGeom prst="rect">
            <a:avLst/>
          </a:prstGeom>
          <a:noFill/>
          <a:ln w="0">
            <a:noFill/>
          </a:ln>
        </p:spPr>
        <p:txBody>
          <a:bodyPr lIns="0" tIns="0" rIns="0" bIns="0" anchor="t">
            <a:normAutofit fontScale="88611" lnSpcReduction="10000"/>
          </a:bodyPr>
          <a:lstStyle/>
          <a:p>
            <a:pPr indent="0" defTabSz="914400">
              <a:lnSpc>
                <a:spcPct val="100000"/>
              </a:lnSpc>
              <a:spcAft>
                <a:spcPts val="1142"/>
              </a:spcAft>
              <a:buNone/>
              <a:tabLst>
                <a:tab pos="0" algn="l"/>
              </a:tabLst>
            </a:pPr>
            <a:r>
              <a:rPr lang="el-GR" sz="1800" b="0" strike="noStrike" spc="-1">
                <a:solidFill>
                  <a:srgbClr val="1C1C1C"/>
                </a:solidFill>
                <a:latin typeface="Verdana"/>
                <a:ea typeface="Verdana"/>
              </a:rPr>
              <a:t>Τα switch</a:t>
            </a:r>
            <a:r>
              <a:rPr lang="en-US" sz="1800" b="0" strike="noStrike" spc="-1">
                <a:solidFill>
                  <a:srgbClr val="1C1C1C"/>
                </a:solidFill>
                <a:latin typeface="Verdana"/>
                <a:ea typeface="Verdana"/>
              </a:rPr>
              <a:t>es</a:t>
            </a:r>
            <a:r>
              <a:rPr lang="el-GR" sz="1800" b="0" strike="noStrike" spc="-1">
                <a:solidFill>
                  <a:srgbClr val="1C1C1C"/>
                </a:solidFill>
                <a:latin typeface="Verdana"/>
                <a:ea typeface="Verdana"/>
              </a:rPr>
              <a:t> έχουν τη δυνατότητα να εντοπίζουν τον προορισμό των δεδομένων που λαμβάνουν, χρησιμοποιώντας την</a:t>
            </a:r>
            <a:r>
              <a:rPr lang="el-GR" sz="1800" b="0" u="sng" strike="noStrike" spc="-1">
                <a:solidFill>
                  <a:srgbClr val="1C1C1C"/>
                </a:solidFill>
                <a:uFillTx/>
                <a:latin typeface="Verdana"/>
                <a:ea typeface="Verdana"/>
              </a:rPr>
              <a:t> </a:t>
            </a:r>
            <a:r>
              <a:rPr lang="el-GR" sz="1800" b="0" strike="noStrike" spc="-1">
                <a:solidFill>
                  <a:schemeClr val="accent6">
                    <a:lumMod val="75000"/>
                  </a:schemeClr>
                </a:solidFill>
                <a:latin typeface="Verdana"/>
                <a:ea typeface="Verdana"/>
              </a:rPr>
              <a:t>φυσική (Mac) διεύθυνση </a:t>
            </a:r>
            <a:r>
              <a:rPr lang="el-GR" sz="1800" b="0" strike="noStrike" spc="-1">
                <a:solidFill>
                  <a:srgbClr val="1C1C1C"/>
                </a:solidFill>
                <a:latin typeface="Verdana"/>
                <a:ea typeface="Verdana"/>
              </a:rPr>
              <a:t>του παραλήπτη, η οποία βρίσκεται στην επικεφαλίδα τους.</a:t>
            </a:r>
            <a:endParaRPr lang="el-GR" sz="1800" b="0" strike="noStrike" spc="-1">
              <a:solidFill>
                <a:schemeClr val="dk1"/>
              </a:solidFill>
              <a:latin typeface="Arial"/>
            </a:endParaRPr>
          </a:p>
          <a:p>
            <a:pPr indent="0" defTabSz="914400">
              <a:lnSpc>
                <a:spcPct val="100000"/>
              </a:lnSpc>
              <a:spcAft>
                <a:spcPts val="1142"/>
              </a:spcAft>
              <a:buNone/>
              <a:tabLst>
                <a:tab pos="0" algn="l"/>
              </a:tabLst>
            </a:pPr>
            <a:endParaRPr lang="el-GR" sz="1800" b="0" strike="noStrike" spc="-1">
              <a:solidFill>
                <a:schemeClr val="dk1"/>
              </a:solidFill>
              <a:latin typeface="Arial"/>
            </a:endParaRPr>
          </a:p>
          <a:p>
            <a:pPr indent="0" defTabSz="914400">
              <a:lnSpc>
                <a:spcPct val="100000"/>
              </a:lnSpc>
              <a:spcAft>
                <a:spcPts val="1142"/>
              </a:spcAft>
              <a:buNone/>
              <a:tabLst>
                <a:tab pos="0" algn="l"/>
              </a:tabLst>
            </a:pPr>
            <a:r>
              <a:rPr lang="el-GR" sz="1800" b="0" strike="noStrike" spc="-1">
                <a:solidFill>
                  <a:srgbClr val="1C1C1C"/>
                </a:solidFill>
                <a:latin typeface="Verdana"/>
                <a:ea typeface="Verdana"/>
              </a:rPr>
              <a:t>Για να αναμεταδώσουν μόνο στη θύρα στην οποία είναι συνδεδεμένη η συσκευή του παραλήπτη, συμβουλεύονται τον πίνακα LAT (Learned Address Table).  </a:t>
            </a:r>
            <a:endParaRPr lang="el-GR" sz="1800" b="0" strike="noStrike" spc="-1">
              <a:solidFill>
                <a:schemeClr val="dk1"/>
              </a:solidFill>
              <a:latin typeface="Arial"/>
            </a:endParaRPr>
          </a:p>
        </p:txBody>
      </p:sp>
      <p:pic>
        <p:nvPicPr>
          <p:cNvPr id="129" name="Εικόνα 94"/>
          <p:cNvPicPr/>
          <p:nvPr/>
        </p:nvPicPr>
        <p:blipFill>
          <a:blip r:embed="rId2"/>
          <a:stretch/>
        </p:blipFill>
        <p:spPr>
          <a:xfrm>
            <a:off x="6168600" y="1532520"/>
            <a:ext cx="2880360" cy="2034720"/>
          </a:xfrm>
          <a:prstGeom prst="rect">
            <a:avLst/>
          </a:prstGeom>
          <a:ln w="0">
            <a:noFill/>
          </a:ln>
        </p:spPr>
      </p:pic>
      <p:pic>
        <p:nvPicPr>
          <p:cNvPr id="130" name="Εικόνα 95"/>
          <p:cNvPicPr/>
          <p:nvPr/>
        </p:nvPicPr>
        <p:blipFill>
          <a:blip r:embed="rId3"/>
          <a:stretch/>
        </p:blipFill>
        <p:spPr>
          <a:xfrm>
            <a:off x="6013800" y="3753000"/>
            <a:ext cx="3189960" cy="2391840"/>
          </a:xfrm>
          <a:prstGeom prst="rect">
            <a:avLst/>
          </a:prstGeom>
          <a:ln w="0">
            <a:noFill/>
          </a:ln>
        </p:spPr>
      </p:pic>
      <p:sp>
        <p:nvSpPr>
          <p:cNvPr id="131" name="Αριστερό βέλος 6">
            <a:hlinkClick r:id="rId4" action="ppaction://hlinksldjump"/>
          </p:cNvPr>
          <p:cNvSpPr/>
          <p:nvPr/>
        </p:nvSpPr>
        <p:spPr>
          <a:xfrm rot="10800000">
            <a:off x="9361440" y="6337440"/>
            <a:ext cx="357840" cy="255960"/>
          </a:xfrm>
          <a:prstGeom prst="leftArrow">
            <a:avLst>
              <a:gd name="adj1" fmla="val 50000"/>
              <a:gd name="adj2" fmla="val 50000"/>
            </a:avLst>
          </a:prstGeom>
          <a:solidFill>
            <a:srgbClr val="002060"/>
          </a:solidFill>
          <a:ln>
            <a:solidFill>
              <a:srgbClr val="002060"/>
            </a:solidFill>
          </a:ln>
          <a:effectLst>
            <a:outerShdw blurRad="76320" sy="23000" kx="1200000" algn="br" rotWithShape="0">
              <a:srgbClr val="000000">
                <a:alpha val="20000"/>
              </a:srgbClr>
            </a:outerShdw>
          </a:effectLst>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el-GR" sz="1800" b="1" strike="noStrike" spc="-1">
              <a:solidFill>
                <a:schemeClr val="accent2">
                  <a:lumMod val="40000"/>
                  <a:lumOff val="60000"/>
                </a:schemeClr>
              </a:solidFill>
              <a:latin typeface="Arial"/>
              <a:ea typeface="DejaVu Sans"/>
            </a:endParaRPr>
          </a:p>
        </p:txBody>
      </p:sp>
      <p:sp>
        <p:nvSpPr>
          <p:cNvPr id="132" name="TextBox 7"/>
          <p:cNvSpPr/>
          <p:nvPr/>
        </p:nvSpPr>
        <p:spPr>
          <a:xfrm>
            <a:off x="8560800" y="6326280"/>
            <a:ext cx="9774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1200" b="0" strike="noStrike" spc="-1">
                <a:solidFill>
                  <a:schemeClr val="dk1"/>
                </a:solidFill>
                <a:latin typeface="Arial"/>
                <a:ea typeface="DejaVu Sans"/>
              </a:rPr>
              <a:t>Επόμενο</a:t>
            </a:r>
            <a:endParaRPr lang="el-GR" sz="1200" b="0" strike="noStrike" spc="-1">
              <a:solidFill>
                <a:srgbClr val="000000"/>
              </a:solidFill>
              <a:latin typeface="Arial"/>
            </a:endParaRPr>
          </a:p>
        </p:txBody>
      </p:sp>
      <p:sp>
        <p:nvSpPr>
          <p:cNvPr id="4" name="PlaceHolder 3"/>
          <p:cNvSpPr>
            <a:spLocks noGrp="1"/>
          </p:cNvSpPr>
          <p:nvPr>
            <p:ph type="sldNum" idx="2"/>
          </p:nvPr>
        </p:nvSpPr>
        <p:spPr/>
        <p:txBody>
          <a:bodyPr/>
          <a:lstStyle/>
          <a:p>
            <a:fld id="{56BA87E4-CBC3-4864-ABFD-B4E2D8151F84}" type="slidenum">
              <a:t>18</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PlaceHolder 1"/>
          <p:cNvSpPr>
            <a:spLocks noGrp="1"/>
          </p:cNvSpPr>
          <p:nvPr>
            <p:ph type="title"/>
          </p:nvPr>
        </p:nvSpPr>
        <p:spPr>
          <a:xfrm>
            <a:off x="360000" y="360000"/>
            <a:ext cx="9357840" cy="897840"/>
          </a:xfrm>
          <a:prstGeom prst="rect">
            <a:avLst/>
          </a:prstGeom>
          <a:noFill/>
          <a:ln w="0">
            <a:noFill/>
          </a:ln>
        </p:spPr>
        <p:txBody>
          <a:bodyPr lIns="0" tIns="0" rIns="0" bIns="0" anchor="b">
            <a:noAutofit/>
          </a:bodyPr>
          <a:lstStyle/>
          <a:p>
            <a:pPr indent="0" defTabSz="914400">
              <a:lnSpc>
                <a:spcPct val="100000"/>
              </a:lnSpc>
              <a:buNone/>
              <a:tabLst>
                <a:tab pos="0" algn="l"/>
              </a:tabLst>
            </a:pPr>
            <a:r>
              <a:rPr lang="el-GR" sz="3200" b="1" strike="noStrike" spc="-1">
                <a:solidFill>
                  <a:srgbClr val="FFFFFF"/>
                </a:solidFill>
                <a:latin typeface="Source Sans Pro Black"/>
                <a:ea typeface="DejaVu Sans"/>
              </a:rPr>
              <a:t>Μεταγωγέας - Switch</a:t>
            </a:r>
            <a:endParaRPr lang="el-GR" sz="3200" b="0" strike="noStrike" spc="-1">
              <a:solidFill>
                <a:schemeClr val="dk1"/>
              </a:solidFill>
              <a:latin typeface="Arial"/>
            </a:endParaRPr>
          </a:p>
        </p:txBody>
      </p:sp>
      <p:sp>
        <p:nvSpPr>
          <p:cNvPr id="134" name="PlaceHolder 2"/>
          <p:cNvSpPr>
            <a:spLocks noGrp="1"/>
          </p:cNvSpPr>
          <p:nvPr>
            <p:ph/>
          </p:nvPr>
        </p:nvSpPr>
        <p:spPr>
          <a:xfrm>
            <a:off x="553320" y="2155320"/>
            <a:ext cx="4056120" cy="3677400"/>
          </a:xfrm>
          <a:prstGeom prst="rect">
            <a:avLst/>
          </a:prstGeom>
          <a:noFill/>
          <a:ln w="0">
            <a:noFill/>
          </a:ln>
        </p:spPr>
        <p:txBody>
          <a:bodyPr lIns="0" tIns="0" rIns="0" bIns="0" anchor="t">
            <a:normAutofit/>
          </a:bodyPr>
          <a:lstStyle/>
          <a:p>
            <a:pPr indent="0" defTabSz="914400">
              <a:lnSpc>
                <a:spcPct val="100000"/>
              </a:lnSpc>
              <a:spcAft>
                <a:spcPts val="1142"/>
              </a:spcAft>
              <a:buNone/>
              <a:tabLst>
                <a:tab pos="0" algn="l"/>
              </a:tabLst>
            </a:pPr>
            <a:r>
              <a:rPr lang="el-GR" sz="1100" b="1" strike="noStrike" spc="-1">
                <a:solidFill>
                  <a:srgbClr val="1C1C1C"/>
                </a:solidFill>
                <a:latin typeface="Verdana"/>
                <a:ea typeface="Verdana"/>
              </a:rPr>
              <a:t>SW#show mac-address-table </a:t>
            </a:r>
            <a:endParaRPr lang="el-GR" sz="1100" b="0" strike="noStrike" spc="-1">
              <a:solidFill>
                <a:schemeClr val="dk1"/>
              </a:solidFill>
              <a:latin typeface="Arial"/>
            </a:endParaRPr>
          </a:p>
          <a:p>
            <a:pPr indent="0" defTabSz="914400">
              <a:lnSpc>
                <a:spcPct val="100000"/>
              </a:lnSpc>
              <a:spcAft>
                <a:spcPts val="1142"/>
              </a:spcAft>
              <a:buNone/>
              <a:tabLst>
                <a:tab pos="0" algn="l"/>
              </a:tabLst>
            </a:pPr>
            <a:r>
              <a:rPr lang="el-GR" sz="1100" b="1" strike="noStrike" spc="-1">
                <a:solidFill>
                  <a:srgbClr val="1C1C1C"/>
                </a:solidFill>
                <a:latin typeface="Verdana"/>
                <a:ea typeface="Verdana"/>
              </a:rPr>
              <a:t>          Mac Address Table</a:t>
            </a:r>
            <a:endParaRPr lang="el-GR" sz="1100" b="0" strike="noStrike" spc="-1">
              <a:solidFill>
                <a:schemeClr val="dk1"/>
              </a:solidFill>
              <a:latin typeface="Arial"/>
            </a:endParaRPr>
          </a:p>
          <a:p>
            <a:pPr indent="0" defTabSz="914400">
              <a:lnSpc>
                <a:spcPct val="100000"/>
              </a:lnSpc>
              <a:spcAft>
                <a:spcPts val="1142"/>
              </a:spcAft>
              <a:buNone/>
              <a:tabLst>
                <a:tab pos="0" algn="l"/>
              </a:tabLst>
            </a:pPr>
            <a:r>
              <a:rPr lang="el-GR" sz="1100" b="1" strike="noStrike" spc="-1">
                <a:solidFill>
                  <a:srgbClr val="1C1C1C"/>
                </a:solidFill>
                <a:latin typeface="Verdana"/>
                <a:ea typeface="Verdana"/>
              </a:rPr>
              <a:t>-------------------------------------------</a:t>
            </a:r>
            <a:endParaRPr lang="el-GR" sz="1100" b="0" strike="noStrike" spc="-1">
              <a:solidFill>
                <a:schemeClr val="dk1"/>
              </a:solidFill>
              <a:latin typeface="Arial"/>
            </a:endParaRPr>
          </a:p>
          <a:p>
            <a:pPr indent="0" defTabSz="914400">
              <a:lnSpc>
                <a:spcPct val="100000"/>
              </a:lnSpc>
              <a:spcAft>
                <a:spcPts val="1142"/>
              </a:spcAft>
              <a:buNone/>
              <a:tabLst>
                <a:tab pos="0" algn="l"/>
              </a:tabLst>
            </a:pPr>
            <a:r>
              <a:rPr lang="el-GR" sz="1100" b="1" strike="noStrike" spc="-1">
                <a:solidFill>
                  <a:srgbClr val="1C1C1C"/>
                </a:solidFill>
                <a:latin typeface="Verdana"/>
                <a:ea typeface="Verdana"/>
              </a:rPr>
              <a:t> </a:t>
            </a:r>
            <a:endParaRPr lang="el-GR" sz="1100" b="0" strike="noStrike" spc="-1">
              <a:solidFill>
                <a:schemeClr val="dk1"/>
              </a:solidFill>
              <a:latin typeface="Arial"/>
            </a:endParaRPr>
          </a:p>
          <a:p>
            <a:pPr indent="0" defTabSz="914400">
              <a:lnSpc>
                <a:spcPct val="100000"/>
              </a:lnSpc>
              <a:spcAft>
                <a:spcPts val="1142"/>
              </a:spcAft>
              <a:buNone/>
              <a:tabLst>
                <a:tab pos="0" algn="l"/>
              </a:tabLst>
            </a:pPr>
            <a:r>
              <a:rPr lang="el-GR" sz="1100" b="1" strike="noStrike" spc="-1">
                <a:solidFill>
                  <a:srgbClr val="1C1C1C"/>
                </a:solidFill>
                <a:latin typeface="Verdana"/>
                <a:ea typeface="Verdana"/>
              </a:rPr>
              <a:t>Vlan    Mac Address           Type            Ports</a:t>
            </a:r>
            <a:endParaRPr lang="el-GR" sz="1100" b="0" strike="noStrike" spc="-1">
              <a:solidFill>
                <a:schemeClr val="dk1"/>
              </a:solidFill>
              <a:latin typeface="Arial"/>
            </a:endParaRPr>
          </a:p>
          <a:p>
            <a:pPr indent="0" defTabSz="914400">
              <a:lnSpc>
                <a:spcPct val="100000"/>
              </a:lnSpc>
              <a:spcAft>
                <a:spcPts val="1142"/>
              </a:spcAft>
              <a:buNone/>
              <a:tabLst>
                <a:tab pos="0" algn="l"/>
              </a:tabLst>
            </a:pPr>
            <a:r>
              <a:rPr lang="el-GR" sz="1100" b="1" strike="noStrike" spc="-1">
                <a:solidFill>
                  <a:srgbClr val="1C1C1C"/>
                </a:solidFill>
                <a:latin typeface="Verdana"/>
                <a:ea typeface="Verdana"/>
              </a:rPr>
              <a:t>   1      0001.c959.7ac2	    DYNAMIC    Fa0/3</a:t>
            </a:r>
            <a:endParaRPr lang="el-GR" sz="1100" b="0" strike="noStrike" spc="-1">
              <a:solidFill>
                <a:schemeClr val="dk1"/>
              </a:solidFill>
              <a:latin typeface="Arial"/>
            </a:endParaRPr>
          </a:p>
          <a:p>
            <a:pPr indent="0" defTabSz="914400">
              <a:lnSpc>
                <a:spcPct val="100000"/>
              </a:lnSpc>
              <a:spcAft>
                <a:spcPts val="1142"/>
              </a:spcAft>
              <a:buNone/>
              <a:tabLst>
                <a:tab pos="0" algn="l"/>
              </a:tabLst>
            </a:pPr>
            <a:r>
              <a:rPr lang="el-GR" sz="1100" b="1" strike="noStrike" spc="-1">
                <a:solidFill>
                  <a:srgbClr val="1C1C1C"/>
                </a:solidFill>
                <a:latin typeface="Verdana"/>
                <a:ea typeface="Verdana"/>
              </a:rPr>
              <a:t>   1      0004.9a10.c678	    DYNAMIC    Fa0/2</a:t>
            </a:r>
            <a:endParaRPr lang="el-GR" sz="1100" b="0" strike="noStrike" spc="-1">
              <a:solidFill>
                <a:schemeClr val="dk1"/>
              </a:solidFill>
              <a:latin typeface="Arial"/>
            </a:endParaRPr>
          </a:p>
          <a:p>
            <a:pPr indent="0" defTabSz="914400">
              <a:lnSpc>
                <a:spcPct val="100000"/>
              </a:lnSpc>
              <a:spcAft>
                <a:spcPts val="1142"/>
              </a:spcAft>
              <a:buNone/>
              <a:tabLst>
                <a:tab pos="0" algn="l"/>
              </a:tabLst>
            </a:pPr>
            <a:r>
              <a:rPr lang="el-GR" sz="1100" b="1" strike="noStrike" spc="-1">
                <a:solidFill>
                  <a:srgbClr val="1C1C1C"/>
                </a:solidFill>
                <a:latin typeface="Verdana"/>
                <a:ea typeface="Verdana"/>
              </a:rPr>
              <a:t>   1      000c.8575.6490    DYNAMIC    Fa0/4</a:t>
            </a:r>
            <a:endParaRPr lang="el-GR" sz="1100" b="0" strike="noStrike" spc="-1">
              <a:solidFill>
                <a:schemeClr val="dk1"/>
              </a:solidFill>
              <a:latin typeface="Arial"/>
            </a:endParaRPr>
          </a:p>
          <a:p>
            <a:pPr indent="0" defTabSz="914400">
              <a:lnSpc>
                <a:spcPct val="100000"/>
              </a:lnSpc>
              <a:spcAft>
                <a:spcPts val="1142"/>
              </a:spcAft>
              <a:buNone/>
              <a:tabLst>
                <a:tab pos="0" algn="l"/>
              </a:tabLst>
            </a:pPr>
            <a:r>
              <a:rPr lang="el-GR" sz="1100" b="1" strike="noStrike" spc="-1">
                <a:solidFill>
                  <a:srgbClr val="1C1C1C"/>
                </a:solidFill>
                <a:latin typeface="Verdana"/>
                <a:ea typeface="Verdana"/>
              </a:rPr>
              <a:t>   1      0090.21d0.dd48    DYNAMIC    Fa0/1</a:t>
            </a:r>
            <a:endParaRPr lang="el-GR" sz="1100" b="0" strike="noStrike" spc="-1">
              <a:solidFill>
                <a:schemeClr val="dk1"/>
              </a:solidFill>
              <a:latin typeface="Arial"/>
            </a:endParaRPr>
          </a:p>
          <a:p>
            <a:pPr indent="0" defTabSz="914400">
              <a:lnSpc>
                <a:spcPct val="100000"/>
              </a:lnSpc>
              <a:spcAft>
                <a:spcPts val="1142"/>
              </a:spcAft>
              <a:buNone/>
              <a:tabLst>
                <a:tab pos="0" algn="l"/>
              </a:tabLst>
            </a:pPr>
            <a:r>
              <a:rPr lang="el-GR" sz="1100" b="1" strike="noStrike" spc="-1">
                <a:solidFill>
                  <a:srgbClr val="1C1C1C"/>
                </a:solidFill>
                <a:latin typeface="Verdana"/>
                <a:ea typeface="Verdana"/>
              </a:rPr>
              <a:t>SW#</a:t>
            </a:r>
            <a:endParaRPr lang="el-GR" sz="1100" b="0" strike="noStrike" spc="-1">
              <a:solidFill>
                <a:schemeClr val="dk1"/>
              </a:solidFill>
              <a:latin typeface="Arial"/>
            </a:endParaRPr>
          </a:p>
        </p:txBody>
      </p:sp>
      <p:pic>
        <p:nvPicPr>
          <p:cNvPr id="135" name="Εικόνα 98"/>
          <p:cNvPicPr/>
          <p:nvPr/>
        </p:nvPicPr>
        <p:blipFill>
          <a:blip r:embed="rId2"/>
          <a:stretch/>
        </p:blipFill>
        <p:spPr>
          <a:xfrm>
            <a:off x="4198680" y="1872000"/>
            <a:ext cx="5519160" cy="3960720"/>
          </a:xfrm>
          <a:prstGeom prst="rect">
            <a:avLst/>
          </a:prstGeom>
          <a:ln w="0">
            <a:noFill/>
          </a:ln>
        </p:spPr>
      </p:pic>
      <p:sp>
        <p:nvSpPr>
          <p:cNvPr id="136" name="Αριστερό βέλος 5">
            <a:hlinkClick r:id="rId3" action="ppaction://hlinksldjump"/>
          </p:cNvPr>
          <p:cNvSpPr/>
          <p:nvPr/>
        </p:nvSpPr>
        <p:spPr>
          <a:xfrm rot="10800000">
            <a:off x="9361440" y="6337440"/>
            <a:ext cx="357840" cy="255960"/>
          </a:xfrm>
          <a:prstGeom prst="leftArrow">
            <a:avLst>
              <a:gd name="adj1" fmla="val 50000"/>
              <a:gd name="adj2" fmla="val 50000"/>
            </a:avLst>
          </a:prstGeom>
          <a:solidFill>
            <a:srgbClr val="002060"/>
          </a:solidFill>
          <a:ln>
            <a:solidFill>
              <a:srgbClr val="002060"/>
            </a:solidFill>
          </a:ln>
          <a:effectLst>
            <a:outerShdw blurRad="76320" sy="23000" kx="1200000" algn="br" rotWithShape="0">
              <a:srgbClr val="000000">
                <a:alpha val="20000"/>
              </a:srgbClr>
            </a:outerShdw>
          </a:effectLst>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el-GR" sz="1800" b="1" strike="noStrike" spc="-1">
              <a:solidFill>
                <a:schemeClr val="accent2">
                  <a:lumMod val="40000"/>
                  <a:lumOff val="60000"/>
                </a:schemeClr>
              </a:solidFill>
              <a:latin typeface="Arial"/>
              <a:ea typeface="DejaVu Sans"/>
            </a:endParaRPr>
          </a:p>
        </p:txBody>
      </p:sp>
      <p:sp>
        <p:nvSpPr>
          <p:cNvPr id="137" name="TextBox 6"/>
          <p:cNvSpPr/>
          <p:nvPr/>
        </p:nvSpPr>
        <p:spPr>
          <a:xfrm>
            <a:off x="8560800" y="6326280"/>
            <a:ext cx="9774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1200" b="0" strike="noStrike" spc="-1">
                <a:solidFill>
                  <a:schemeClr val="dk1"/>
                </a:solidFill>
                <a:latin typeface="Arial"/>
                <a:ea typeface="DejaVu Sans"/>
              </a:rPr>
              <a:t>Επόμενο</a:t>
            </a:r>
            <a:endParaRPr lang="el-GR" sz="1200" b="0" strike="noStrike" spc="-1">
              <a:solidFill>
                <a:srgbClr val="000000"/>
              </a:solidFill>
              <a:latin typeface="Arial"/>
            </a:endParaRPr>
          </a:p>
        </p:txBody>
      </p:sp>
      <p:sp>
        <p:nvSpPr>
          <p:cNvPr id="4" name="PlaceHolder 3"/>
          <p:cNvSpPr>
            <a:spLocks noGrp="1"/>
          </p:cNvSpPr>
          <p:nvPr>
            <p:ph type="sldNum" idx="2"/>
          </p:nvPr>
        </p:nvSpPr>
        <p:spPr/>
        <p:txBody>
          <a:bodyPr/>
          <a:lstStyle/>
          <a:p>
            <a:fld id="{06E56BF6-17A0-4701-9667-D3F43063688B}" type="slidenum">
              <a:t>19</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PlaceHolder 1"/>
          <p:cNvSpPr>
            <a:spLocks noGrp="1"/>
          </p:cNvSpPr>
          <p:nvPr>
            <p:ph type="title"/>
          </p:nvPr>
        </p:nvSpPr>
        <p:spPr>
          <a:xfrm>
            <a:off x="360000" y="3330000"/>
            <a:ext cx="9357840" cy="897840"/>
          </a:xfrm>
          <a:prstGeom prst="rect">
            <a:avLst/>
          </a:prstGeom>
          <a:noFill/>
          <a:ln w="0">
            <a:noFill/>
          </a:ln>
        </p:spPr>
        <p:txBody>
          <a:bodyPr lIns="0" tIns="0" rIns="0" bIns="0" anchor="b">
            <a:noAutofit/>
          </a:bodyPr>
          <a:lstStyle/>
          <a:p>
            <a:pPr indent="0" defTabSz="914400">
              <a:lnSpc>
                <a:spcPct val="100000"/>
              </a:lnSpc>
              <a:buNone/>
              <a:tabLst>
                <a:tab pos="0" algn="l"/>
              </a:tabLst>
            </a:pPr>
            <a:r>
              <a:rPr lang="el-GR" sz="3200" b="1" strike="noStrike" spc="-1">
                <a:solidFill>
                  <a:srgbClr val="FFFFFF"/>
                </a:solidFill>
                <a:latin typeface="Source Sans Pro Black"/>
                <a:ea typeface="DejaVu Sans"/>
              </a:rPr>
              <a:t>Παράγραφος </a:t>
            </a:r>
            <a:r>
              <a:rPr lang="el-GR" sz="3200" b="1" strike="noStrike" spc="-1">
                <a:solidFill>
                  <a:srgbClr val="FFFFFF"/>
                </a:solidFill>
                <a:latin typeface="Source Sans Pro Black"/>
                <a:ea typeface="Arial"/>
              </a:rPr>
              <a:t>5.1 - Υλικό τοπικών δικτύων</a:t>
            </a:r>
            <a:endParaRPr lang="el-GR" sz="3200" b="0" strike="noStrike" spc="-1">
              <a:solidFill>
                <a:schemeClr val="dk1"/>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laceHolder 1"/>
          <p:cNvSpPr>
            <a:spLocks noGrp="1"/>
          </p:cNvSpPr>
          <p:nvPr>
            <p:ph type="title"/>
          </p:nvPr>
        </p:nvSpPr>
        <p:spPr>
          <a:xfrm>
            <a:off x="360000" y="360000"/>
            <a:ext cx="9357840" cy="897840"/>
          </a:xfrm>
          <a:prstGeom prst="rect">
            <a:avLst/>
          </a:prstGeom>
          <a:noFill/>
          <a:ln w="0">
            <a:noFill/>
          </a:ln>
        </p:spPr>
        <p:txBody>
          <a:bodyPr lIns="0" tIns="0" rIns="0" bIns="0" anchor="b">
            <a:noAutofit/>
          </a:bodyPr>
          <a:lstStyle/>
          <a:p>
            <a:pPr indent="0" defTabSz="914400">
              <a:lnSpc>
                <a:spcPct val="100000"/>
              </a:lnSpc>
              <a:buNone/>
              <a:tabLst>
                <a:tab pos="0" algn="l"/>
              </a:tabLst>
            </a:pPr>
            <a:r>
              <a:rPr lang="el-GR" sz="3200" b="1" strike="noStrike" spc="-1">
                <a:solidFill>
                  <a:srgbClr val="FFFFFF"/>
                </a:solidFill>
                <a:latin typeface="Source Sans Pro Black"/>
                <a:ea typeface="DejaVu Sans"/>
              </a:rPr>
              <a:t>Μεταγωγέας - Switch</a:t>
            </a:r>
            <a:endParaRPr lang="el-GR" sz="3200" b="0" strike="noStrike" spc="-1">
              <a:solidFill>
                <a:schemeClr val="dk1"/>
              </a:solidFill>
              <a:latin typeface="Arial"/>
            </a:endParaRPr>
          </a:p>
        </p:txBody>
      </p:sp>
      <p:sp>
        <p:nvSpPr>
          <p:cNvPr id="139" name="PlaceHolder 2"/>
          <p:cNvSpPr>
            <a:spLocks noGrp="1"/>
          </p:cNvSpPr>
          <p:nvPr>
            <p:ph/>
          </p:nvPr>
        </p:nvSpPr>
        <p:spPr>
          <a:xfrm>
            <a:off x="360000" y="2572560"/>
            <a:ext cx="4477320" cy="2113920"/>
          </a:xfrm>
          <a:prstGeom prst="rect">
            <a:avLst/>
          </a:prstGeom>
          <a:noFill/>
          <a:ln w="0">
            <a:noFill/>
          </a:ln>
        </p:spPr>
        <p:txBody>
          <a:bodyPr lIns="0" tIns="0" rIns="0" bIns="0" anchor="t">
            <a:normAutofit fontScale="93333"/>
          </a:bodyPr>
          <a:lstStyle/>
          <a:p>
            <a:pPr indent="0" algn="just" defTabSz="914400">
              <a:lnSpc>
                <a:spcPct val="100000"/>
              </a:lnSpc>
              <a:spcAft>
                <a:spcPts val="1142"/>
              </a:spcAft>
              <a:buNone/>
              <a:tabLst>
                <a:tab pos="0" algn="l"/>
              </a:tabLst>
            </a:pPr>
            <a:r>
              <a:rPr lang="el-GR" sz="1800" b="0" strike="noStrike" spc="-1">
                <a:solidFill>
                  <a:srgbClr val="1C1C1C"/>
                </a:solidFill>
                <a:latin typeface="Verdana"/>
                <a:ea typeface="Verdana"/>
              </a:rPr>
              <a:t>Στην περίπτωση εκείνη, όπου το switch παραλαμβάνει δεδομένα και δεν μπορεί να εντοπίσει στον πίνακα LAT την Mac διεύθυνση προορισμού, τότε θα στείλει ένα ερώτημα εκμάθησης της φυσικής διεύθυνσης σε όλους τους υπολογιστές του δικτύου, ώστε να λάβει ως απάντηση της επιθυμητή διεύθυνση προορισμού.</a:t>
            </a:r>
            <a:endParaRPr lang="el-GR" sz="1800" b="0" strike="noStrike" spc="-1">
              <a:solidFill>
                <a:schemeClr val="dk1"/>
              </a:solidFill>
              <a:latin typeface="Arial"/>
            </a:endParaRPr>
          </a:p>
        </p:txBody>
      </p:sp>
      <p:pic>
        <p:nvPicPr>
          <p:cNvPr id="140" name="Εικόνα 101"/>
          <p:cNvPicPr/>
          <p:nvPr/>
        </p:nvPicPr>
        <p:blipFill>
          <a:blip r:embed="rId2"/>
          <a:stretch/>
        </p:blipFill>
        <p:spPr>
          <a:xfrm>
            <a:off x="5184000" y="2088000"/>
            <a:ext cx="4424760" cy="3813840"/>
          </a:xfrm>
          <a:prstGeom prst="rect">
            <a:avLst/>
          </a:prstGeom>
          <a:ln w="0">
            <a:noFill/>
          </a:ln>
        </p:spPr>
      </p:pic>
      <p:sp>
        <p:nvSpPr>
          <p:cNvPr id="141" name="Αριστερό βέλος 5">
            <a:hlinkClick r:id="rId3" action="ppaction://hlinksldjump"/>
          </p:cNvPr>
          <p:cNvSpPr/>
          <p:nvPr/>
        </p:nvSpPr>
        <p:spPr>
          <a:xfrm rot="10800000">
            <a:off x="9361440" y="6337440"/>
            <a:ext cx="357840" cy="255960"/>
          </a:xfrm>
          <a:prstGeom prst="leftArrow">
            <a:avLst>
              <a:gd name="adj1" fmla="val 50000"/>
              <a:gd name="adj2" fmla="val 50000"/>
            </a:avLst>
          </a:prstGeom>
          <a:solidFill>
            <a:srgbClr val="002060"/>
          </a:solidFill>
          <a:ln>
            <a:solidFill>
              <a:srgbClr val="002060"/>
            </a:solidFill>
          </a:ln>
          <a:effectLst>
            <a:outerShdw blurRad="76320" sy="23000" kx="1200000" algn="br" rotWithShape="0">
              <a:srgbClr val="000000">
                <a:alpha val="20000"/>
              </a:srgbClr>
            </a:outerShdw>
          </a:effectLst>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el-GR" sz="1800" b="1" strike="noStrike" spc="-1">
              <a:solidFill>
                <a:schemeClr val="accent2">
                  <a:lumMod val="40000"/>
                  <a:lumOff val="60000"/>
                </a:schemeClr>
              </a:solidFill>
              <a:latin typeface="Arial"/>
              <a:ea typeface="DejaVu Sans"/>
            </a:endParaRPr>
          </a:p>
        </p:txBody>
      </p:sp>
      <p:sp>
        <p:nvSpPr>
          <p:cNvPr id="142" name="TextBox 6"/>
          <p:cNvSpPr/>
          <p:nvPr/>
        </p:nvSpPr>
        <p:spPr>
          <a:xfrm>
            <a:off x="8560800" y="6326280"/>
            <a:ext cx="9774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1200" b="0" strike="noStrike" spc="-1">
                <a:solidFill>
                  <a:schemeClr val="dk1"/>
                </a:solidFill>
                <a:latin typeface="Arial"/>
                <a:ea typeface="DejaVu Sans"/>
              </a:rPr>
              <a:t>Επόμενο</a:t>
            </a:r>
            <a:endParaRPr lang="el-GR" sz="1200" b="0" strike="noStrike" spc="-1">
              <a:solidFill>
                <a:srgbClr val="000000"/>
              </a:solidFill>
              <a:latin typeface="Arial"/>
            </a:endParaRPr>
          </a:p>
        </p:txBody>
      </p:sp>
      <p:sp>
        <p:nvSpPr>
          <p:cNvPr id="4" name="PlaceHolder 3"/>
          <p:cNvSpPr>
            <a:spLocks noGrp="1"/>
          </p:cNvSpPr>
          <p:nvPr>
            <p:ph type="sldNum" idx="2"/>
          </p:nvPr>
        </p:nvSpPr>
        <p:spPr/>
        <p:txBody>
          <a:bodyPr/>
          <a:lstStyle/>
          <a:p>
            <a:fld id="{11CBFE56-CC24-47FA-BDB2-AC4A954B1614}" type="slidenum">
              <a:t>20</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PlaceHolder 1"/>
          <p:cNvSpPr>
            <a:spLocks noGrp="1"/>
          </p:cNvSpPr>
          <p:nvPr>
            <p:ph type="title"/>
          </p:nvPr>
        </p:nvSpPr>
        <p:spPr>
          <a:xfrm>
            <a:off x="360000" y="360000"/>
            <a:ext cx="9357840" cy="897840"/>
          </a:xfrm>
          <a:prstGeom prst="rect">
            <a:avLst/>
          </a:prstGeom>
          <a:noFill/>
          <a:ln w="0">
            <a:noFill/>
          </a:ln>
        </p:spPr>
        <p:txBody>
          <a:bodyPr lIns="0" tIns="0" rIns="0" bIns="0" anchor="b">
            <a:noAutofit/>
          </a:bodyPr>
          <a:lstStyle/>
          <a:p>
            <a:pPr indent="0" defTabSz="914400">
              <a:lnSpc>
                <a:spcPct val="100000"/>
              </a:lnSpc>
              <a:buNone/>
              <a:tabLst>
                <a:tab pos="0" algn="l"/>
              </a:tabLst>
            </a:pPr>
            <a:r>
              <a:rPr lang="el-GR" sz="3200" b="1" strike="noStrike" spc="-1">
                <a:solidFill>
                  <a:srgbClr val="FFFFFF"/>
                </a:solidFill>
                <a:latin typeface="Source Sans Pro Black"/>
                <a:ea typeface="DejaVu Sans"/>
              </a:rPr>
              <a:t>Μεταγωγέας - Switch</a:t>
            </a:r>
            <a:endParaRPr lang="el-GR" sz="3200" b="0" strike="noStrike" spc="-1">
              <a:solidFill>
                <a:schemeClr val="dk1"/>
              </a:solidFill>
              <a:latin typeface="Arial"/>
            </a:endParaRPr>
          </a:p>
        </p:txBody>
      </p:sp>
      <p:sp>
        <p:nvSpPr>
          <p:cNvPr id="144" name="PlaceHolder 2"/>
          <p:cNvSpPr>
            <a:spLocks noGrp="1"/>
          </p:cNvSpPr>
          <p:nvPr>
            <p:ph/>
          </p:nvPr>
        </p:nvSpPr>
        <p:spPr>
          <a:xfrm>
            <a:off x="449640" y="2546640"/>
            <a:ext cx="4533840" cy="2301840"/>
          </a:xfrm>
          <a:prstGeom prst="rect">
            <a:avLst/>
          </a:prstGeom>
          <a:noFill/>
          <a:ln w="0">
            <a:noFill/>
          </a:ln>
        </p:spPr>
        <p:txBody>
          <a:bodyPr lIns="0" tIns="0" rIns="0" bIns="0" anchor="t">
            <a:normAutofit fontScale="93333"/>
          </a:bodyPr>
          <a:lstStyle/>
          <a:p>
            <a:pPr indent="0" defTabSz="914400">
              <a:lnSpc>
                <a:spcPct val="100000"/>
              </a:lnSpc>
              <a:spcAft>
                <a:spcPts val="1142"/>
              </a:spcAft>
              <a:buNone/>
              <a:tabLst>
                <a:tab pos="0" algn="l"/>
              </a:tabLst>
            </a:pPr>
            <a:r>
              <a:rPr lang="el-GR" sz="1800" b="0" strike="noStrike" spc="-1">
                <a:solidFill>
                  <a:srgbClr val="1C1C1C"/>
                </a:solidFill>
                <a:latin typeface="Verdana"/>
                <a:ea typeface="Verdana"/>
              </a:rPr>
              <a:t>Οι θύρες εισόδου/εξόδου των switch γενικά, λειτουργούν με ταυτόχρονη, αμφίδρομη, δηλαδή και προς τις δύο κατευθύνσεις,  μετάδοση </a:t>
            </a:r>
            <a:r>
              <a:rPr lang="el-GR" sz="1800" b="0" strike="noStrike" spc="-1">
                <a:solidFill>
                  <a:schemeClr val="accent6">
                    <a:lumMod val="75000"/>
                  </a:schemeClr>
                </a:solidFill>
                <a:latin typeface="Verdana"/>
                <a:ea typeface="Verdana"/>
              </a:rPr>
              <a:t>(Full duplex).</a:t>
            </a:r>
            <a:endParaRPr lang="el-GR" sz="1800" b="0" strike="noStrike" spc="-1">
              <a:solidFill>
                <a:schemeClr val="dk1"/>
              </a:solidFill>
              <a:latin typeface="Arial"/>
            </a:endParaRPr>
          </a:p>
          <a:p>
            <a:pPr indent="0" defTabSz="914400">
              <a:lnSpc>
                <a:spcPct val="100000"/>
              </a:lnSpc>
              <a:spcAft>
                <a:spcPts val="1142"/>
              </a:spcAft>
              <a:buNone/>
              <a:tabLst>
                <a:tab pos="0" algn="l"/>
              </a:tabLst>
            </a:pPr>
            <a:r>
              <a:rPr lang="el-GR" sz="1800" b="0" strike="noStrike" spc="-1">
                <a:solidFill>
                  <a:srgbClr val="1C1C1C"/>
                </a:solidFill>
                <a:latin typeface="Verdana"/>
                <a:ea typeface="Verdana"/>
              </a:rPr>
              <a:t>Υπάρχουν switch για </a:t>
            </a:r>
            <a:r>
              <a:rPr lang="el-GR" sz="1800" b="0" strike="noStrike" spc="-1">
                <a:solidFill>
                  <a:schemeClr val="accent6">
                    <a:lumMod val="75000"/>
                  </a:schemeClr>
                </a:solidFill>
                <a:latin typeface="Verdana"/>
                <a:ea typeface="Verdana"/>
              </a:rPr>
              <a:t>οπτικές ίνες </a:t>
            </a:r>
            <a:r>
              <a:rPr lang="el-GR" sz="1800" b="0" strike="noStrike" spc="-1">
                <a:solidFill>
                  <a:srgbClr val="1C1C1C"/>
                </a:solidFill>
                <a:latin typeface="Verdana"/>
                <a:ea typeface="Verdana"/>
              </a:rPr>
              <a:t>και switch για </a:t>
            </a:r>
            <a:r>
              <a:rPr lang="el-GR" sz="1800" b="0" strike="noStrike" spc="-1">
                <a:solidFill>
                  <a:schemeClr val="accent6">
                    <a:lumMod val="75000"/>
                  </a:schemeClr>
                </a:solidFill>
                <a:latin typeface="Verdana"/>
                <a:ea typeface="Verdana"/>
              </a:rPr>
              <a:t>χάλκινα </a:t>
            </a:r>
            <a:r>
              <a:rPr lang="el-GR" sz="1800" b="0" strike="noStrike" spc="-1">
                <a:solidFill>
                  <a:srgbClr val="1C1C1C"/>
                </a:solidFill>
                <a:latin typeface="Verdana"/>
                <a:ea typeface="Verdana"/>
              </a:rPr>
              <a:t>καλώδια, ανάλογα με το μέσο μετάδοσης που χρησιμοποιείται στο τοπικό δίκτυο. </a:t>
            </a:r>
            <a:endParaRPr lang="el-GR" sz="1800" b="0" strike="noStrike" spc="-1">
              <a:solidFill>
                <a:schemeClr val="dk1"/>
              </a:solidFill>
              <a:latin typeface="Arial"/>
            </a:endParaRPr>
          </a:p>
        </p:txBody>
      </p:sp>
      <p:pic>
        <p:nvPicPr>
          <p:cNvPr id="145" name="Εικόνα 104"/>
          <p:cNvPicPr/>
          <p:nvPr/>
        </p:nvPicPr>
        <p:blipFill>
          <a:blip r:embed="rId2"/>
          <a:stretch/>
        </p:blipFill>
        <p:spPr>
          <a:xfrm>
            <a:off x="5447880" y="2112120"/>
            <a:ext cx="2414880" cy="2075760"/>
          </a:xfrm>
          <a:prstGeom prst="rect">
            <a:avLst/>
          </a:prstGeom>
          <a:ln w="0">
            <a:noFill/>
          </a:ln>
        </p:spPr>
      </p:pic>
      <p:pic>
        <p:nvPicPr>
          <p:cNvPr id="146" name="Εικόνα 105"/>
          <p:cNvPicPr/>
          <p:nvPr/>
        </p:nvPicPr>
        <p:blipFill>
          <a:blip r:embed="rId3"/>
          <a:stretch/>
        </p:blipFill>
        <p:spPr>
          <a:xfrm>
            <a:off x="7404480" y="3825360"/>
            <a:ext cx="1897920" cy="2079360"/>
          </a:xfrm>
          <a:prstGeom prst="rect">
            <a:avLst/>
          </a:prstGeom>
          <a:ln w="0">
            <a:noFill/>
          </a:ln>
        </p:spPr>
      </p:pic>
      <p:sp>
        <p:nvSpPr>
          <p:cNvPr id="147" name="Αριστερό βέλος 7">
            <a:hlinkClick r:id="rId4" action="ppaction://hlinksldjump"/>
          </p:cNvPr>
          <p:cNvSpPr/>
          <p:nvPr/>
        </p:nvSpPr>
        <p:spPr>
          <a:xfrm>
            <a:off x="366120" y="6348960"/>
            <a:ext cx="357840" cy="255960"/>
          </a:xfrm>
          <a:prstGeom prst="leftArrow">
            <a:avLst>
              <a:gd name="adj1" fmla="val 50000"/>
              <a:gd name="adj2" fmla="val 50000"/>
            </a:avLst>
          </a:prstGeom>
          <a:solidFill>
            <a:srgbClr val="002060"/>
          </a:solidFill>
          <a:ln>
            <a:solidFill>
              <a:srgbClr val="002060"/>
            </a:solidFill>
          </a:ln>
          <a:effectLst>
            <a:outerShdw blurRad="76320" sy="23000" kx="1200000" algn="br" rotWithShape="0">
              <a:srgbClr val="000000">
                <a:alpha val="20000"/>
              </a:srgbClr>
            </a:outerShdw>
          </a:effectLst>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el-GR" sz="1800" b="1" strike="noStrike" spc="-1">
              <a:solidFill>
                <a:schemeClr val="accent2">
                  <a:lumMod val="40000"/>
                  <a:lumOff val="60000"/>
                </a:schemeClr>
              </a:solidFill>
              <a:latin typeface="Arial"/>
              <a:ea typeface="DejaVu Sans"/>
            </a:endParaRPr>
          </a:p>
        </p:txBody>
      </p:sp>
      <p:sp>
        <p:nvSpPr>
          <p:cNvPr id="148" name="TextBox 8"/>
          <p:cNvSpPr/>
          <p:nvPr/>
        </p:nvSpPr>
        <p:spPr>
          <a:xfrm>
            <a:off x="719280" y="6330600"/>
            <a:ext cx="9774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1200" b="0" strike="noStrike" spc="-1">
                <a:solidFill>
                  <a:schemeClr val="dk1"/>
                </a:solidFill>
                <a:latin typeface="Arial"/>
                <a:ea typeface="DejaVu Sans"/>
              </a:rPr>
              <a:t>Επιστροφή</a:t>
            </a:r>
            <a:endParaRPr lang="el-GR" sz="1200" b="0" strike="noStrike" spc="-1">
              <a:solidFill>
                <a:srgbClr val="000000"/>
              </a:solidFill>
              <a:latin typeface="Arial"/>
            </a:endParaRPr>
          </a:p>
        </p:txBody>
      </p:sp>
      <p:sp>
        <p:nvSpPr>
          <p:cNvPr id="4" name="PlaceHolder 3"/>
          <p:cNvSpPr>
            <a:spLocks noGrp="1"/>
          </p:cNvSpPr>
          <p:nvPr>
            <p:ph type="sldNum" idx="2"/>
          </p:nvPr>
        </p:nvSpPr>
        <p:spPr/>
        <p:txBody>
          <a:bodyPr/>
          <a:lstStyle/>
          <a:p>
            <a:fld id="{F1F431DC-4988-4335-8D85-EF4C085E0C78}" type="slidenum">
              <a:t>21</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 name="PlaceHolder 1"/>
          <p:cNvSpPr>
            <a:spLocks noGrp="1"/>
          </p:cNvSpPr>
          <p:nvPr>
            <p:ph type="title"/>
          </p:nvPr>
        </p:nvSpPr>
        <p:spPr>
          <a:xfrm>
            <a:off x="360000" y="360000"/>
            <a:ext cx="9357840" cy="897840"/>
          </a:xfrm>
          <a:prstGeom prst="rect">
            <a:avLst/>
          </a:prstGeom>
          <a:noFill/>
          <a:ln w="0">
            <a:noFill/>
          </a:ln>
        </p:spPr>
        <p:txBody>
          <a:bodyPr lIns="0" tIns="0" rIns="0" bIns="0" anchor="b">
            <a:noAutofit/>
          </a:bodyPr>
          <a:lstStyle/>
          <a:p>
            <a:pPr indent="0" defTabSz="914400">
              <a:lnSpc>
                <a:spcPct val="100000"/>
              </a:lnSpc>
              <a:buNone/>
              <a:tabLst>
                <a:tab pos="0" algn="l"/>
              </a:tabLst>
            </a:pPr>
            <a:r>
              <a:rPr lang="el-GR" sz="3200" b="1" strike="noStrike" spc="-1">
                <a:solidFill>
                  <a:srgbClr val="FFFFFF"/>
                </a:solidFill>
                <a:latin typeface="Source Sans Pro Black"/>
                <a:ea typeface="DejaVu Sans"/>
              </a:rPr>
              <a:t>Ασύρματο σημείο πρόσβασης (Access Point)</a:t>
            </a:r>
            <a:endParaRPr lang="el-GR" sz="3200" b="0" strike="noStrike" spc="-1">
              <a:solidFill>
                <a:schemeClr val="dk1"/>
              </a:solidFill>
              <a:latin typeface="Arial"/>
            </a:endParaRPr>
          </a:p>
        </p:txBody>
      </p:sp>
      <p:sp>
        <p:nvSpPr>
          <p:cNvPr id="150" name="PlaceHolder 2"/>
          <p:cNvSpPr>
            <a:spLocks noGrp="1"/>
          </p:cNvSpPr>
          <p:nvPr>
            <p:ph/>
          </p:nvPr>
        </p:nvSpPr>
        <p:spPr>
          <a:xfrm>
            <a:off x="504000" y="1728000"/>
            <a:ext cx="4605840" cy="4822200"/>
          </a:xfrm>
          <a:prstGeom prst="rect">
            <a:avLst/>
          </a:prstGeom>
          <a:noFill/>
          <a:ln w="0">
            <a:noFill/>
          </a:ln>
        </p:spPr>
        <p:txBody>
          <a:bodyPr lIns="0" tIns="0" rIns="0" bIns="0" anchor="t">
            <a:normAutofit/>
          </a:bodyPr>
          <a:lstStyle/>
          <a:p>
            <a:pPr indent="0" defTabSz="914400">
              <a:lnSpc>
                <a:spcPct val="100000"/>
              </a:lnSpc>
              <a:spcBef>
                <a:spcPts val="1001"/>
              </a:spcBef>
              <a:spcAft>
                <a:spcPts val="1001"/>
              </a:spcAft>
              <a:buNone/>
              <a:tabLst>
                <a:tab pos="0" algn="l"/>
              </a:tabLst>
            </a:pPr>
            <a:r>
              <a:rPr lang="el-GR" sz="1700" b="0" strike="noStrike" spc="-1">
                <a:solidFill>
                  <a:srgbClr val="1C1C1C"/>
                </a:solidFill>
                <a:latin typeface="Verdana"/>
                <a:ea typeface="Verdana"/>
              </a:rPr>
              <a:t>Ένα ασύρματο σημείο πρόσβασης είναι μία συσκευή που αναλαμβάνει τη λειτουργία της επικοινωνίας των </a:t>
            </a:r>
            <a:r>
              <a:rPr lang="el-GR" sz="1700" b="0" strike="noStrike" spc="-1">
                <a:solidFill>
                  <a:srgbClr val="F83823"/>
                </a:solidFill>
                <a:latin typeface="Verdana"/>
                <a:ea typeface="Verdana"/>
              </a:rPr>
              <a:t>ασύρματων</a:t>
            </a:r>
            <a:r>
              <a:rPr lang="el-GR" sz="1700" b="0" strike="noStrike" spc="-1">
                <a:solidFill>
                  <a:srgbClr val="1C1C1C"/>
                </a:solidFill>
                <a:latin typeface="Verdana"/>
                <a:ea typeface="Verdana"/>
              </a:rPr>
              <a:t> σταθμών ενός δικτύου. </a:t>
            </a:r>
            <a:endParaRPr lang="el-GR" sz="1700" b="0" strike="noStrike" spc="-1">
              <a:solidFill>
                <a:schemeClr val="dk1"/>
              </a:solidFill>
              <a:latin typeface="Arial"/>
            </a:endParaRPr>
          </a:p>
          <a:p>
            <a:pPr indent="0" defTabSz="914400">
              <a:lnSpc>
                <a:spcPct val="100000"/>
              </a:lnSpc>
              <a:spcBef>
                <a:spcPts val="1001"/>
              </a:spcBef>
              <a:spcAft>
                <a:spcPts val="1001"/>
              </a:spcAft>
              <a:buNone/>
              <a:tabLst>
                <a:tab pos="0" algn="l"/>
              </a:tabLst>
            </a:pPr>
            <a:r>
              <a:rPr lang="el-GR" sz="1700" b="0" strike="noStrike" spc="-1">
                <a:solidFill>
                  <a:srgbClr val="1C1C1C"/>
                </a:solidFill>
                <a:latin typeface="Verdana"/>
                <a:ea typeface="Verdana"/>
              </a:rPr>
              <a:t>Ένα AP μπορεί να είναι:</a:t>
            </a:r>
            <a:endParaRPr lang="el-GR" sz="1700" b="0" strike="noStrike" spc="-1">
              <a:solidFill>
                <a:schemeClr val="dk1"/>
              </a:solidFill>
              <a:latin typeface="Arial"/>
            </a:endParaRPr>
          </a:p>
          <a:p>
            <a:pPr marL="216000" indent="-216000" defTabSz="914400">
              <a:lnSpc>
                <a:spcPct val="100000"/>
              </a:lnSpc>
              <a:spcBef>
                <a:spcPts val="1001"/>
              </a:spcBef>
              <a:spcAft>
                <a:spcPts val="1001"/>
              </a:spcAft>
              <a:buClr>
                <a:srgbClr val="000000"/>
              </a:buClr>
              <a:buSzPct val="45000"/>
              <a:buFont typeface="Wingdings" charset="2"/>
              <a:buChar char=""/>
              <a:tabLst>
                <a:tab pos="0" algn="l"/>
              </a:tabLst>
            </a:pPr>
            <a:r>
              <a:rPr lang="el-GR" sz="1700" b="0" strike="noStrike" spc="-1">
                <a:solidFill>
                  <a:srgbClr val="1C1C1C"/>
                </a:solidFill>
                <a:latin typeface="Verdana"/>
                <a:ea typeface="Verdana"/>
              </a:rPr>
              <a:t>Μία εξωτερική συσκευή που συνδέεται ενσύρματα με έναν δρομολογητή</a:t>
            </a:r>
            <a:endParaRPr lang="el-GR" sz="1700" b="0" strike="noStrike" spc="-1">
              <a:solidFill>
                <a:schemeClr val="dk1"/>
              </a:solidFill>
              <a:latin typeface="Arial"/>
            </a:endParaRPr>
          </a:p>
          <a:p>
            <a:pPr marL="216000" indent="-216000" defTabSz="914400">
              <a:lnSpc>
                <a:spcPct val="100000"/>
              </a:lnSpc>
              <a:spcBef>
                <a:spcPts val="1001"/>
              </a:spcBef>
              <a:spcAft>
                <a:spcPts val="1001"/>
              </a:spcAft>
              <a:buClr>
                <a:srgbClr val="000000"/>
              </a:buClr>
              <a:buSzPct val="45000"/>
              <a:buFont typeface="Wingdings" charset="2"/>
              <a:buChar char=""/>
              <a:tabLst>
                <a:tab pos="0" algn="l"/>
              </a:tabLst>
            </a:pPr>
            <a:r>
              <a:rPr lang="el-GR" sz="1700" b="0" strike="noStrike" spc="-1">
                <a:solidFill>
                  <a:srgbClr val="1C1C1C"/>
                </a:solidFill>
                <a:latin typeface="Verdana"/>
                <a:ea typeface="Verdana"/>
              </a:rPr>
              <a:t>Μία εσωτερική μονάδα σε έναν δρομολογητή,</a:t>
            </a:r>
            <a:endParaRPr lang="el-GR" sz="1700" b="0" strike="noStrike" spc="-1">
              <a:solidFill>
                <a:schemeClr val="dk1"/>
              </a:solidFill>
              <a:latin typeface="Arial"/>
            </a:endParaRPr>
          </a:p>
          <a:p>
            <a:pPr indent="0" defTabSz="914400">
              <a:lnSpc>
                <a:spcPct val="100000"/>
              </a:lnSpc>
              <a:spcBef>
                <a:spcPts val="1001"/>
              </a:spcBef>
              <a:spcAft>
                <a:spcPts val="1001"/>
              </a:spcAft>
              <a:buNone/>
              <a:tabLst>
                <a:tab pos="0" algn="l"/>
              </a:tabLst>
            </a:pPr>
            <a:r>
              <a:rPr lang="el-GR" sz="1700" b="0" strike="noStrike" spc="-1">
                <a:solidFill>
                  <a:srgbClr val="1C1C1C"/>
                </a:solidFill>
                <a:latin typeface="Verdana"/>
                <a:ea typeface="Verdana"/>
              </a:rPr>
              <a:t>ή να υλοποιείται σε έναν Η/Υ με κατάλληλο λογισμικό και κάρτα pci.</a:t>
            </a:r>
            <a:endParaRPr lang="el-GR" sz="1700" b="0" strike="noStrike" spc="-1">
              <a:solidFill>
                <a:schemeClr val="dk1"/>
              </a:solidFill>
              <a:latin typeface="Arial"/>
            </a:endParaRPr>
          </a:p>
          <a:p>
            <a:pPr indent="0" defTabSz="914400">
              <a:lnSpc>
                <a:spcPct val="100000"/>
              </a:lnSpc>
              <a:spcAft>
                <a:spcPts val="1142"/>
              </a:spcAft>
              <a:buNone/>
              <a:tabLst>
                <a:tab pos="0" algn="l"/>
              </a:tabLst>
            </a:pPr>
            <a:r>
              <a:rPr lang="el-GR" sz="2200" b="1" strike="noStrike" spc="-1">
                <a:solidFill>
                  <a:srgbClr val="1C1C1C"/>
                </a:solidFill>
                <a:latin typeface="Source Sans Pro Semibold"/>
                <a:ea typeface="DejaVu Sans"/>
              </a:rPr>
              <a:t> </a:t>
            </a:r>
            <a:endParaRPr lang="el-GR" sz="2200" b="0" strike="noStrike" spc="-1">
              <a:solidFill>
                <a:schemeClr val="dk1"/>
              </a:solidFill>
              <a:latin typeface="Arial"/>
            </a:endParaRPr>
          </a:p>
          <a:p>
            <a:pPr indent="0" defTabSz="914400">
              <a:lnSpc>
                <a:spcPct val="100000"/>
              </a:lnSpc>
              <a:spcAft>
                <a:spcPts val="1142"/>
              </a:spcAft>
              <a:buNone/>
              <a:tabLst>
                <a:tab pos="0" algn="l"/>
              </a:tabLst>
            </a:pPr>
            <a:endParaRPr lang="el-GR" sz="1300" b="0" strike="noStrike" spc="-1">
              <a:solidFill>
                <a:schemeClr val="dk1"/>
              </a:solidFill>
              <a:latin typeface="Arial"/>
            </a:endParaRPr>
          </a:p>
        </p:txBody>
      </p:sp>
      <p:pic>
        <p:nvPicPr>
          <p:cNvPr id="151" name="Εικόνα 109"/>
          <p:cNvPicPr/>
          <p:nvPr/>
        </p:nvPicPr>
        <p:blipFill>
          <a:blip r:embed="rId2"/>
          <a:stretch/>
        </p:blipFill>
        <p:spPr>
          <a:xfrm>
            <a:off x="6481800" y="1592280"/>
            <a:ext cx="2238480" cy="2257920"/>
          </a:xfrm>
          <a:prstGeom prst="rect">
            <a:avLst/>
          </a:prstGeom>
          <a:ln w="0">
            <a:noFill/>
          </a:ln>
        </p:spPr>
      </p:pic>
      <p:pic>
        <p:nvPicPr>
          <p:cNvPr id="152" name="Εικόνα 110"/>
          <p:cNvPicPr/>
          <p:nvPr/>
        </p:nvPicPr>
        <p:blipFill>
          <a:blip r:embed="rId3"/>
          <a:stretch/>
        </p:blipFill>
        <p:spPr>
          <a:xfrm>
            <a:off x="5812920" y="4043160"/>
            <a:ext cx="3236040" cy="1869840"/>
          </a:xfrm>
          <a:prstGeom prst="rect">
            <a:avLst/>
          </a:prstGeom>
          <a:ln w="0">
            <a:noFill/>
          </a:ln>
        </p:spPr>
      </p:pic>
      <p:sp>
        <p:nvSpPr>
          <p:cNvPr id="153" name="Αριστερό βέλος 6">
            <a:hlinkClick r:id="rId4" action="ppaction://hlinksldjump"/>
          </p:cNvPr>
          <p:cNvSpPr/>
          <p:nvPr/>
        </p:nvSpPr>
        <p:spPr>
          <a:xfrm rot="10800000">
            <a:off x="9361440" y="6337440"/>
            <a:ext cx="357840" cy="255960"/>
          </a:xfrm>
          <a:prstGeom prst="leftArrow">
            <a:avLst>
              <a:gd name="adj1" fmla="val 50000"/>
              <a:gd name="adj2" fmla="val 50000"/>
            </a:avLst>
          </a:prstGeom>
          <a:solidFill>
            <a:srgbClr val="002060"/>
          </a:solidFill>
          <a:ln>
            <a:solidFill>
              <a:srgbClr val="002060"/>
            </a:solidFill>
          </a:ln>
          <a:effectLst>
            <a:outerShdw blurRad="76320" sy="23000" kx="1200000" algn="br" rotWithShape="0">
              <a:srgbClr val="000000">
                <a:alpha val="20000"/>
              </a:srgbClr>
            </a:outerShdw>
          </a:effectLst>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el-GR" sz="1800" b="1" strike="noStrike" spc="-1">
              <a:solidFill>
                <a:schemeClr val="accent2">
                  <a:lumMod val="40000"/>
                  <a:lumOff val="60000"/>
                </a:schemeClr>
              </a:solidFill>
              <a:latin typeface="Arial"/>
              <a:ea typeface="DejaVu Sans"/>
            </a:endParaRPr>
          </a:p>
        </p:txBody>
      </p:sp>
      <p:sp>
        <p:nvSpPr>
          <p:cNvPr id="154" name="TextBox 7"/>
          <p:cNvSpPr/>
          <p:nvPr/>
        </p:nvSpPr>
        <p:spPr>
          <a:xfrm>
            <a:off x="8560800" y="6326280"/>
            <a:ext cx="9774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1200" b="0" strike="noStrike" spc="-1">
                <a:solidFill>
                  <a:schemeClr val="dk1"/>
                </a:solidFill>
                <a:latin typeface="Arial"/>
                <a:ea typeface="DejaVu Sans"/>
              </a:rPr>
              <a:t>Επόμενο</a:t>
            </a:r>
            <a:endParaRPr lang="el-GR" sz="1200" b="0" strike="noStrike" spc="-1">
              <a:solidFill>
                <a:srgbClr val="000000"/>
              </a:solidFill>
              <a:latin typeface="Arial"/>
            </a:endParaRPr>
          </a:p>
        </p:txBody>
      </p:sp>
      <p:sp>
        <p:nvSpPr>
          <p:cNvPr id="4" name="PlaceHolder 3"/>
          <p:cNvSpPr>
            <a:spLocks noGrp="1"/>
          </p:cNvSpPr>
          <p:nvPr>
            <p:ph type="sldNum" idx="2"/>
          </p:nvPr>
        </p:nvSpPr>
        <p:spPr/>
        <p:txBody>
          <a:bodyPr/>
          <a:lstStyle/>
          <a:p>
            <a:fld id="{D4238C2E-AD41-4B71-AE2F-E8D67AAD05D4}" type="slidenum">
              <a:t>22</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laceHolder 1"/>
          <p:cNvSpPr>
            <a:spLocks noGrp="1"/>
          </p:cNvSpPr>
          <p:nvPr>
            <p:ph type="title"/>
          </p:nvPr>
        </p:nvSpPr>
        <p:spPr>
          <a:xfrm>
            <a:off x="360000" y="360000"/>
            <a:ext cx="9357840" cy="897840"/>
          </a:xfrm>
          <a:prstGeom prst="rect">
            <a:avLst/>
          </a:prstGeom>
          <a:noFill/>
          <a:ln w="0">
            <a:noFill/>
          </a:ln>
        </p:spPr>
        <p:txBody>
          <a:bodyPr lIns="0" tIns="0" rIns="0" bIns="0" anchor="b">
            <a:noAutofit/>
          </a:bodyPr>
          <a:lstStyle/>
          <a:p>
            <a:pPr indent="0" defTabSz="914400">
              <a:lnSpc>
                <a:spcPct val="100000"/>
              </a:lnSpc>
              <a:buNone/>
              <a:tabLst>
                <a:tab pos="0" algn="l"/>
              </a:tabLst>
            </a:pPr>
            <a:r>
              <a:rPr lang="el-GR" sz="3200" b="1" strike="noStrike" spc="-1">
                <a:solidFill>
                  <a:srgbClr val="FFFFFF"/>
                </a:solidFill>
                <a:latin typeface="Source Sans Pro Black"/>
                <a:ea typeface="DejaVu Sans"/>
              </a:rPr>
              <a:t>Ασύρματο σημείο πρόσβασης (Access Point)</a:t>
            </a:r>
            <a:endParaRPr lang="el-GR" sz="3200" b="0" strike="noStrike" spc="-1">
              <a:solidFill>
                <a:schemeClr val="dk1"/>
              </a:solidFill>
              <a:latin typeface="Arial"/>
            </a:endParaRPr>
          </a:p>
        </p:txBody>
      </p:sp>
      <p:sp>
        <p:nvSpPr>
          <p:cNvPr id="156" name="PlaceHolder 2"/>
          <p:cNvSpPr>
            <a:spLocks noGrp="1"/>
          </p:cNvSpPr>
          <p:nvPr>
            <p:ph/>
          </p:nvPr>
        </p:nvSpPr>
        <p:spPr>
          <a:xfrm>
            <a:off x="560880" y="2174760"/>
            <a:ext cx="4477320" cy="3777840"/>
          </a:xfrm>
          <a:prstGeom prst="rect">
            <a:avLst/>
          </a:prstGeom>
          <a:noFill/>
          <a:ln w="0">
            <a:noFill/>
          </a:ln>
        </p:spPr>
        <p:txBody>
          <a:bodyPr lIns="0" tIns="0" rIns="0" bIns="0" anchor="t">
            <a:normAutofit/>
          </a:bodyPr>
          <a:lstStyle/>
          <a:p>
            <a:pPr marL="432000" indent="-324000" defTabSz="914400">
              <a:lnSpc>
                <a:spcPct val="100000"/>
              </a:lnSpc>
              <a:spcAft>
                <a:spcPts val="1142"/>
              </a:spcAft>
              <a:buClr>
                <a:srgbClr val="000000"/>
              </a:buClr>
              <a:buSzPct val="45000"/>
              <a:buFont typeface="Wingdings" charset="2"/>
              <a:buChar char=""/>
            </a:pPr>
            <a:r>
              <a:rPr lang="el-GR" sz="1700" b="0" strike="noStrike" spc="-1">
                <a:solidFill>
                  <a:srgbClr val="1C1C1C"/>
                </a:solidFill>
                <a:latin typeface="Verdana"/>
                <a:ea typeface="Verdana"/>
              </a:rPr>
              <a:t>Τα AP χρησιμοποιούνται κυρίως σε οικιακά ασύρματα δίκτυα και σε μικρές επιχειρήσεις.</a:t>
            </a:r>
            <a:endParaRPr lang="el-GR" sz="1700" b="0" strike="noStrike" spc="-1">
              <a:solidFill>
                <a:schemeClr val="dk1"/>
              </a:solidFill>
              <a:latin typeface="Arial"/>
            </a:endParaRPr>
          </a:p>
          <a:p>
            <a:pPr marL="432000" indent="-324000" defTabSz="914400">
              <a:lnSpc>
                <a:spcPct val="100000"/>
              </a:lnSpc>
              <a:spcAft>
                <a:spcPts val="1142"/>
              </a:spcAft>
              <a:buClr>
                <a:srgbClr val="000000"/>
              </a:buClr>
              <a:buSzPct val="45000"/>
              <a:buFont typeface="Wingdings" charset="2"/>
              <a:buChar char=""/>
            </a:pPr>
            <a:r>
              <a:rPr lang="el-GR" sz="1700" b="0" strike="noStrike" spc="-1">
                <a:solidFill>
                  <a:srgbClr val="1C1C1C"/>
                </a:solidFill>
                <a:latin typeface="Verdana"/>
                <a:ea typeface="Verdana"/>
              </a:rPr>
              <a:t> Παρέχουν χαμηλή ισχύ σήματος (έως 0,1 Watt) περιορίζοντας την θεωρητική εμβέλειά τους στα 30 μέτρα.</a:t>
            </a:r>
            <a:endParaRPr lang="el-GR" sz="1700" b="0" strike="noStrike" spc="-1">
              <a:solidFill>
                <a:schemeClr val="dk1"/>
              </a:solidFill>
              <a:latin typeface="Arial"/>
            </a:endParaRPr>
          </a:p>
        </p:txBody>
      </p:sp>
      <p:sp>
        <p:nvSpPr>
          <p:cNvPr id="157" name="PlaceHolder 3"/>
          <p:cNvSpPr>
            <a:spLocks noGrp="1"/>
          </p:cNvSpPr>
          <p:nvPr>
            <p:ph/>
          </p:nvPr>
        </p:nvSpPr>
        <p:spPr>
          <a:xfrm>
            <a:off x="560880" y="4274280"/>
            <a:ext cx="4141080" cy="1678320"/>
          </a:xfrm>
          <a:prstGeom prst="rect">
            <a:avLst/>
          </a:prstGeom>
          <a:noFill/>
          <a:ln w="0">
            <a:noFill/>
          </a:ln>
        </p:spPr>
        <p:txBody>
          <a:bodyPr lIns="0" tIns="0" rIns="0" bIns="0" anchor="t">
            <a:normAutofit/>
          </a:bodyPr>
          <a:lstStyle/>
          <a:p>
            <a:pPr marL="432000" indent="-324000" defTabSz="914400">
              <a:lnSpc>
                <a:spcPct val="100000"/>
              </a:lnSpc>
              <a:spcAft>
                <a:spcPts val="1142"/>
              </a:spcAft>
              <a:buClr>
                <a:srgbClr val="000000"/>
              </a:buClr>
              <a:buSzPct val="45000"/>
              <a:buFont typeface="Wingdings" charset="2"/>
              <a:buChar char=""/>
            </a:pPr>
            <a:r>
              <a:rPr lang="el-GR" sz="1800" b="0" strike="noStrike" spc="-1">
                <a:solidFill>
                  <a:srgbClr val="1C1C1C"/>
                </a:solidFill>
                <a:latin typeface="Verdana"/>
                <a:ea typeface="Verdana"/>
              </a:rPr>
              <a:t>Μπορούν να λειτουργήσουν και ως </a:t>
            </a:r>
            <a:r>
              <a:rPr lang="el-GR" sz="1800" b="0" strike="noStrike" spc="-1">
                <a:solidFill>
                  <a:schemeClr val="accent6">
                    <a:lumMod val="75000"/>
                  </a:schemeClr>
                </a:solidFill>
                <a:latin typeface="Verdana"/>
                <a:ea typeface="Verdana"/>
              </a:rPr>
              <a:t>Wi-Fi αναμεταδότες </a:t>
            </a:r>
            <a:r>
              <a:rPr lang="el-GR" sz="1800" b="0" strike="noStrike" spc="-1">
                <a:solidFill>
                  <a:srgbClr val="1C1C1C"/>
                </a:solidFill>
                <a:latin typeface="Verdana"/>
                <a:ea typeface="Verdana"/>
              </a:rPr>
              <a:t>(repeaters ή range extenders) για την επέκταση κάλυψης του ασύρματου δικτύου.</a:t>
            </a:r>
            <a:endParaRPr lang="el-GR" sz="1800" b="0" strike="noStrike" spc="-1">
              <a:solidFill>
                <a:schemeClr val="dk1"/>
              </a:solidFill>
              <a:latin typeface="Arial"/>
            </a:endParaRPr>
          </a:p>
        </p:txBody>
      </p:sp>
      <p:pic>
        <p:nvPicPr>
          <p:cNvPr id="158" name="Εικόνα 114"/>
          <p:cNvPicPr/>
          <p:nvPr/>
        </p:nvPicPr>
        <p:blipFill>
          <a:blip r:embed="rId2"/>
          <a:stretch/>
        </p:blipFill>
        <p:spPr>
          <a:xfrm>
            <a:off x="5486400" y="2260080"/>
            <a:ext cx="3604680" cy="3607200"/>
          </a:xfrm>
          <a:prstGeom prst="rect">
            <a:avLst/>
          </a:prstGeom>
          <a:ln w="0">
            <a:noFill/>
          </a:ln>
        </p:spPr>
      </p:pic>
      <p:sp>
        <p:nvSpPr>
          <p:cNvPr id="159" name="Αριστερό βέλος 6">
            <a:hlinkClick r:id="rId3" action="ppaction://hlinksldjump"/>
          </p:cNvPr>
          <p:cNvSpPr/>
          <p:nvPr/>
        </p:nvSpPr>
        <p:spPr>
          <a:xfrm>
            <a:off x="360000" y="6358320"/>
            <a:ext cx="357840" cy="255960"/>
          </a:xfrm>
          <a:prstGeom prst="leftArrow">
            <a:avLst>
              <a:gd name="adj1" fmla="val 50000"/>
              <a:gd name="adj2" fmla="val 50000"/>
            </a:avLst>
          </a:prstGeom>
          <a:solidFill>
            <a:srgbClr val="002060"/>
          </a:solidFill>
          <a:ln>
            <a:solidFill>
              <a:srgbClr val="002060"/>
            </a:solidFill>
          </a:ln>
          <a:effectLst>
            <a:outerShdw blurRad="76320" sy="23000" kx="1200000" algn="br" rotWithShape="0">
              <a:srgbClr val="000000">
                <a:alpha val="20000"/>
              </a:srgbClr>
            </a:outerShdw>
          </a:effectLst>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el-GR" sz="1800" b="1" strike="noStrike" spc="-1">
              <a:solidFill>
                <a:schemeClr val="accent2">
                  <a:lumMod val="40000"/>
                  <a:lumOff val="60000"/>
                </a:schemeClr>
              </a:solidFill>
              <a:latin typeface="Arial"/>
              <a:ea typeface="DejaVu Sans"/>
            </a:endParaRPr>
          </a:p>
        </p:txBody>
      </p:sp>
      <p:sp>
        <p:nvSpPr>
          <p:cNvPr id="160" name="TextBox 7"/>
          <p:cNvSpPr/>
          <p:nvPr/>
        </p:nvSpPr>
        <p:spPr>
          <a:xfrm>
            <a:off x="719280" y="6330600"/>
            <a:ext cx="9774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1200" b="0" strike="noStrike" spc="-1">
                <a:solidFill>
                  <a:schemeClr val="dk1"/>
                </a:solidFill>
                <a:latin typeface="Arial"/>
                <a:ea typeface="DejaVu Sans"/>
              </a:rPr>
              <a:t>Επιστροφή</a:t>
            </a:r>
            <a:endParaRPr lang="el-GR" sz="1200" b="0" strike="noStrike" spc="-1">
              <a:solidFill>
                <a:srgbClr val="000000"/>
              </a:solidFill>
              <a:latin typeface="Arial"/>
            </a:endParaRPr>
          </a:p>
        </p:txBody>
      </p:sp>
      <p:sp>
        <p:nvSpPr>
          <p:cNvPr id="5" name="PlaceHolder 4"/>
          <p:cNvSpPr>
            <a:spLocks noGrp="1"/>
          </p:cNvSpPr>
          <p:nvPr>
            <p:ph type="sldNum" idx="2"/>
          </p:nvPr>
        </p:nvSpPr>
        <p:spPr/>
        <p:txBody>
          <a:bodyPr/>
          <a:lstStyle/>
          <a:p>
            <a:fld id="{CACC563C-8D44-4BB0-9FE8-6EAAEBEF82AB}" type="slidenum">
              <a:t>23</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PlaceHolder 1"/>
          <p:cNvSpPr>
            <a:spLocks noGrp="1"/>
          </p:cNvSpPr>
          <p:nvPr>
            <p:ph type="title"/>
          </p:nvPr>
        </p:nvSpPr>
        <p:spPr>
          <a:xfrm>
            <a:off x="360000" y="360000"/>
            <a:ext cx="9357840" cy="897840"/>
          </a:xfrm>
          <a:prstGeom prst="rect">
            <a:avLst/>
          </a:prstGeom>
          <a:noFill/>
          <a:ln w="0">
            <a:noFill/>
          </a:ln>
        </p:spPr>
        <p:txBody>
          <a:bodyPr lIns="0" tIns="0" rIns="0" bIns="0" anchor="b">
            <a:noAutofit/>
          </a:bodyPr>
          <a:lstStyle/>
          <a:p>
            <a:pPr indent="0" defTabSz="914400">
              <a:lnSpc>
                <a:spcPct val="100000"/>
              </a:lnSpc>
              <a:buNone/>
              <a:tabLst>
                <a:tab pos="0" algn="l"/>
              </a:tabLst>
            </a:pPr>
            <a:r>
              <a:rPr lang="el-GR" sz="3200" b="1" strike="noStrike" spc="-1">
                <a:solidFill>
                  <a:srgbClr val="FFFFFF"/>
                </a:solidFill>
                <a:latin typeface="Source Sans Pro Black"/>
                <a:ea typeface="DejaVu Sans"/>
              </a:rPr>
              <a:t>Δρομολογητής - Router</a:t>
            </a:r>
            <a:endParaRPr lang="el-GR" sz="3200" b="0" strike="noStrike" spc="-1">
              <a:solidFill>
                <a:schemeClr val="dk1"/>
              </a:solidFill>
              <a:latin typeface="Arial"/>
            </a:endParaRPr>
          </a:p>
        </p:txBody>
      </p:sp>
      <p:sp>
        <p:nvSpPr>
          <p:cNvPr id="162" name="PlaceHolder 2"/>
          <p:cNvSpPr>
            <a:spLocks noGrp="1"/>
          </p:cNvSpPr>
          <p:nvPr>
            <p:ph/>
          </p:nvPr>
        </p:nvSpPr>
        <p:spPr>
          <a:xfrm>
            <a:off x="432000" y="1584000"/>
            <a:ext cx="9141840" cy="2589840"/>
          </a:xfrm>
          <a:prstGeom prst="rect">
            <a:avLst/>
          </a:prstGeom>
          <a:noFill/>
          <a:ln w="0">
            <a:noFill/>
          </a:ln>
        </p:spPr>
        <p:txBody>
          <a:bodyPr lIns="0" tIns="0" rIns="0" bIns="0" anchor="t">
            <a:normAutofit/>
          </a:bodyPr>
          <a:lstStyle/>
          <a:p>
            <a:pPr marL="432000" indent="-324000" defTabSz="914400">
              <a:lnSpc>
                <a:spcPct val="100000"/>
              </a:lnSpc>
              <a:spcAft>
                <a:spcPts val="1142"/>
              </a:spcAft>
              <a:buClr>
                <a:srgbClr val="000000"/>
              </a:buClr>
              <a:buSzPct val="45000"/>
              <a:buFont typeface="Wingdings" charset="2"/>
              <a:buChar char=""/>
            </a:pPr>
            <a:r>
              <a:rPr lang="el-GR" sz="1600" b="0" strike="noStrike" spc="-1">
                <a:solidFill>
                  <a:srgbClr val="1C1C1C"/>
                </a:solidFill>
                <a:latin typeface="Verdana"/>
                <a:ea typeface="Verdana"/>
              </a:rPr>
              <a:t>Ο δρομολογητής είναι μία συσκευή που προωθεί πακέτα δεδομένων (datagrams) </a:t>
            </a:r>
            <a:r>
              <a:rPr lang="el-GR" sz="1600" b="0" strike="noStrike" spc="-1">
                <a:solidFill>
                  <a:srgbClr val="F83823"/>
                </a:solidFill>
                <a:latin typeface="Verdana"/>
                <a:ea typeface="Verdana"/>
              </a:rPr>
              <a:t>μεταξύ δικτύων</a:t>
            </a:r>
            <a:r>
              <a:rPr lang="el-GR" sz="1600" b="0" strike="noStrike" spc="-1">
                <a:solidFill>
                  <a:srgbClr val="1C1C1C"/>
                </a:solidFill>
                <a:latin typeface="Verdana"/>
                <a:ea typeface="Verdana"/>
              </a:rPr>
              <a:t> υπολογιστών. </a:t>
            </a:r>
            <a:endParaRPr lang="el-GR" sz="1600" b="0" strike="noStrike" spc="-1">
              <a:solidFill>
                <a:schemeClr val="dk1"/>
              </a:solidFill>
              <a:latin typeface="Arial"/>
            </a:endParaRPr>
          </a:p>
          <a:p>
            <a:pPr marL="432000" indent="-324000" defTabSz="914400">
              <a:lnSpc>
                <a:spcPct val="100000"/>
              </a:lnSpc>
              <a:spcAft>
                <a:spcPts val="1142"/>
              </a:spcAft>
              <a:buClr>
                <a:srgbClr val="000000"/>
              </a:buClr>
              <a:buSzPct val="45000"/>
              <a:buFont typeface="Wingdings" charset="2"/>
              <a:buChar char=""/>
            </a:pPr>
            <a:r>
              <a:rPr lang="el-GR" sz="1600" b="0" strike="noStrike" spc="-1">
                <a:solidFill>
                  <a:srgbClr val="1C1C1C"/>
                </a:solidFill>
                <a:latin typeface="Verdana"/>
                <a:ea typeface="Verdana"/>
              </a:rPr>
              <a:t>Ένας δρομολογητής μπορεί να συνδέσει δύο ή περισσότερα διαφορετικά δίκτυα μεταξύ τους.</a:t>
            </a:r>
            <a:endParaRPr lang="el-GR" sz="1600" b="0" strike="noStrike" spc="-1">
              <a:solidFill>
                <a:schemeClr val="dk1"/>
              </a:solidFill>
              <a:latin typeface="Arial"/>
            </a:endParaRPr>
          </a:p>
          <a:p>
            <a:pPr marL="432000" indent="-324000" defTabSz="914400">
              <a:lnSpc>
                <a:spcPct val="100000"/>
              </a:lnSpc>
              <a:spcAft>
                <a:spcPts val="1142"/>
              </a:spcAft>
              <a:buClr>
                <a:srgbClr val="000000"/>
              </a:buClr>
              <a:buSzPct val="45000"/>
              <a:buFont typeface="Wingdings" charset="2"/>
              <a:buChar char=""/>
            </a:pPr>
            <a:r>
              <a:rPr lang="el-GR" sz="1600" b="0" strike="noStrike" spc="-1">
                <a:solidFill>
                  <a:srgbClr val="1C1C1C"/>
                </a:solidFill>
                <a:latin typeface="Verdana"/>
                <a:ea typeface="Verdana"/>
              </a:rPr>
              <a:t>Η</a:t>
            </a:r>
            <a:r>
              <a:rPr lang="el-GR" sz="1600" b="0" strike="noStrike" spc="-1">
                <a:solidFill>
                  <a:srgbClr val="F83823"/>
                </a:solidFill>
                <a:latin typeface="Verdana"/>
                <a:ea typeface="Verdana"/>
              </a:rPr>
              <a:t> βασική</a:t>
            </a:r>
            <a:r>
              <a:rPr lang="el-GR" sz="1600" b="0" strike="noStrike" spc="-1">
                <a:solidFill>
                  <a:srgbClr val="1C1C1C"/>
                </a:solidFill>
                <a:latin typeface="Verdana"/>
                <a:ea typeface="Verdana"/>
              </a:rPr>
              <a:t> του λειτουργία είναι η εύρεση της </a:t>
            </a:r>
            <a:r>
              <a:rPr lang="el-GR" sz="1600" b="0" u="sng" strike="noStrike" spc="-1">
                <a:solidFill>
                  <a:srgbClr val="1C1C1C"/>
                </a:solidFill>
                <a:uFillTx/>
                <a:latin typeface="Verdana"/>
                <a:ea typeface="Verdana"/>
              </a:rPr>
              <a:t>κατάλληλης διαδρομής</a:t>
            </a:r>
            <a:r>
              <a:rPr lang="el-GR" sz="1600" b="0" strike="noStrike" spc="-1">
                <a:solidFill>
                  <a:srgbClr val="1C1C1C"/>
                </a:solidFill>
                <a:latin typeface="Verdana"/>
                <a:ea typeface="Verdana"/>
              </a:rPr>
              <a:t> που πρέπει να ακολουθήσει ένα πακέτο για να φτάσει στο δίκτυο προορισμού.</a:t>
            </a:r>
            <a:endParaRPr lang="el-GR" sz="1600" b="0" strike="noStrike" spc="-1">
              <a:solidFill>
                <a:schemeClr val="dk1"/>
              </a:solidFill>
              <a:latin typeface="Arial"/>
            </a:endParaRPr>
          </a:p>
          <a:p>
            <a:pPr marL="432000" indent="-324000" defTabSz="914400">
              <a:lnSpc>
                <a:spcPct val="100000"/>
              </a:lnSpc>
              <a:spcAft>
                <a:spcPts val="1142"/>
              </a:spcAft>
              <a:buClr>
                <a:srgbClr val="000000"/>
              </a:buClr>
              <a:buSzPct val="45000"/>
              <a:buFont typeface="Wingdings" charset="2"/>
              <a:buChar char=""/>
            </a:pPr>
            <a:r>
              <a:rPr lang="el-GR" sz="1600" b="0" strike="noStrike" spc="-1">
                <a:solidFill>
                  <a:srgbClr val="1C1C1C"/>
                </a:solidFill>
                <a:latin typeface="Verdana"/>
                <a:ea typeface="Verdana"/>
              </a:rPr>
              <a:t>Σύμφωνα με το μοντέλο αρχιτεκτονικής δικτύων TCP/IP, οι δρομολογητές εκτελούν όλες τις λειτουργίες μέχρι και το επίπεδο Διαδικτύου ή Δικτύου.</a:t>
            </a:r>
            <a:endParaRPr lang="el-GR" sz="1600" b="0" strike="noStrike" spc="-1">
              <a:solidFill>
                <a:schemeClr val="dk1"/>
              </a:solidFill>
              <a:latin typeface="Arial"/>
            </a:endParaRPr>
          </a:p>
        </p:txBody>
      </p:sp>
      <p:pic>
        <p:nvPicPr>
          <p:cNvPr id="163" name="Εικόνα 117"/>
          <p:cNvPicPr/>
          <p:nvPr/>
        </p:nvPicPr>
        <p:blipFill>
          <a:blip r:embed="rId2"/>
          <a:stretch/>
        </p:blipFill>
        <p:spPr>
          <a:xfrm>
            <a:off x="7043760" y="4176000"/>
            <a:ext cx="2098080" cy="1797840"/>
          </a:xfrm>
          <a:prstGeom prst="rect">
            <a:avLst/>
          </a:prstGeom>
          <a:ln w="0">
            <a:noFill/>
          </a:ln>
        </p:spPr>
      </p:pic>
      <p:pic>
        <p:nvPicPr>
          <p:cNvPr id="164" name="Εικόνα 118"/>
          <p:cNvPicPr/>
          <p:nvPr/>
        </p:nvPicPr>
        <p:blipFill>
          <a:blip r:embed="rId3"/>
          <a:stretch/>
        </p:blipFill>
        <p:spPr>
          <a:xfrm>
            <a:off x="813600" y="4175280"/>
            <a:ext cx="5973840" cy="1914120"/>
          </a:xfrm>
          <a:prstGeom prst="rect">
            <a:avLst/>
          </a:prstGeom>
          <a:ln w="0">
            <a:noFill/>
          </a:ln>
        </p:spPr>
      </p:pic>
      <p:sp>
        <p:nvSpPr>
          <p:cNvPr id="165" name="Αριστερό βέλος 7">
            <a:hlinkClick r:id="rId4" action="ppaction://hlinksldjump"/>
          </p:cNvPr>
          <p:cNvSpPr/>
          <p:nvPr/>
        </p:nvSpPr>
        <p:spPr>
          <a:xfrm>
            <a:off x="360000" y="6349680"/>
            <a:ext cx="357840" cy="255960"/>
          </a:xfrm>
          <a:prstGeom prst="leftArrow">
            <a:avLst>
              <a:gd name="adj1" fmla="val 50000"/>
              <a:gd name="adj2" fmla="val 50000"/>
            </a:avLst>
          </a:prstGeom>
          <a:solidFill>
            <a:srgbClr val="002060"/>
          </a:solidFill>
          <a:ln>
            <a:solidFill>
              <a:srgbClr val="002060"/>
            </a:solidFill>
          </a:ln>
          <a:effectLst>
            <a:outerShdw blurRad="76320" sy="23000" kx="1200000" algn="br" rotWithShape="0">
              <a:srgbClr val="000000">
                <a:alpha val="20000"/>
              </a:srgbClr>
            </a:outerShdw>
          </a:effectLst>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el-GR" sz="1800" b="1" strike="noStrike" spc="-1">
              <a:solidFill>
                <a:schemeClr val="accent2">
                  <a:lumMod val="40000"/>
                  <a:lumOff val="60000"/>
                </a:schemeClr>
              </a:solidFill>
              <a:latin typeface="Arial"/>
              <a:ea typeface="DejaVu Sans"/>
            </a:endParaRPr>
          </a:p>
        </p:txBody>
      </p:sp>
      <p:sp>
        <p:nvSpPr>
          <p:cNvPr id="166" name="TextBox 8"/>
          <p:cNvSpPr/>
          <p:nvPr/>
        </p:nvSpPr>
        <p:spPr>
          <a:xfrm>
            <a:off x="719280" y="6330600"/>
            <a:ext cx="9774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1200" b="0" strike="noStrike" spc="-1">
                <a:solidFill>
                  <a:schemeClr val="dk1"/>
                </a:solidFill>
                <a:latin typeface="Arial"/>
                <a:ea typeface="DejaVu Sans"/>
              </a:rPr>
              <a:t>Επιστροφή</a:t>
            </a:r>
            <a:endParaRPr lang="el-GR" sz="1200" b="0" strike="noStrike" spc="-1">
              <a:solidFill>
                <a:srgbClr val="000000"/>
              </a:solidFill>
              <a:latin typeface="Arial"/>
            </a:endParaRPr>
          </a:p>
        </p:txBody>
      </p:sp>
      <p:sp>
        <p:nvSpPr>
          <p:cNvPr id="167" name="Αριστερό βέλος 9">
            <a:hlinkClick r:id="rId5" action="ppaction://hlinksldjump"/>
          </p:cNvPr>
          <p:cNvSpPr/>
          <p:nvPr/>
        </p:nvSpPr>
        <p:spPr>
          <a:xfrm rot="10800000">
            <a:off x="9247320" y="6351480"/>
            <a:ext cx="357840" cy="255960"/>
          </a:xfrm>
          <a:prstGeom prst="leftArrow">
            <a:avLst>
              <a:gd name="adj1" fmla="val 50000"/>
              <a:gd name="adj2" fmla="val 50000"/>
            </a:avLst>
          </a:prstGeom>
          <a:solidFill>
            <a:srgbClr val="002060"/>
          </a:solidFill>
          <a:ln>
            <a:solidFill>
              <a:srgbClr val="002060"/>
            </a:solidFill>
          </a:ln>
          <a:effectLst>
            <a:outerShdw blurRad="76320" sy="23000" kx="1200000" algn="br" rotWithShape="0">
              <a:srgbClr val="000000">
                <a:alpha val="20000"/>
              </a:srgbClr>
            </a:outerShdw>
          </a:effectLst>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el-GR" sz="1800" b="1" strike="noStrike" spc="-1">
              <a:solidFill>
                <a:schemeClr val="accent2">
                  <a:lumMod val="40000"/>
                  <a:lumOff val="60000"/>
                </a:schemeClr>
              </a:solidFill>
              <a:latin typeface="Arial"/>
              <a:ea typeface="DejaVu Sans"/>
            </a:endParaRPr>
          </a:p>
        </p:txBody>
      </p:sp>
      <p:sp>
        <p:nvSpPr>
          <p:cNvPr id="168" name="TextBox 10"/>
          <p:cNvSpPr/>
          <p:nvPr/>
        </p:nvSpPr>
        <p:spPr>
          <a:xfrm>
            <a:off x="8430840" y="6349680"/>
            <a:ext cx="9774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1200" b="0" strike="noStrike" spc="-1">
                <a:solidFill>
                  <a:schemeClr val="dk1"/>
                </a:solidFill>
                <a:latin typeface="Arial"/>
                <a:ea typeface="DejaVu Sans"/>
              </a:rPr>
              <a:t>Επόμενο</a:t>
            </a:r>
            <a:endParaRPr lang="el-GR" sz="1200" b="0" strike="noStrike" spc="-1">
              <a:solidFill>
                <a:srgbClr val="000000"/>
              </a:solidFill>
              <a:latin typeface="Arial"/>
            </a:endParaRPr>
          </a:p>
        </p:txBody>
      </p:sp>
      <p:sp>
        <p:nvSpPr>
          <p:cNvPr id="169" name="TextBox 168"/>
          <p:cNvSpPr txBox="1"/>
          <p:nvPr/>
        </p:nvSpPr>
        <p:spPr>
          <a:xfrm>
            <a:off x="3240000" y="6300000"/>
            <a:ext cx="3600000" cy="360000"/>
          </a:xfrm>
          <a:prstGeom prst="rect">
            <a:avLst/>
          </a:prstGeom>
          <a:solidFill>
            <a:srgbClr val="EEEEEE"/>
          </a:solidFill>
          <a:ln w="0">
            <a:noFill/>
          </a:ln>
        </p:spPr>
        <p:txBody>
          <a:bodyPr lIns="0" tIns="0" rIns="0" bIns="0" anchor="ctr">
            <a:noAutofit/>
          </a:bodyPr>
          <a:lstStyle/>
          <a:p>
            <a:pPr algn="ctr" defTabSz="914400"/>
            <a:r>
              <a:rPr lang="el-GR" sz="1200" b="0" strike="noStrike" spc="-1">
                <a:solidFill>
                  <a:srgbClr val="0000EE"/>
                </a:solidFill>
                <a:latin typeface="Arial"/>
                <a:hlinkClick r:id="rId6"/>
              </a:rPr>
              <a:t>Άσκηση για τον ενεργό εξοπλισμό ενός δικτύου</a:t>
            </a:r>
            <a:endParaRPr lang="el-GR" sz="1200" b="0" strike="noStrike" spc="-1">
              <a:solidFill>
                <a:srgbClr val="0000EE"/>
              </a:solidFill>
              <a:latin typeface="Arial"/>
              <a:ea typeface="DejaVu Sans"/>
            </a:endParaRPr>
          </a:p>
        </p:txBody>
      </p:sp>
      <p:sp>
        <p:nvSpPr>
          <p:cNvPr id="4" name="PlaceHolder 3"/>
          <p:cNvSpPr>
            <a:spLocks noGrp="1"/>
          </p:cNvSpPr>
          <p:nvPr>
            <p:ph type="sldNum" idx="2"/>
          </p:nvPr>
        </p:nvSpPr>
        <p:spPr/>
        <p:txBody>
          <a:bodyPr/>
          <a:lstStyle/>
          <a:p>
            <a:fld id="{CDB5AE23-EDC1-42F1-B89F-2C4C2CA7F5BA}" type="slidenum">
              <a:t>24</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PlaceHolder 1"/>
          <p:cNvSpPr>
            <a:spLocks noGrp="1"/>
          </p:cNvSpPr>
          <p:nvPr>
            <p:ph/>
          </p:nvPr>
        </p:nvSpPr>
        <p:spPr>
          <a:xfrm>
            <a:off x="360000" y="1980000"/>
            <a:ext cx="9285840" cy="4054680"/>
          </a:xfrm>
          <a:prstGeom prst="rect">
            <a:avLst/>
          </a:prstGeom>
          <a:noFill/>
          <a:ln w="0">
            <a:noFill/>
          </a:ln>
        </p:spPr>
        <p:txBody>
          <a:bodyPr lIns="0" tIns="0" rIns="0" bIns="0" anchor="t">
            <a:noAutofit/>
          </a:bodyPr>
          <a:lstStyle/>
          <a:p>
            <a:pPr indent="0" defTabSz="914400">
              <a:lnSpc>
                <a:spcPct val="100000"/>
              </a:lnSpc>
              <a:spcAft>
                <a:spcPts val="1142"/>
              </a:spcAft>
              <a:buNone/>
              <a:tabLst>
                <a:tab pos="0" algn="l"/>
              </a:tabLst>
            </a:pPr>
            <a:r>
              <a:rPr lang="el-GR" sz="1400" b="1" strike="noStrike" spc="-1">
                <a:solidFill>
                  <a:srgbClr val="C9211E"/>
                </a:solidFill>
                <a:latin typeface="Source Sans Pro Semibold"/>
                <a:ea typeface="DejaVu Sans"/>
              </a:rPr>
              <a:t>Πηγές:</a:t>
            </a:r>
            <a:endParaRPr lang="el-GR" sz="1400" b="0" strike="noStrike" spc="-1">
              <a:solidFill>
                <a:schemeClr val="dk1"/>
              </a:solidFill>
              <a:latin typeface="Arial"/>
            </a:endParaRPr>
          </a:p>
          <a:p>
            <a:pPr marL="228600" indent="-228600" defTabSz="914400">
              <a:lnSpc>
                <a:spcPct val="100000"/>
              </a:lnSpc>
              <a:spcAft>
                <a:spcPts val="1142"/>
              </a:spcAft>
              <a:buClr>
                <a:srgbClr val="355269"/>
              </a:buClr>
              <a:buFont typeface="Arial"/>
              <a:buAutoNum type="arabicPeriod"/>
              <a:tabLst>
                <a:tab pos="0" algn="l"/>
              </a:tabLst>
            </a:pPr>
            <a:r>
              <a:rPr lang="el-GR" sz="1200" b="0" strike="noStrike" spc="-1">
                <a:solidFill>
                  <a:srgbClr val="355269"/>
                </a:solidFill>
                <a:latin typeface="Arial"/>
                <a:ea typeface="DejaVu Sans"/>
              </a:rPr>
              <a:t>Πανελλήνιο Σχολικό Δίκτυο</a:t>
            </a:r>
            <a:endParaRPr lang="el-GR" sz="1200" b="0" strike="noStrike" spc="-1">
              <a:solidFill>
                <a:schemeClr val="dk1"/>
              </a:solidFill>
              <a:latin typeface="Arial"/>
            </a:endParaRPr>
          </a:p>
          <a:p>
            <a:pPr marL="228600" indent="-228600" defTabSz="914400">
              <a:lnSpc>
                <a:spcPct val="100000"/>
              </a:lnSpc>
              <a:spcAft>
                <a:spcPts val="1142"/>
              </a:spcAft>
              <a:buClr>
                <a:srgbClr val="355269"/>
              </a:buClr>
              <a:buFont typeface="Arial"/>
              <a:buAutoNum type="arabicPeriod"/>
              <a:tabLst>
                <a:tab pos="0" algn="l"/>
              </a:tabLst>
            </a:pPr>
            <a:r>
              <a:rPr lang="el-GR" sz="1200" b="0" strike="noStrike" spc="-1">
                <a:solidFill>
                  <a:srgbClr val="355269"/>
                </a:solidFill>
                <a:latin typeface="Arial"/>
                <a:ea typeface="DejaVu Sans"/>
              </a:rPr>
              <a:t>Υλικό και Δίκτυα Υπολογιστών Σημειώσεις Μαθητή Β’ τάξη ΕΠΑΛ</a:t>
            </a:r>
            <a:endParaRPr lang="el-GR" sz="1200" b="0" strike="noStrike" spc="-1">
              <a:solidFill>
                <a:schemeClr val="dk1"/>
              </a:solidFill>
              <a:latin typeface="Arial"/>
            </a:endParaRPr>
          </a:p>
          <a:p>
            <a:pPr marL="228600" indent="-228600" defTabSz="914400">
              <a:lnSpc>
                <a:spcPct val="100000"/>
              </a:lnSpc>
              <a:spcAft>
                <a:spcPts val="1142"/>
              </a:spcAft>
              <a:buClr>
                <a:srgbClr val="355269"/>
              </a:buClr>
              <a:buFont typeface="Arial"/>
              <a:buAutoNum type="arabicPeriod"/>
              <a:tabLst>
                <a:tab pos="0" algn="l"/>
              </a:tabLst>
            </a:pPr>
            <a:r>
              <a:rPr lang="el-GR" sz="1200" b="0" strike="noStrike" spc="-1">
                <a:solidFill>
                  <a:srgbClr val="355269"/>
                </a:solidFill>
                <a:latin typeface="Arial"/>
                <a:ea typeface="DejaVu Sans"/>
              </a:rPr>
              <a:t>Δίκτυα Υπολογιστών Σημειώσεις Μαθητή Γ’ τάξη ΕΠΑΛ </a:t>
            </a:r>
            <a:endParaRPr lang="el-GR" sz="1200" b="0" strike="noStrike" spc="-1">
              <a:solidFill>
                <a:schemeClr val="dk1"/>
              </a:solidFill>
              <a:latin typeface="Arial"/>
            </a:endParaRPr>
          </a:p>
          <a:p>
            <a:pPr marL="228600" indent="-228600" defTabSz="914400">
              <a:lnSpc>
                <a:spcPct val="100000"/>
              </a:lnSpc>
              <a:spcAft>
                <a:spcPts val="1142"/>
              </a:spcAft>
              <a:buClr>
                <a:srgbClr val="0000EE"/>
              </a:buClr>
              <a:buFont typeface="Arial"/>
              <a:buAutoNum type="arabicPeriod"/>
              <a:tabLst>
                <a:tab pos="0" algn="l"/>
              </a:tabLst>
            </a:pPr>
            <a:r>
              <a:rPr lang="el-GR" sz="1200" b="0" u="sng" strike="noStrike" spc="-1">
                <a:solidFill>
                  <a:srgbClr val="0000EE"/>
                </a:solidFill>
                <a:uFillTx/>
                <a:latin typeface="Arial"/>
                <a:ea typeface="DejaVu Sans"/>
                <a:hlinkClick r:id="rId2"/>
              </a:rPr>
              <a:t>pixabay.com</a:t>
            </a:r>
            <a:endParaRPr lang="el-GR" sz="1200" b="0" strike="noStrike" spc="-1">
              <a:solidFill>
                <a:schemeClr val="dk1"/>
              </a:solidFill>
              <a:latin typeface="Arial"/>
            </a:endParaRPr>
          </a:p>
          <a:p>
            <a:pPr marL="228600" indent="-228600" defTabSz="914400">
              <a:lnSpc>
                <a:spcPct val="100000"/>
              </a:lnSpc>
              <a:spcAft>
                <a:spcPts val="1142"/>
              </a:spcAft>
              <a:buClr>
                <a:srgbClr val="0000EE"/>
              </a:buClr>
              <a:buFont typeface="Arial"/>
              <a:buAutoNum type="arabicPeriod"/>
              <a:tabLst>
                <a:tab pos="0" algn="l"/>
              </a:tabLst>
            </a:pPr>
            <a:r>
              <a:rPr lang="el-GR" sz="1200" b="0" u="sng" strike="noStrike" spc="-1">
                <a:solidFill>
                  <a:srgbClr val="0000EE"/>
                </a:solidFill>
                <a:uFillTx/>
                <a:latin typeface="Arial"/>
                <a:ea typeface="DejaVu Sans"/>
                <a:hlinkClick r:id="rId3"/>
              </a:rPr>
              <a:t>http</a:t>
            </a:r>
            <a:r>
              <a:rPr lang="el-GR" sz="1200" b="0" u="sng" strike="noStrike" spc="-1">
                <a:solidFill>
                  <a:srgbClr val="0000EE"/>
                </a:solidFill>
                <a:uFillTx/>
                <a:latin typeface="Arial"/>
                <a:ea typeface="DejaVu Sans"/>
                <a:hlinkClick r:id="rId3"/>
              </a:rPr>
              <a:t>://</a:t>
            </a:r>
            <a:r>
              <a:rPr lang="el-GR" sz="1200" b="0" u="sng" strike="noStrike" spc="-1">
                <a:solidFill>
                  <a:srgbClr val="0000EE"/>
                </a:solidFill>
                <a:uFillTx/>
                <a:latin typeface="Arial"/>
                <a:ea typeface="DejaVu Sans"/>
                <a:hlinkClick r:id="rId3"/>
              </a:rPr>
              <a:t>www.socped.gr/sZV0GwOg5C4ISyhH</a:t>
            </a:r>
            <a:endParaRPr lang="el-GR" sz="1200" b="0" strike="noStrike" spc="-1">
              <a:solidFill>
                <a:schemeClr val="dk1"/>
              </a:solidFill>
              <a:latin typeface="Arial"/>
            </a:endParaRPr>
          </a:p>
          <a:p>
            <a:pPr marL="228600" indent="-228600" defTabSz="914400">
              <a:lnSpc>
                <a:spcPct val="100000"/>
              </a:lnSpc>
              <a:spcAft>
                <a:spcPts val="1142"/>
              </a:spcAft>
              <a:buClr>
                <a:srgbClr val="000000"/>
              </a:buClr>
              <a:buFont typeface="Arial"/>
              <a:buAutoNum type="arabicPeriod"/>
              <a:tabLst>
                <a:tab pos="0" algn="l"/>
              </a:tabLst>
            </a:pPr>
            <a:r>
              <a:rPr lang="en-US" sz="1200" b="0" u="sng" strike="noStrike" spc="-1">
                <a:solidFill>
                  <a:srgbClr val="0000EE"/>
                </a:solidFill>
                <a:uFillTx/>
                <a:latin typeface="Arial"/>
                <a:ea typeface="DejaVu Sans"/>
              </a:rPr>
              <a:t>https://www.youtube.com/watch?v=kh6XCNXVLsA</a:t>
            </a:r>
            <a:endParaRPr lang="el-GR" sz="1200" b="0" strike="noStrike" spc="-1">
              <a:solidFill>
                <a:schemeClr val="dk1"/>
              </a:solidFill>
              <a:latin typeface="Arial"/>
            </a:endParaRPr>
          </a:p>
          <a:p>
            <a:pPr marL="228600" indent="0" defTabSz="914400">
              <a:lnSpc>
                <a:spcPct val="100000"/>
              </a:lnSpc>
              <a:spcAft>
                <a:spcPts val="1142"/>
              </a:spcAft>
              <a:buNone/>
              <a:tabLst>
                <a:tab pos="0" algn="l"/>
              </a:tabLst>
            </a:pPr>
            <a:endParaRPr lang="el-GR" sz="1200" b="0" strike="noStrike" spc="-1">
              <a:solidFill>
                <a:schemeClr val="dk1"/>
              </a:solidFill>
              <a:latin typeface="Arial"/>
            </a:endParaRPr>
          </a:p>
          <a:p>
            <a:pPr indent="0" defTabSz="914400">
              <a:lnSpc>
                <a:spcPct val="100000"/>
              </a:lnSpc>
              <a:spcAft>
                <a:spcPts val="1142"/>
              </a:spcAft>
              <a:buNone/>
              <a:tabLst>
                <a:tab pos="0" algn="l"/>
              </a:tabLst>
            </a:pPr>
            <a:endParaRPr lang="el-GR" sz="1600" b="0" strike="noStrike" spc="-1">
              <a:solidFill>
                <a:schemeClr val="dk1"/>
              </a:solidFill>
              <a:latin typeface="Arial"/>
            </a:endParaRPr>
          </a:p>
          <a:p>
            <a:pPr indent="0" defTabSz="914400">
              <a:lnSpc>
                <a:spcPct val="100000"/>
              </a:lnSpc>
              <a:spcAft>
                <a:spcPts val="1142"/>
              </a:spcAft>
              <a:buNone/>
              <a:tabLst>
                <a:tab pos="0" algn="l"/>
              </a:tabLst>
            </a:pPr>
            <a:endParaRPr lang="el-GR" sz="1600" b="0" strike="noStrike" spc="-1">
              <a:solidFill>
                <a:schemeClr val="dk1"/>
              </a:solidFill>
              <a:latin typeface="Arial"/>
            </a:endParaRPr>
          </a:p>
        </p:txBody>
      </p:sp>
      <p:sp>
        <p:nvSpPr>
          <p:cNvPr id="171" name="PlaceHolder 2"/>
          <p:cNvSpPr>
            <a:spLocks noGrp="1"/>
          </p:cNvSpPr>
          <p:nvPr>
            <p:ph type="sldNum" idx="13"/>
          </p:nvPr>
        </p:nvSpPr>
        <p:spPr>
          <a:xfrm>
            <a:off x="90360" y="6900120"/>
            <a:ext cx="537840" cy="537840"/>
          </a:xfrm>
          <a:prstGeom prst="rect">
            <a:avLst/>
          </a:prstGeom>
          <a:solidFill>
            <a:srgbClr val="E74C3C"/>
          </a:solidFill>
          <a:ln w="72000">
            <a:noFill/>
          </a:ln>
        </p:spPr>
        <p:txBody>
          <a:bodyPr lIns="0" tIns="0" rIns="0" bIns="0" anchor="ctr">
            <a:noAutofit/>
          </a:bodyPr>
          <a:lstStyle>
            <a:lvl1pPr indent="0" algn="ctr" defTabSz="914400">
              <a:lnSpc>
                <a:spcPct val="100000"/>
              </a:lnSpc>
              <a:buNone/>
              <a:tabLst>
                <a:tab pos="0" algn="l"/>
              </a:tabLst>
              <a:defRPr lang="el-GR" sz="1800" b="1" strike="noStrike" spc="-1">
                <a:solidFill>
                  <a:srgbClr val="FFFFFF"/>
                </a:solidFill>
                <a:latin typeface="Source Sans Pro Black"/>
                <a:ea typeface="DejaVu Sans"/>
              </a:defRPr>
            </a:lvl1pPr>
          </a:lstStyle>
          <a:p>
            <a:pPr indent="0" algn="ctr" defTabSz="914400">
              <a:lnSpc>
                <a:spcPct val="100000"/>
              </a:lnSpc>
              <a:buNone/>
              <a:tabLst>
                <a:tab pos="0" algn="l"/>
              </a:tabLst>
            </a:pPr>
            <a:fld id="{27953041-D18F-4702-8321-775CB06C3872}" type="slidenum">
              <a:rPr lang="el-GR" sz="1800" b="1" strike="noStrike" spc="-1">
                <a:solidFill>
                  <a:srgbClr val="FFFFFF"/>
                </a:solidFill>
                <a:latin typeface="Source Sans Pro Black"/>
                <a:ea typeface="DejaVu Sans"/>
              </a:rPr>
              <a:t>25</a:t>
            </a:fld>
            <a:endParaRPr lang="el-GR" sz="1800" b="0" strike="noStrike" spc="-1">
              <a:solidFill>
                <a:srgbClr val="000000"/>
              </a:solidFill>
              <a:latin typeface="Times New Roman"/>
            </a:endParaRPr>
          </a:p>
        </p:txBody>
      </p:sp>
      <p:sp>
        <p:nvSpPr>
          <p:cNvPr id="172" name="Αριστερό βέλος 5">
            <a:hlinkClick r:id="rId4" action="ppaction://hlinksldjump"/>
          </p:cNvPr>
          <p:cNvSpPr/>
          <p:nvPr/>
        </p:nvSpPr>
        <p:spPr>
          <a:xfrm>
            <a:off x="360000" y="6234120"/>
            <a:ext cx="357840" cy="255960"/>
          </a:xfrm>
          <a:prstGeom prst="leftArrow">
            <a:avLst>
              <a:gd name="adj1" fmla="val 50000"/>
              <a:gd name="adj2" fmla="val 50000"/>
            </a:avLst>
          </a:prstGeom>
          <a:solidFill>
            <a:srgbClr val="002060"/>
          </a:solidFill>
          <a:ln>
            <a:solidFill>
              <a:srgbClr val="002060"/>
            </a:solidFill>
          </a:ln>
          <a:effectLst>
            <a:outerShdw blurRad="76320" sy="23000" kx="1200000" algn="br" rotWithShape="0">
              <a:srgbClr val="000000">
                <a:alpha val="20000"/>
              </a:srgbClr>
            </a:outerShdw>
          </a:effectLst>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el-GR" sz="1800" b="1" strike="noStrike" spc="-1">
              <a:solidFill>
                <a:schemeClr val="accent2">
                  <a:lumMod val="40000"/>
                  <a:lumOff val="60000"/>
                </a:schemeClr>
              </a:solidFill>
              <a:latin typeface="Arial"/>
              <a:ea typeface="DejaVu Sans"/>
            </a:endParaRPr>
          </a:p>
        </p:txBody>
      </p:sp>
      <p:sp>
        <p:nvSpPr>
          <p:cNvPr id="173" name="TextBox 7"/>
          <p:cNvSpPr/>
          <p:nvPr/>
        </p:nvSpPr>
        <p:spPr>
          <a:xfrm>
            <a:off x="719280" y="6214680"/>
            <a:ext cx="977400" cy="455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1200" b="0" strike="noStrike" spc="-1">
                <a:solidFill>
                  <a:schemeClr val="dk1"/>
                </a:solidFill>
                <a:latin typeface="Arial"/>
                <a:ea typeface="DejaVu Sans"/>
              </a:rPr>
              <a:t>Επιστροφή στην αρχή</a:t>
            </a:r>
            <a:endParaRPr lang="el-GR" sz="1200" b="0" strike="noStrike" spc="-1">
              <a:solidFill>
                <a:srgbClr val="000000"/>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PlaceHolder 1"/>
          <p:cNvSpPr>
            <a:spLocks noGrp="1"/>
          </p:cNvSpPr>
          <p:nvPr>
            <p:ph type="title"/>
          </p:nvPr>
        </p:nvSpPr>
        <p:spPr>
          <a:xfrm>
            <a:off x="360000" y="360000"/>
            <a:ext cx="9357840" cy="897840"/>
          </a:xfrm>
          <a:prstGeom prst="rect">
            <a:avLst/>
          </a:prstGeom>
          <a:noFill/>
          <a:ln w="0">
            <a:noFill/>
          </a:ln>
        </p:spPr>
        <p:txBody>
          <a:bodyPr lIns="0" tIns="0" rIns="0" bIns="0" anchor="b">
            <a:noAutofit/>
          </a:bodyPr>
          <a:lstStyle/>
          <a:p>
            <a:pPr indent="0" defTabSz="914400">
              <a:lnSpc>
                <a:spcPct val="100000"/>
              </a:lnSpc>
              <a:buNone/>
              <a:tabLst>
                <a:tab pos="0" algn="l"/>
              </a:tabLst>
            </a:pPr>
            <a:r>
              <a:rPr lang="el-GR" sz="3200" b="1" strike="noStrike" spc="-1">
                <a:solidFill>
                  <a:srgbClr val="FFFFFF"/>
                </a:solidFill>
                <a:latin typeface="Source Sans Pro Black"/>
                <a:ea typeface="DejaVu Sans"/>
              </a:rPr>
              <a:t>Υλικό τοπικών δικτύων</a:t>
            </a:r>
            <a:endParaRPr lang="el-GR" sz="3200" b="0" strike="noStrike" spc="-1">
              <a:solidFill>
                <a:schemeClr val="dk1"/>
              </a:solidFill>
              <a:latin typeface="Arial"/>
            </a:endParaRPr>
          </a:p>
        </p:txBody>
      </p:sp>
      <p:sp>
        <p:nvSpPr>
          <p:cNvPr id="38" name="PlaceHolder 2"/>
          <p:cNvSpPr>
            <a:spLocks noGrp="1"/>
          </p:cNvSpPr>
          <p:nvPr>
            <p:ph/>
          </p:nvPr>
        </p:nvSpPr>
        <p:spPr>
          <a:xfrm>
            <a:off x="632520" y="1944000"/>
            <a:ext cx="3809160" cy="668880"/>
          </a:xfrm>
          <a:prstGeom prst="rect">
            <a:avLst/>
          </a:prstGeom>
          <a:noFill/>
          <a:ln w="0">
            <a:noFill/>
          </a:ln>
        </p:spPr>
        <p:txBody>
          <a:bodyPr lIns="0" tIns="0" rIns="0" bIns="0" anchor="t">
            <a:normAutofit/>
          </a:bodyPr>
          <a:lstStyle/>
          <a:p>
            <a:pPr indent="0" defTabSz="914400">
              <a:lnSpc>
                <a:spcPct val="100000"/>
              </a:lnSpc>
              <a:spcAft>
                <a:spcPts val="1142"/>
              </a:spcAft>
              <a:buNone/>
              <a:tabLst>
                <a:tab pos="0" algn="l"/>
              </a:tabLst>
            </a:pPr>
            <a:r>
              <a:rPr lang="el-GR" sz="2600" b="1" strike="noStrike" spc="-1">
                <a:solidFill>
                  <a:srgbClr val="002060"/>
                </a:solidFill>
                <a:latin typeface="Source Sans Pro Semibold"/>
                <a:ea typeface="DejaVu Sans"/>
              </a:rPr>
              <a:t>Παθητικός Εξοπλισμός</a:t>
            </a:r>
            <a:endParaRPr lang="el-GR" sz="2600" b="0" strike="noStrike" spc="-1">
              <a:solidFill>
                <a:schemeClr val="dk1"/>
              </a:solidFill>
              <a:latin typeface="Arial"/>
            </a:endParaRPr>
          </a:p>
        </p:txBody>
      </p:sp>
      <p:sp>
        <p:nvSpPr>
          <p:cNvPr id="39" name="Ορθογώνιο 39"/>
          <p:cNvSpPr/>
          <p:nvPr/>
        </p:nvSpPr>
        <p:spPr>
          <a:xfrm>
            <a:off x="4593240" y="3581280"/>
            <a:ext cx="3441600" cy="67788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a:bodyPr>
          <a:lstStyle/>
          <a:p>
            <a:pPr defTabSz="914400">
              <a:lnSpc>
                <a:spcPct val="100000"/>
              </a:lnSpc>
              <a:spcAft>
                <a:spcPts val="1142"/>
              </a:spcAft>
            </a:pPr>
            <a:r>
              <a:rPr lang="el-GR" sz="2600" b="1" strike="noStrike" spc="-1">
                <a:solidFill>
                  <a:srgbClr val="002060"/>
                </a:solidFill>
                <a:latin typeface="Source Sans Pro Semibold"/>
                <a:ea typeface="DejaVu Sans"/>
              </a:rPr>
              <a:t>Ενεργός </a:t>
            </a:r>
            <a:r>
              <a:rPr lang="en-US" sz="2600" b="1" strike="noStrike" spc="-1">
                <a:solidFill>
                  <a:srgbClr val="002060"/>
                </a:solidFill>
                <a:latin typeface="Source Sans Pro Semibold"/>
                <a:ea typeface="DejaVu Sans"/>
              </a:rPr>
              <a:t>E</a:t>
            </a:r>
            <a:r>
              <a:rPr lang="el-GR" sz="2600" b="1" strike="noStrike" spc="-1">
                <a:solidFill>
                  <a:srgbClr val="002060"/>
                </a:solidFill>
                <a:latin typeface="Source Sans Pro Semibold"/>
                <a:ea typeface="DejaVu Sans"/>
              </a:rPr>
              <a:t>ξοπλισμός</a:t>
            </a:r>
            <a:endParaRPr lang="el-GR" sz="2600" b="0" strike="noStrike" spc="-1">
              <a:solidFill>
                <a:srgbClr val="000000"/>
              </a:solidFill>
              <a:latin typeface="Arial"/>
            </a:endParaRPr>
          </a:p>
        </p:txBody>
      </p:sp>
      <p:sp>
        <p:nvSpPr>
          <p:cNvPr id="40" name="TextBox 4"/>
          <p:cNvSpPr/>
          <p:nvPr/>
        </p:nvSpPr>
        <p:spPr>
          <a:xfrm>
            <a:off x="632520" y="2604960"/>
            <a:ext cx="3809160" cy="12301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defTabSz="914400">
              <a:lnSpc>
                <a:spcPct val="100000"/>
              </a:lnSpc>
              <a:spcAft>
                <a:spcPts val="1142"/>
              </a:spcAft>
              <a:buClr>
                <a:srgbClr val="000000"/>
              </a:buClr>
              <a:buSzPct val="45000"/>
              <a:buFont typeface="Wingdings" charset="2"/>
              <a:buChar char=""/>
              <a:tabLst>
                <a:tab pos="0" algn="l"/>
              </a:tabLst>
            </a:pPr>
            <a:r>
              <a:rPr lang="el-GR" sz="1800" b="0" u="sng" strike="noStrike" spc="-1">
                <a:solidFill>
                  <a:schemeClr val="accent3">
                    <a:lumMod val="75000"/>
                  </a:schemeClr>
                </a:solidFill>
                <a:uFillTx/>
                <a:latin typeface="Source Sans Pro Semibold"/>
                <a:ea typeface="DejaVu Sans"/>
                <a:hlinkClick r:id="rId2" action="ppaction://hlinksldjump"/>
              </a:rPr>
              <a:t>Μέσα μετάδοσης πληροφορίας</a:t>
            </a:r>
            <a:endParaRPr lang="el-GR" sz="1800" b="0" strike="noStrike" spc="-1">
              <a:solidFill>
                <a:srgbClr val="000000"/>
              </a:solidFill>
              <a:latin typeface="Arial"/>
            </a:endParaRPr>
          </a:p>
          <a:p>
            <a:pPr marL="216000" indent="-216000" defTabSz="914400">
              <a:lnSpc>
                <a:spcPct val="100000"/>
              </a:lnSpc>
              <a:spcAft>
                <a:spcPts val="1142"/>
              </a:spcAft>
              <a:buClr>
                <a:srgbClr val="000000"/>
              </a:buClr>
              <a:buSzPct val="45000"/>
              <a:buFont typeface="Wingdings" charset="2"/>
              <a:buChar char=""/>
              <a:tabLst>
                <a:tab pos="0" algn="l"/>
              </a:tabLst>
            </a:pPr>
            <a:r>
              <a:rPr lang="el-GR" sz="1800" b="0" u="sng" strike="noStrike" spc="-1">
                <a:solidFill>
                  <a:schemeClr val="accent3">
                    <a:lumMod val="75000"/>
                  </a:schemeClr>
                </a:solidFill>
                <a:uFillTx/>
                <a:latin typeface="Source Sans Pro Semibold"/>
                <a:ea typeface="DejaVu Sans"/>
                <a:hlinkClick r:id="rId3" action="ppaction://hlinksldjump"/>
              </a:rPr>
              <a:t>Κατανεμητές καλωδίων</a:t>
            </a:r>
            <a:endParaRPr lang="el-GR" sz="1800" b="0" strike="noStrike" spc="-1">
              <a:solidFill>
                <a:srgbClr val="000000"/>
              </a:solidFill>
              <a:latin typeface="Arial"/>
            </a:endParaRPr>
          </a:p>
          <a:p>
            <a:pPr defTabSz="914400">
              <a:lnSpc>
                <a:spcPct val="100000"/>
              </a:lnSpc>
              <a:tabLst>
                <a:tab pos="0" algn="l"/>
              </a:tabLst>
            </a:pPr>
            <a:endParaRPr lang="el-GR" sz="1800" b="0" strike="noStrike" spc="-1">
              <a:solidFill>
                <a:srgbClr val="000000"/>
              </a:solidFill>
              <a:latin typeface="Arial"/>
            </a:endParaRPr>
          </a:p>
        </p:txBody>
      </p:sp>
      <p:sp>
        <p:nvSpPr>
          <p:cNvPr id="41" name="TextBox 5"/>
          <p:cNvSpPr/>
          <p:nvPr/>
        </p:nvSpPr>
        <p:spPr>
          <a:xfrm>
            <a:off x="4593240" y="4376520"/>
            <a:ext cx="5124600" cy="16632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marL="216000" indent="-216000" defTabSz="914400">
              <a:lnSpc>
                <a:spcPct val="100000"/>
              </a:lnSpc>
              <a:spcAft>
                <a:spcPts val="1142"/>
              </a:spcAft>
              <a:buClr>
                <a:srgbClr val="000000"/>
              </a:buClr>
              <a:buSzPct val="45000"/>
              <a:buFont typeface="Wingdings" charset="2"/>
              <a:buChar char=""/>
            </a:pPr>
            <a:r>
              <a:rPr lang="el-GR" sz="1800" b="0" u="sng" strike="noStrike" spc="-1">
                <a:solidFill>
                  <a:schemeClr val="accent3">
                    <a:lumMod val="75000"/>
                  </a:schemeClr>
                </a:solidFill>
                <a:uFillTx/>
                <a:latin typeface="Source Sans Pro Semibold"/>
                <a:ea typeface="DejaVu Sans"/>
                <a:hlinkClick r:id="rId4" action="ppaction://hlinksldjump"/>
              </a:rPr>
              <a:t>Μεταγωγέας – Switch</a:t>
            </a:r>
            <a:endParaRPr lang="el-GR" sz="1800" b="0" strike="noStrike" spc="-1">
              <a:solidFill>
                <a:srgbClr val="000000"/>
              </a:solidFill>
              <a:latin typeface="Arial"/>
            </a:endParaRPr>
          </a:p>
          <a:p>
            <a:pPr marL="216000" indent="-216000" defTabSz="914400">
              <a:lnSpc>
                <a:spcPct val="100000"/>
              </a:lnSpc>
              <a:spcAft>
                <a:spcPts val="1142"/>
              </a:spcAft>
              <a:buClr>
                <a:srgbClr val="000000"/>
              </a:buClr>
              <a:buSzPct val="45000"/>
              <a:buFont typeface="Wingdings" charset="2"/>
              <a:buChar char=""/>
            </a:pPr>
            <a:r>
              <a:rPr lang="el-GR" sz="1800" b="0" u="sng" strike="noStrike" spc="-1">
                <a:solidFill>
                  <a:schemeClr val="accent3">
                    <a:lumMod val="75000"/>
                  </a:schemeClr>
                </a:solidFill>
                <a:uFillTx/>
                <a:latin typeface="Source Sans Pro Semibold"/>
                <a:ea typeface="DejaVu Sans"/>
                <a:hlinkClick r:id="rId5" action="ppaction://hlinksldjump"/>
              </a:rPr>
              <a:t>Ασύρματο σημείο πρόσβασης – Access Point</a:t>
            </a:r>
            <a:endParaRPr lang="el-GR" sz="1800" b="0" strike="noStrike" spc="-1">
              <a:solidFill>
                <a:srgbClr val="000000"/>
              </a:solidFill>
              <a:latin typeface="Arial"/>
            </a:endParaRPr>
          </a:p>
          <a:p>
            <a:pPr marL="216000" indent="-216000" defTabSz="914400">
              <a:lnSpc>
                <a:spcPct val="100000"/>
              </a:lnSpc>
              <a:spcAft>
                <a:spcPts val="1142"/>
              </a:spcAft>
              <a:buClr>
                <a:srgbClr val="000000"/>
              </a:buClr>
              <a:buSzPct val="45000"/>
              <a:buFont typeface="Wingdings" charset="2"/>
              <a:buChar char=""/>
            </a:pPr>
            <a:r>
              <a:rPr lang="el-GR" sz="1800" b="0" u="sng" strike="noStrike" spc="-1">
                <a:solidFill>
                  <a:schemeClr val="accent3">
                    <a:lumMod val="75000"/>
                  </a:schemeClr>
                </a:solidFill>
                <a:uFillTx/>
                <a:latin typeface="Source Sans Pro Semibold"/>
                <a:ea typeface="DejaVu Sans"/>
                <a:hlinkClick r:id="rId6" action="ppaction://hlinksldjump"/>
              </a:rPr>
              <a:t>Δρομολογητής - Router</a:t>
            </a:r>
            <a:endParaRPr lang="el-GR" sz="1800" b="0" strike="noStrike" spc="-1">
              <a:solidFill>
                <a:srgbClr val="000000"/>
              </a:solidFill>
              <a:latin typeface="Arial"/>
            </a:endParaRPr>
          </a:p>
          <a:p>
            <a:pPr defTabSz="914400">
              <a:lnSpc>
                <a:spcPct val="100000"/>
              </a:lnSpc>
            </a:pPr>
            <a:endParaRPr lang="el-GR" sz="1800" b="0" strike="noStrike" spc="-1">
              <a:solidFill>
                <a:srgbClr val="000000"/>
              </a:solidFill>
              <a:latin typeface="Arial"/>
            </a:endParaRPr>
          </a:p>
        </p:txBody>
      </p:sp>
      <p:sp>
        <p:nvSpPr>
          <p:cNvPr id="4" name="PlaceHolder 3"/>
          <p:cNvSpPr>
            <a:spLocks noGrp="1"/>
          </p:cNvSpPr>
          <p:nvPr>
            <p:ph type="sldNum" idx="2"/>
          </p:nvPr>
        </p:nvSpPr>
        <p:spPr/>
        <p:txBody>
          <a:bodyPr/>
          <a:lstStyle/>
          <a:p>
            <a:fld id="{6828EB5E-D2C0-41CE-BF7D-6A7038BE2194}" type="slidenum">
              <a:t>3</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PlaceHolder 1"/>
          <p:cNvSpPr>
            <a:spLocks noGrp="1"/>
          </p:cNvSpPr>
          <p:nvPr>
            <p:ph type="title"/>
          </p:nvPr>
        </p:nvSpPr>
        <p:spPr>
          <a:xfrm>
            <a:off x="144000" y="324000"/>
            <a:ext cx="9357840" cy="897840"/>
          </a:xfrm>
          <a:prstGeom prst="rect">
            <a:avLst/>
          </a:prstGeom>
          <a:noFill/>
          <a:ln w="0">
            <a:noFill/>
          </a:ln>
        </p:spPr>
        <p:txBody>
          <a:bodyPr lIns="0" tIns="0" rIns="0" bIns="0" anchor="b">
            <a:noAutofit/>
          </a:bodyPr>
          <a:lstStyle/>
          <a:p>
            <a:pPr indent="0" defTabSz="914400">
              <a:lnSpc>
                <a:spcPct val="100000"/>
              </a:lnSpc>
              <a:buNone/>
              <a:tabLst>
                <a:tab pos="0" algn="l"/>
              </a:tabLst>
            </a:pPr>
            <a:r>
              <a:rPr lang="el-GR" sz="3200" b="1" strike="noStrike" spc="-1">
                <a:solidFill>
                  <a:srgbClr val="FFFFFF"/>
                </a:solidFill>
                <a:latin typeface="Source Sans Pro Black"/>
                <a:ea typeface="DejaVu Sans"/>
              </a:rPr>
              <a:t>Μέσα μετάδοσης πληροφορίας</a:t>
            </a:r>
            <a:endParaRPr lang="el-GR" sz="3200" b="0" strike="noStrike" spc="-1">
              <a:solidFill>
                <a:schemeClr val="dk1"/>
              </a:solidFill>
              <a:latin typeface="Arial"/>
            </a:endParaRPr>
          </a:p>
        </p:txBody>
      </p:sp>
      <p:sp>
        <p:nvSpPr>
          <p:cNvPr id="43" name="PlaceHolder 2"/>
          <p:cNvSpPr>
            <a:spLocks noGrp="1"/>
          </p:cNvSpPr>
          <p:nvPr>
            <p:ph/>
          </p:nvPr>
        </p:nvSpPr>
        <p:spPr>
          <a:xfrm>
            <a:off x="1208520" y="4434120"/>
            <a:ext cx="1828080" cy="478440"/>
          </a:xfrm>
          <a:prstGeom prst="rect">
            <a:avLst/>
          </a:prstGeom>
          <a:noFill/>
          <a:ln w="0">
            <a:noFill/>
          </a:ln>
        </p:spPr>
        <p:txBody>
          <a:bodyPr lIns="0" tIns="0" rIns="0" bIns="0" anchor="t">
            <a:normAutofit fontScale="94722"/>
          </a:bodyPr>
          <a:lstStyle/>
          <a:p>
            <a:pPr indent="0" defTabSz="914400">
              <a:lnSpc>
                <a:spcPct val="100000"/>
              </a:lnSpc>
              <a:spcAft>
                <a:spcPts val="1142"/>
              </a:spcAft>
              <a:buNone/>
              <a:tabLst>
                <a:tab pos="0" algn="l"/>
              </a:tabLst>
            </a:pPr>
            <a:r>
              <a:rPr lang="el-GR" sz="2200" b="1" strike="noStrike" spc="-1">
                <a:solidFill>
                  <a:srgbClr val="1C1C1C"/>
                </a:solidFill>
                <a:latin typeface="Source Sans Pro Semibold"/>
                <a:ea typeface="DejaVu Sans"/>
              </a:rPr>
              <a:t>	</a:t>
            </a:r>
            <a:r>
              <a:rPr lang="el-GR" sz="2600" b="1" strike="noStrike" spc="-1">
                <a:solidFill>
                  <a:srgbClr val="1C1C1C"/>
                </a:solidFill>
                <a:latin typeface="Source Sans Pro Semibold"/>
                <a:ea typeface="DejaVu Sans"/>
              </a:rPr>
              <a:t> </a:t>
            </a:r>
            <a:r>
              <a:rPr lang="el-GR" sz="2000" b="1" strike="noStrike" spc="-1">
                <a:solidFill>
                  <a:srgbClr val="002060"/>
                </a:solidFill>
                <a:latin typeface="Source Sans Pro Semibold"/>
                <a:ea typeface="DejaVu Sans"/>
              </a:rPr>
              <a:t>Ασύρματα</a:t>
            </a:r>
            <a:endParaRPr lang="el-GR" sz="2000" b="0" strike="noStrike" spc="-1">
              <a:solidFill>
                <a:schemeClr val="dk1"/>
              </a:solidFill>
              <a:latin typeface="Arial"/>
            </a:endParaRPr>
          </a:p>
        </p:txBody>
      </p:sp>
      <p:pic>
        <p:nvPicPr>
          <p:cNvPr id="44" name="Εικόνα 44"/>
          <p:cNvPicPr/>
          <p:nvPr/>
        </p:nvPicPr>
        <p:blipFill>
          <a:blip r:embed="rId2"/>
          <a:stretch/>
        </p:blipFill>
        <p:spPr>
          <a:xfrm>
            <a:off x="5851440" y="4640400"/>
            <a:ext cx="3371400" cy="1969560"/>
          </a:xfrm>
          <a:prstGeom prst="rect">
            <a:avLst/>
          </a:prstGeom>
          <a:ln w="0">
            <a:noFill/>
          </a:ln>
        </p:spPr>
      </p:pic>
      <p:sp>
        <p:nvSpPr>
          <p:cNvPr id="45" name="Αριστερό βέλος 8">
            <a:hlinkClick r:id="rId3" action="ppaction://hlinksldjump"/>
          </p:cNvPr>
          <p:cNvSpPr/>
          <p:nvPr/>
        </p:nvSpPr>
        <p:spPr>
          <a:xfrm>
            <a:off x="360000" y="6330600"/>
            <a:ext cx="357840" cy="255960"/>
          </a:xfrm>
          <a:prstGeom prst="leftArrow">
            <a:avLst>
              <a:gd name="adj1" fmla="val 50000"/>
              <a:gd name="adj2" fmla="val 50000"/>
            </a:avLst>
          </a:prstGeom>
          <a:solidFill>
            <a:srgbClr val="002060"/>
          </a:solidFill>
          <a:ln>
            <a:solidFill>
              <a:srgbClr val="002060"/>
            </a:solidFill>
          </a:ln>
          <a:effectLst>
            <a:outerShdw blurRad="76320" sy="23000" kx="1200000" algn="br" rotWithShape="0">
              <a:srgbClr val="000000">
                <a:alpha val="20000"/>
              </a:srgbClr>
            </a:outerShdw>
          </a:effectLst>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el-GR" sz="1800" b="1" strike="noStrike" spc="-1">
              <a:solidFill>
                <a:schemeClr val="accent2">
                  <a:lumMod val="40000"/>
                  <a:lumOff val="60000"/>
                </a:schemeClr>
              </a:solidFill>
              <a:latin typeface="Arial"/>
              <a:ea typeface="DejaVu Sans"/>
            </a:endParaRPr>
          </a:p>
        </p:txBody>
      </p:sp>
      <p:sp>
        <p:nvSpPr>
          <p:cNvPr id="46" name="TextBox 1"/>
          <p:cNvSpPr/>
          <p:nvPr/>
        </p:nvSpPr>
        <p:spPr>
          <a:xfrm>
            <a:off x="719280" y="6330600"/>
            <a:ext cx="9774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1200" b="0" strike="noStrike" spc="-1">
                <a:solidFill>
                  <a:schemeClr val="dk1"/>
                </a:solidFill>
                <a:latin typeface="Arial"/>
                <a:ea typeface="DejaVu Sans"/>
              </a:rPr>
              <a:t>Επιστροφή</a:t>
            </a:r>
            <a:endParaRPr lang="el-GR" sz="1200" b="0" strike="noStrike" spc="-1">
              <a:solidFill>
                <a:srgbClr val="000000"/>
              </a:solidFill>
              <a:latin typeface="Arial"/>
            </a:endParaRPr>
          </a:p>
        </p:txBody>
      </p:sp>
      <p:pic>
        <p:nvPicPr>
          <p:cNvPr id="47" name="Picture 2" descr="Κεραία, Gsm, Πύργος, Δίκτυο, Ασύρματος">
            <a:hlinkClick r:id="rId4" action="ppaction://hlinksldjump"/>
          </p:cNvPr>
          <p:cNvPicPr/>
          <p:nvPr/>
        </p:nvPicPr>
        <p:blipFill>
          <a:blip r:embed="rId5"/>
          <a:stretch/>
        </p:blipFill>
        <p:spPr>
          <a:xfrm>
            <a:off x="3790440" y="4453560"/>
            <a:ext cx="1693440" cy="2152440"/>
          </a:xfrm>
          <a:prstGeom prst="rect">
            <a:avLst/>
          </a:prstGeom>
          <a:ln w="0">
            <a:noFill/>
          </a:ln>
        </p:spPr>
      </p:pic>
      <p:pic>
        <p:nvPicPr>
          <p:cNvPr id="48" name="Picture 4" descr="Καλώδιο Δικτύου, Δίκτυο, Καλώδιο">
            <a:hlinkClick r:id="rId6" action="ppaction://hlinksldjump"/>
          </p:cNvPr>
          <p:cNvPicPr/>
          <p:nvPr/>
        </p:nvPicPr>
        <p:blipFill>
          <a:blip r:embed="rId7"/>
          <a:stretch/>
        </p:blipFill>
        <p:spPr>
          <a:xfrm>
            <a:off x="3336480" y="2271600"/>
            <a:ext cx="2566800" cy="1706040"/>
          </a:xfrm>
          <a:prstGeom prst="rect">
            <a:avLst/>
          </a:prstGeom>
          <a:ln w="0">
            <a:noFill/>
          </a:ln>
        </p:spPr>
      </p:pic>
      <p:pic>
        <p:nvPicPr>
          <p:cNvPr id="49" name="Picture 6" descr="Ίνες Γυαλιού, Δίκτυο, Διαδίκτυο, Σύνδεση">
            <a:hlinkClick r:id="rId8" action="ppaction://hlinksldjump"/>
          </p:cNvPr>
          <p:cNvPicPr/>
          <p:nvPr/>
        </p:nvPicPr>
        <p:blipFill>
          <a:blip r:embed="rId9"/>
          <a:stretch/>
        </p:blipFill>
        <p:spPr>
          <a:xfrm>
            <a:off x="6409800" y="2102400"/>
            <a:ext cx="1960200" cy="1960200"/>
          </a:xfrm>
          <a:prstGeom prst="rect">
            <a:avLst/>
          </a:prstGeom>
          <a:ln w="0">
            <a:noFill/>
          </a:ln>
        </p:spPr>
      </p:pic>
      <p:sp>
        <p:nvSpPr>
          <p:cNvPr id="50" name="TextBox 2"/>
          <p:cNvSpPr/>
          <p:nvPr/>
        </p:nvSpPr>
        <p:spPr>
          <a:xfrm>
            <a:off x="6673680" y="1676160"/>
            <a:ext cx="1222920" cy="29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el-GR" sz="1300" b="0" u="sng" strike="noStrike" spc="-1">
                <a:solidFill>
                  <a:schemeClr val="accent3">
                    <a:lumMod val="75000"/>
                  </a:schemeClr>
                </a:solidFill>
                <a:uFillTx/>
                <a:latin typeface="Source Sans Pro Semibold"/>
                <a:ea typeface="DejaVu Sans"/>
                <a:hlinkClick r:id="rId8" action="ppaction://hlinksldjump"/>
              </a:rPr>
              <a:t>Οπτικές ίνες</a:t>
            </a:r>
            <a:endParaRPr lang="el-GR" sz="1300" b="0" strike="noStrike" spc="-1">
              <a:solidFill>
                <a:srgbClr val="000000"/>
              </a:solidFill>
              <a:latin typeface="Arial"/>
            </a:endParaRPr>
          </a:p>
        </p:txBody>
      </p:sp>
      <p:sp>
        <p:nvSpPr>
          <p:cNvPr id="51" name="TextBox 4"/>
          <p:cNvSpPr/>
          <p:nvPr/>
        </p:nvSpPr>
        <p:spPr>
          <a:xfrm>
            <a:off x="3389400" y="1748520"/>
            <a:ext cx="2192400" cy="29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el-GR" sz="1300" b="0" u="sng" strike="noStrike" spc="-1">
                <a:solidFill>
                  <a:schemeClr val="accent3">
                    <a:lumMod val="75000"/>
                  </a:schemeClr>
                </a:solidFill>
                <a:uFillTx/>
                <a:latin typeface="Source Sans Pro Semibold"/>
                <a:ea typeface="DejaVu Sans"/>
                <a:hlinkClick r:id="rId6" action="ppaction://hlinksldjump"/>
              </a:rPr>
              <a:t>Χάλκινα καλώδια συνεστραμμένων ζευγών</a:t>
            </a:r>
            <a:endParaRPr lang="el-GR" sz="1300" b="0" strike="noStrike" spc="-1">
              <a:solidFill>
                <a:srgbClr val="000000"/>
              </a:solidFill>
              <a:latin typeface="Arial"/>
            </a:endParaRPr>
          </a:p>
        </p:txBody>
      </p:sp>
      <p:sp>
        <p:nvSpPr>
          <p:cNvPr id="52" name="TextBox 7"/>
          <p:cNvSpPr/>
          <p:nvPr/>
        </p:nvSpPr>
        <p:spPr>
          <a:xfrm>
            <a:off x="1208520" y="2268360"/>
            <a:ext cx="1645200" cy="668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2000" b="1" strike="noStrike" spc="-1">
                <a:solidFill>
                  <a:srgbClr val="002060"/>
                </a:solidFill>
                <a:latin typeface="Source Sans Pro Semibold"/>
                <a:ea typeface="DejaVu Sans"/>
              </a:rPr>
              <a:t>Ενσύρματα</a:t>
            </a:r>
            <a:endParaRPr lang="el-GR" sz="2000" b="0" strike="noStrike" spc="-1">
              <a:solidFill>
                <a:srgbClr val="000000"/>
              </a:solidFill>
              <a:latin typeface="Arial"/>
            </a:endParaRPr>
          </a:p>
          <a:p>
            <a:pPr defTabSz="914400">
              <a:lnSpc>
                <a:spcPct val="100000"/>
              </a:lnSpc>
            </a:pPr>
            <a:endParaRPr lang="el-GR" sz="1800" b="0" strike="noStrike" spc="-1">
              <a:solidFill>
                <a:srgbClr val="000000"/>
              </a:solidFill>
              <a:latin typeface="Arial"/>
            </a:endParaRPr>
          </a:p>
        </p:txBody>
      </p:sp>
      <p:sp>
        <p:nvSpPr>
          <p:cNvPr id="53" name="TextBox 11"/>
          <p:cNvSpPr/>
          <p:nvPr/>
        </p:nvSpPr>
        <p:spPr>
          <a:xfrm>
            <a:off x="3336480" y="4070160"/>
            <a:ext cx="2786040" cy="29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el-GR" sz="1300" b="0" u="sng" strike="noStrike" spc="-1">
                <a:solidFill>
                  <a:schemeClr val="accent3">
                    <a:lumMod val="75000"/>
                  </a:schemeClr>
                </a:solidFill>
                <a:uFillTx/>
                <a:latin typeface="Source Sans Pro Semibold"/>
                <a:ea typeface="DejaVu Sans"/>
                <a:hlinkClick r:id="rId4" action="ppaction://hlinksldjump"/>
              </a:rPr>
              <a:t>Επίγειες μικροκυματικές ζεύξεις</a:t>
            </a:r>
            <a:endParaRPr lang="el-GR" sz="1300" b="0" strike="noStrike" spc="-1">
              <a:solidFill>
                <a:srgbClr val="000000"/>
              </a:solidFill>
              <a:latin typeface="Arial"/>
            </a:endParaRPr>
          </a:p>
        </p:txBody>
      </p:sp>
      <p:sp>
        <p:nvSpPr>
          <p:cNvPr id="54" name="TextBox 12"/>
          <p:cNvSpPr/>
          <p:nvPr/>
        </p:nvSpPr>
        <p:spPr>
          <a:xfrm>
            <a:off x="6541560" y="4160880"/>
            <a:ext cx="1990800" cy="295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el-GR" sz="1300" b="0" u="sng" strike="noStrike" spc="-1">
                <a:solidFill>
                  <a:srgbClr val="0000EE"/>
                </a:solidFill>
                <a:uFillTx/>
                <a:latin typeface="Source Sans Pro Semibold"/>
                <a:ea typeface="DejaVu Sans"/>
                <a:hlinkClick r:id="rId10"/>
              </a:rPr>
              <a:t>Δορυφορικές ζεύξεις</a:t>
            </a:r>
            <a:endParaRPr lang="el-GR" sz="1300" b="0" strike="noStrike" spc="-1">
              <a:solidFill>
                <a:srgbClr val="000000"/>
              </a:solidFill>
              <a:latin typeface="Arial"/>
            </a:endParaRPr>
          </a:p>
        </p:txBody>
      </p:sp>
      <p:sp>
        <p:nvSpPr>
          <p:cNvPr id="4" name="PlaceHolder 3"/>
          <p:cNvSpPr>
            <a:spLocks noGrp="1"/>
          </p:cNvSpPr>
          <p:nvPr>
            <p:ph type="sldNum" idx="2"/>
          </p:nvPr>
        </p:nvSpPr>
        <p:spPr/>
        <p:txBody>
          <a:bodyPr/>
          <a:lstStyle/>
          <a:p>
            <a:fld id="{03B320E6-148D-4C49-A675-646A5CB6E8E6}" type="slidenum">
              <a:t>4</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PlaceHolder 1"/>
          <p:cNvSpPr>
            <a:spLocks noGrp="1"/>
          </p:cNvSpPr>
          <p:nvPr>
            <p:ph type="title"/>
          </p:nvPr>
        </p:nvSpPr>
        <p:spPr>
          <a:xfrm>
            <a:off x="360000" y="360000"/>
            <a:ext cx="9357840" cy="897840"/>
          </a:xfrm>
          <a:prstGeom prst="rect">
            <a:avLst/>
          </a:prstGeom>
          <a:noFill/>
          <a:ln w="0">
            <a:noFill/>
          </a:ln>
        </p:spPr>
        <p:txBody>
          <a:bodyPr lIns="0" tIns="0" rIns="0" bIns="0" anchor="b">
            <a:noAutofit/>
          </a:bodyPr>
          <a:lstStyle/>
          <a:p>
            <a:pPr indent="0" defTabSz="914400">
              <a:lnSpc>
                <a:spcPct val="100000"/>
              </a:lnSpc>
              <a:buNone/>
              <a:tabLst>
                <a:tab pos="0" algn="l"/>
              </a:tabLst>
            </a:pPr>
            <a:r>
              <a:rPr lang="el-GR" sz="3200" b="1" strike="noStrike" spc="-1">
                <a:solidFill>
                  <a:srgbClr val="FFFFFF"/>
                </a:solidFill>
                <a:latin typeface="Source Sans Pro Black"/>
                <a:ea typeface="DejaVu Sans"/>
              </a:rPr>
              <a:t>Ενσύρματα μέσα μετάδοσης - Χάλκινα καλώδια</a:t>
            </a:r>
            <a:endParaRPr lang="el-GR" sz="3200" b="0" strike="noStrike" spc="-1">
              <a:solidFill>
                <a:schemeClr val="dk1"/>
              </a:solidFill>
              <a:latin typeface="Arial"/>
            </a:endParaRPr>
          </a:p>
        </p:txBody>
      </p:sp>
      <p:sp>
        <p:nvSpPr>
          <p:cNvPr id="56" name="PlaceHolder 2"/>
          <p:cNvSpPr>
            <a:spLocks noGrp="1"/>
          </p:cNvSpPr>
          <p:nvPr>
            <p:ph/>
          </p:nvPr>
        </p:nvSpPr>
        <p:spPr>
          <a:xfrm>
            <a:off x="360000" y="2232000"/>
            <a:ext cx="4893840" cy="3165840"/>
          </a:xfrm>
          <a:prstGeom prst="rect">
            <a:avLst/>
          </a:prstGeom>
          <a:noFill/>
          <a:ln w="0">
            <a:noFill/>
          </a:ln>
        </p:spPr>
        <p:txBody>
          <a:bodyPr lIns="0" tIns="0" rIns="0" bIns="0" anchor="t">
            <a:normAutofit fontScale="82500" lnSpcReduction="20000"/>
          </a:bodyPr>
          <a:lstStyle/>
          <a:p>
            <a:pPr indent="0" defTabSz="914400">
              <a:lnSpc>
                <a:spcPct val="100000"/>
              </a:lnSpc>
              <a:spcAft>
                <a:spcPts val="1142"/>
              </a:spcAft>
              <a:buNone/>
              <a:tabLst>
                <a:tab pos="0" algn="l"/>
              </a:tabLst>
            </a:pPr>
            <a:r>
              <a:rPr lang="el-GR" sz="2600" b="1" strike="noStrike" spc="-1">
                <a:solidFill>
                  <a:srgbClr val="220468"/>
                </a:solidFill>
                <a:latin typeface="Source Sans Pro Semibold"/>
                <a:ea typeface="DejaVu Sans"/>
              </a:rPr>
              <a:t>Καλώδιο UTP – Αθωράκιστο</a:t>
            </a:r>
            <a:endParaRPr lang="el-GR" sz="2600" b="0" strike="noStrike" spc="-1">
              <a:solidFill>
                <a:schemeClr val="dk1"/>
              </a:solidFill>
              <a:latin typeface="Arial"/>
            </a:endParaRPr>
          </a:p>
          <a:p>
            <a:pPr indent="0" defTabSz="914400">
              <a:lnSpc>
                <a:spcPct val="100000"/>
              </a:lnSpc>
              <a:spcAft>
                <a:spcPts val="1142"/>
              </a:spcAft>
              <a:buNone/>
              <a:tabLst>
                <a:tab pos="0" algn="l"/>
              </a:tabLst>
            </a:pPr>
            <a:endParaRPr lang="el-GR" sz="2600" b="0" strike="noStrike" spc="-1">
              <a:solidFill>
                <a:schemeClr val="dk1"/>
              </a:solidFill>
              <a:latin typeface="Arial"/>
            </a:endParaRPr>
          </a:p>
          <a:p>
            <a:pPr indent="0" defTabSz="914400">
              <a:lnSpc>
                <a:spcPct val="100000"/>
              </a:lnSpc>
              <a:spcBef>
                <a:spcPts val="1001"/>
              </a:spcBef>
              <a:spcAft>
                <a:spcPts val="1001"/>
              </a:spcAft>
              <a:buNone/>
              <a:tabLst>
                <a:tab pos="0" algn="l"/>
              </a:tabLst>
            </a:pPr>
            <a:r>
              <a:rPr lang="el-GR" sz="1900" b="0" strike="noStrike" spc="-1">
                <a:solidFill>
                  <a:srgbClr val="1C1C1C"/>
                </a:solidFill>
                <a:latin typeface="Verdana"/>
                <a:ea typeface="Verdana"/>
              </a:rPr>
              <a:t>Αποτελείται από τέσσερα ζεύγη καλωδίων. Κάθε καλώδιο, το οποίο καλείται ίνα, αποτελείται από έναν </a:t>
            </a:r>
            <a:r>
              <a:rPr lang="el-GR" sz="1900" b="0" strike="noStrike" spc="-1">
                <a:solidFill>
                  <a:schemeClr val="accent6">
                    <a:lumMod val="75000"/>
                  </a:schemeClr>
                </a:solidFill>
                <a:latin typeface="Verdana"/>
                <a:ea typeface="Verdana"/>
              </a:rPr>
              <a:t>χάλκινο αγωγό </a:t>
            </a:r>
            <a:r>
              <a:rPr lang="el-GR" sz="1900" b="0" strike="noStrike" spc="-1">
                <a:solidFill>
                  <a:srgbClr val="1C1C1C"/>
                </a:solidFill>
                <a:latin typeface="Verdana"/>
                <a:ea typeface="Verdana"/>
              </a:rPr>
              <a:t>με μονωτικό περίβλημα.</a:t>
            </a:r>
            <a:endParaRPr lang="el-GR" sz="1900" b="0" strike="noStrike" spc="-1">
              <a:solidFill>
                <a:schemeClr val="dk1"/>
              </a:solidFill>
              <a:latin typeface="Arial"/>
            </a:endParaRPr>
          </a:p>
          <a:p>
            <a:pPr indent="0" defTabSz="914400">
              <a:lnSpc>
                <a:spcPct val="100000"/>
              </a:lnSpc>
              <a:spcBef>
                <a:spcPts val="1001"/>
              </a:spcBef>
              <a:spcAft>
                <a:spcPts val="1001"/>
              </a:spcAft>
              <a:buNone/>
              <a:tabLst>
                <a:tab pos="0" algn="l"/>
              </a:tabLst>
            </a:pPr>
            <a:r>
              <a:rPr lang="el-GR" sz="1900" b="0" strike="noStrike" spc="-1">
                <a:solidFill>
                  <a:srgbClr val="1C1C1C"/>
                </a:solidFill>
                <a:latin typeface="Verdana"/>
                <a:ea typeface="Verdana"/>
              </a:rPr>
              <a:t>Για τον τερματισμό του UTP καλωδίου χρησιμοποιούνται βύσματα τα οποία είναι ευρέως γνωστά σαν βύσματα RJ45. Τα βύσματα RJ45 είναι πλαστικά και έχουν επαφές χαλκού οι οποίες είναι ανασηκωμένες.</a:t>
            </a:r>
            <a:endParaRPr lang="el-GR" sz="1900" b="0" strike="noStrike" spc="-1">
              <a:solidFill>
                <a:schemeClr val="dk1"/>
              </a:solidFill>
              <a:latin typeface="Arial"/>
            </a:endParaRPr>
          </a:p>
          <a:p>
            <a:pPr indent="0" defTabSz="914400">
              <a:lnSpc>
                <a:spcPct val="100000"/>
              </a:lnSpc>
              <a:spcAft>
                <a:spcPts val="1142"/>
              </a:spcAft>
              <a:buNone/>
              <a:tabLst>
                <a:tab pos="0" algn="l"/>
              </a:tabLst>
            </a:pPr>
            <a:r>
              <a:rPr lang="el-GR" sz="2600" b="1" strike="noStrike" spc="-1">
                <a:solidFill>
                  <a:srgbClr val="1C1C1C"/>
                </a:solidFill>
                <a:latin typeface="Source Sans Pro Semibold"/>
                <a:ea typeface="DejaVu Sans"/>
              </a:rPr>
              <a:t> </a:t>
            </a:r>
            <a:endParaRPr lang="el-GR" sz="2600" b="0" strike="noStrike" spc="-1">
              <a:solidFill>
                <a:schemeClr val="dk1"/>
              </a:solidFill>
              <a:latin typeface="Arial"/>
            </a:endParaRPr>
          </a:p>
        </p:txBody>
      </p:sp>
      <p:pic>
        <p:nvPicPr>
          <p:cNvPr id="57" name="Εικόνα 48"/>
          <p:cNvPicPr/>
          <p:nvPr/>
        </p:nvPicPr>
        <p:blipFill>
          <a:blip r:embed="rId2"/>
          <a:stretch/>
        </p:blipFill>
        <p:spPr>
          <a:xfrm>
            <a:off x="5808240" y="1699920"/>
            <a:ext cx="3550320" cy="2394000"/>
          </a:xfrm>
          <a:prstGeom prst="rect">
            <a:avLst/>
          </a:prstGeom>
          <a:ln w="0">
            <a:noFill/>
          </a:ln>
        </p:spPr>
      </p:pic>
      <p:pic>
        <p:nvPicPr>
          <p:cNvPr id="58" name="Εικόνα 49"/>
          <p:cNvPicPr/>
          <p:nvPr/>
        </p:nvPicPr>
        <p:blipFill>
          <a:blip r:embed="rId3"/>
          <a:stretch/>
        </p:blipFill>
        <p:spPr>
          <a:xfrm>
            <a:off x="5808240" y="4095360"/>
            <a:ext cx="3550320" cy="2169000"/>
          </a:xfrm>
          <a:prstGeom prst="rect">
            <a:avLst/>
          </a:prstGeom>
          <a:ln w="0">
            <a:noFill/>
          </a:ln>
        </p:spPr>
      </p:pic>
      <p:sp>
        <p:nvSpPr>
          <p:cNvPr id="59" name="Ορθογώνιο 50"/>
          <p:cNvSpPr/>
          <p:nvPr/>
        </p:nvSpPr>
        <p:spPr>
          <a:xfrm>
            <a:off x="180000" y="6086520"/>
            <a:ext cx="3102840" cy="376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noAutofit/>
          </a:bodyPr>
          <a:lstStyle/>
          <a:p>
            <a:pPr defTabSz="914400">
              <a:lnSpc>
                <a:spcPct val="100000"/>
              </a:lnSpc>
            </a:pPr>
            <a:r>
              <a:rPr lang="el-GR" sz="1200" b="0" u="sng" strike="noStrike" spc="-1">
                <a:solidFill>
                  <a:srgbClr val="0000EE"/>
                </a:solidFill>
                <a:uFillTx/>
                <a:latin typeface="Source Sans Pro"/>
                <a:ea typeface="DejaVu Sans"/>
                <a:hlinkClick r:id="rId4"/>
              </a:rPr>
              <a:t>Κατασκευή - τερματισμός καλωδίου UTP</a:t>
            </a:r>
            <a:endParaRPr lang="el-GR" sz="1200" b="0" strike="noStrike" spc="-1">
              <a:solidFill>
                <a:srgbClr val="000000"/>
              </a:solidFill>
              <a:latin typeface="Arial"/>
            </a:endParaRPr>
          </a:p>
        </p:txBody>
      </p:sp>
      <p:sp>
        <p:nvSpPr>
          <p:cNvPr id="60" name="Αριστερό βέλος 7">
            <a:hlinkClick r:id="rId5" action="ppaction://hlinksldjump"/>
          </p:cNvPr>
          <p:cNvSpPr/>
          <p:nvPr/>
        </p:nvSpPr>
        <p:spPr>
          <a:xfrm rot="10800000">
            <a:off x="9361440" y="6337440"/>
            <a:ext cx="357840" cy="255960"/>
          </a:xfrm>
          <a:prstGeom prst="leftArrow">
            <a:avLst>
              <a:gd name="adj1" fmla="val 50000"/>
              <a:gd name="adj2" fmla="val 50000"/>
            </a:avLst>
          </a:prstGeom>
          <a:solidFill>
            <a:srgbClr val="002060"/>
          </a:solidFill>
          <a:ln>
            <a:solidFill>
              <a:srgbClr val="002060"/>
            </a:solidFill>
          </a:ln>
          <a:effectLst>
            <a:outerShdw blurRad="76320" sy="23000" kx="1200000" algn="br" rotWithShape="0">
              <a:srgbClr val="000000">
                <a:alpha val="20000"/>
              </a:srgbClr>
            </a:outerShdw>
          </a:effectLst>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el-GR" sz="1800" b="1" strike="noStrike" spc="-1">
              <a:solidFill>
                <a:schemeClr val="accent2">
                  <a:lumMod val="40000"/>
                  <a:lumOff val="60000"/>
                </a:schemeClr>
              </a:solidFill>
              <a:latin typeface="Arial"/>
              <a:ea typeface="DejaVu Sans"/>
            </a:endParaRPr>
          </a:p>
        </p:txBody>
      </p:sp>
      <p:sp>
        <p:nvSpPr>
          <p:cNvPr id="61" name="TextBox 8"/>
          <p:cNvSpPr/>
          <p:nvPr/>
        </p:nvSpPr>
        <p:spPr>
          <a:xfrm>
            <a:off x="8560800" y="6326280"/>
            <a:ext cx="9774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1200" b="0" strike="noStrike" spc="-1">
                <a:solidFill>
                  <a:schemeClr val="dk1"/>
                </a:solidFill>
                <a:latin typeface="Arial"/>
                <a:ea typeface="DejaVu Sans"/>
              </a:rPr>
              <a:t>Επόμενο</a:t>
            </a:r>
            <a:endParaRPr lang="el-GR" sz="1200" b="0" strike="noStrike" spc="-1">
              <a:solidFill>
                <a:srgbClr val="000000"/>
              </a:solidFill>
              <a:latin typeface="Arial"/>
            </a:endParaRPr>
          </a:p>
        </p:txBody>
      </p:sp>
      <p:sp>
        <p:nvSpPr>
          <p:cNvPr id="4" name="PlaceHolder 3"/>
          <p:cNvSpPr>
            <a:spLocks noGrp="1"/>
          </p:cNvSpPr>
          <p:nvPr>
            <p:ph type="sldNum" idx="2"/>
          </p:nvPr>
        </p:nvSpPr>
        <p:spPr/>
        <p:txBody>
          <a:bodyPr/>
          <a:lstStyle/>
          <a:p>
            <a:fld id="{DF3669E3-CDAF-4EF9-8227-C63D1E4E0A8A}" type="slidenum">
              <a:t>5</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Ορθογώνιο 51"/>
          <p:cNvSpPr/>
          <p:nvPr/>
        </p:nvSpPr>
        <p:spPr>
          <a:xfrm>
            <a:off x="360000" y="360000"/>
            <a:ext cx="9357840" cy="89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pPr>
            <a:r>
              <a:rPr lang="el-GR" sz="3200" b="1" strike="noStrike" spc="-1">
                <a:solidFill>
                  <a:srgbClr val="FFFFFF"/>
                </a:solidFill>
                <a:latin typeface="Source Sans Pro Black"/>
                <a:ea typeface="DejaVu Sans"/>
              </a:rPr>
              <a:t>Ενσύρματα μέσα μετάδοσης - Χάλκινα καλώδια</a:t>
            </a:r>
            <a:endParaRPr lang="el-GR" sz="3200" b="0" strike="noStrike" spc="-1">
              <a:solidFill>
                <a:srgbClr val="000000"/>
              </a:solidFill>
              <a:latin typeface="Arial"/>
            </a:endParaRPr>
          </a:p>
        </p:txBody>
      </p:sp>
      <p:sp>
        <p:nvSpPr>
          <p:cNvPr id="63" name="Ορθογώνιο 52"/>
          <p:cNvSpPr/>
          <p:nvPr/>
        </p:nvSpPr>
        <p:spPr>
          <a:xfrm>
            <a:off x="360000" y="2625840"/>
            <a:ext cx="4622760" cy="34772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68333" lnSpcReduction="20000"/>
          </a:bodyPr>
          <a:lstStyle/>
          <a:p>
            <a:pPr defTabSz="914400">
              <a:lnSpc>
                <a:spcPct val="100000"/>
              </a:lnSpc>
              <a:spcAft>
                <a:spcPts val="1142"/>
              </a:spcAft>
            </a:pPr>
            <a:r>
              <a:rPr lang="el-GR" sz="3000" b="1" strike="noStrike" spc="-1">
                <a:solidFill>
                  <a:srgbClr val="220468"/>
                </a:solidFill>
                <a:latin typeface="Source Sans Pro Semibold"/>
                <a:ea typeface="DejaVu Sans"/>
              </a:rPr>
              <a:t>Καλώδιο FTP – Θωρακισμένο</a:t>
            </a:r>
            <a:endParaRPr lang="el-GR" sz="3000" b="0" strike="noStrike" spc="-1">
              <a:solidFill>
                <a:srgbClr val="000000"/>
              </a:solidFill>
              <a:latin typeface="Arial"/>
            </a:endParaRPr>
          </a:p>
          <a:p>
            <a:pPr defTabSz="914400">
              <a:lnSpc>
                <a:spcPct val="100000"/>
              </a:lnSpc>
              <a:spcAft>
                <a:spcPts val="1142"/>
              </a:spcAft>
            </a:pPr>
            <a:endParaRPr lang="el-GR" sz="2400" b="0" strike="noStrike" spc="-1">
              <a:solidFill>
                <a:srgbClr val="000000"/>
              </a:solidFill>
              <a:latin typeface="Arial"/>
            </a:endParaRPr>
          </a:p>
          <a:p>
            <a:pPr defTabSz="914400">
              <a:lnSpc>
                <a:spcPct val="100000"/>
              </a:lnSpc>
              <a:spcBef>
                <a:spcPts val="1001"/>
              </a:spcBef>
              <a:spcAft>
                <a:spcPts val="1001"/>
              </a:spcAft>
            </a:pPr>
            <a:r>
              <a:rPr lang="el-GR" sz="2200" b="0" strike="noStrike" spc="-1">
                <a:solidFill>
                  <a:srgbClr val="1C1C1C"/>
                </a:solidFill>
                <a:latin typeface="Verdana"/>
                <a:ea typeface="Verdana"/>
              </a:rPr>
              <a:t>Το καλώδιο FTP (Foiled Twisted Pair) είναι θωρακισμένο, συνήθως με φύλλο αλουμινίου το οποίο είναι περιτυλιγμένο γύρω από τη δέσμη ή σε μερικές περιπτώσεις γύρω από το κάθε ζεύγος.</a:t>
            </a:r>
            <a:endParaRPr lang="el-GR" sz="2200" b="0" strike="noStrike" spc="-1">
              <a:solidFill>
                <a:srgbClr val="000000"/>
              </a:solidFill>
              <a:latin typeface="Arial"/>
            </a:endParaRPr>
          </a:p>
          <a:p>
            <a:pPr defTabSz="914400">
              <a:lnSpc>
                <a:spcPct val="100000"/>
              </a:lnSpc>
              <a:spcBef>
                <a:spcPts val="1001"/>
              </a:spcBef>
              <a:spcAft>
                <a:spcPts val="1001"/>
              </a:spcAft>
            </a:pPr>
            <a:r>
              <a:rPr lang="el-GR" sz="2200" b="0" strike="noStrike" spc="-1">
                <a:solidFill>
                  <a:srgbClr val="1C1C1C"/>
                </a:solidFill>
                <a:latin typeface="Verdana"/>
                <a:ea typeface="Verdana"/>
              </a:rPr>
              <a:t>Το καλώδιο αυτό έχει μεγαλύτερη διάμετρο και είναι λιγότερο ελαστικό, έχει όμως πολύ καλύτερες ηλεκτρικές ιδιότητες.</a:t>
            </a:r>
            <a:endParaRPr lang="el-GR" sz="2200" b="0" strike="noStrike" spc="-1">
              <a:solidFill>
                <a:srgbClr val="000000"/>
              </a:solidFill>
              <a:latin typeface="Arial"/>
            </a:endParaRPr>
          </a:p>
          <a:p>
            <a:pPr defTabSz="914400">
              <a:lnSpc>
                <a:spcPct val="100000"/>
              </a:lnSpc>
              <a:spcAft>
                <a:spcPts val="1142"/>
              </a:spcAft>
            </a:pPr>
            <a:r>
              <a:rPr lang="el-GR" sz="2400" b="1" strike="noStrike" spc="-1">
                <a:solidFill>
                  <a:srgbClr val="220468"/>
                </a:solidFill>
                <a:latin typeface="Source Sans Pro Semibold"/>
                <a:ea typeface="DejaVu Sans"/>
              </a:rPr>
              <a:t> </a:t>
            </a:r>
            <a:endParaRPr lang="el-GR" sz="2400" b="0" strike="noStrike" spc="-1">
              <a:solidFill>
                <a:srgbClr val="000000"/>
              </a:solidFill>
              <a:latin typeface="Arial"/>
            </a:endParaRPr>
          </a:p>
          <a:p>
            <a:pPr defTabSz="914400">
              <a:lnSpc>
                <a:spcPct val="100000"/>
              </a:lnSpc>
              <a:spcAft>
                <a:spcPts val="1142"/>
              </a:spcAft>
            </a:pPr>
            <a:r>
              <a:rPr lang="el-GR" sz="2600" b="1" strike="noStrike" spc="-1">
                <a:solidFill>
                  <a:srgbClr val="1C1C1C"/>
                </a:solidFill>
                <a:latin typeface="Source Sans Pro Semibold"/>
                <a:ea typeface="DejaVu Sans"/>
              </a:rPr>
              <a:t> </a:t>
            </a:r>
            <a:endParaRPr lang="el-GR" sz="2600" b="0" strike="noStrike" spc="-1">
              <a:solidFill>
                <a:srgbClr val="000000"/>
              </a:solidFill>
              <a:latin typeface="Arial"/>
            </a:endParaRPr>
          </a:p>
        </p:txBody>
      </p:sp>
      <p:pic>
        <p:nvPicPr>
          <p:cNvPr id="64" name="Εικόνα 53"/>
          <p:cNvPicPr/>
          <p:nvPr/>
        </p:nvPicPr>
        <p:blipFill>
          <a:blip r:embed="rId2"/>
          <a:stretch/>
        </p:blipFill>
        <p:spPr>
          <a:xfrm>
            <a:off x="5400000" y="2376000"/>
            <a:ext cx="4029840" cy="3021840"/>
          </a:xfrm>
          <a:prstGeom prst="rect">
            <a:avLst/>
          </a:prstGeom>
          <a:ln w="0">
            <a:noFill/>
          </a:ln>
        </p:spPr>
      </p:pic>
      <p:sp>
        <p:nvSpPr>
          <p:cNvPr id="65" name="Αριστερό βέλος 5">
            <a:hlinkClick r:id="rId3" action="ppaction://hlinksldjump"/>
          </p:cNvPr>
          <p:cNvSpPr/>
          <p:nvPr/>
        </p:nvSpPr>
        <p:spPr>
          <a:xfrm rot="10800000">
            <a:off x="9361440" y="6337440"/>
            <a:ext cx="357840" cy="255960"/>
          </a:xfrm>
          <a:prstGeom prst="leftArrow">
            <a:avLst>
              <a:gd name="adj1" fmla="val 50000"/>
              <a:gd name="adj2" fmla="val 50000"/>
            </a:avLst>
          </a:prstGeom>
          <a:solidFill>
            <a:srgbClr val="002060"/>
          </a:solidFill>
          <a:ln>
            <a:solidFill>
              <a:srgbClr val="002060"/>
            </a:solidFill>
          </a:ln>
          <a:effectLst>
            <a:outerShdw blurRad="76320" sy="23000" kx="1200000" algn="br" rotWithShape="0">
              <a:srgbClr val="000000">
                <a:alpha val="20000"/>
              </a:srgbClr>
            </a:outerShdw>
          </a:effectLst>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el-GR" sz="1800" b="1" strike="noStrike" spc="-1">
              <a:solidFill>
                <a:schemeClr val="accent2">
                  <a:lumMod val="40000"/>
                  <a:lumOff val="60000"/>
                </a:schemeClr>
              </a:solidFill>
              <a:latin typeface="Arial"/>
              <a:ea typeface="DejaVu Sans"/>
            </a:endParaRPr>
          </a:p>
        </p:txBody>
      </p:sp>
      <p:sp>
        <p:nvSpPr>
          <p:cNvPr id="66" name="TextBox 6"/>
          <p:cNvSpPr/>
          <p:nvPr/>
        </p:nvSpPr>
        <p:spPr>
          <a:xfrm>
            <a:off x="8560800" y="6326280"/>
            <a:ext cx="9774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1200" b="0" strike="noStrike" spc="-1">
                <a:solidFill>
                  <a:schemeClr val="dk1"/>
                </a:solidFill>
                <a:latin typeface="Arial"/>
                <a:ea typeface="DejaVu Sans"/>
              </a:rPr>
              <a:t>Επόμενο</a:t>
            </a:r>
            <a:endParaRPr lang="el-GR" sz="1200" b="0" strike="noStrike" spc="-1">
              <a:solidFill>
                <a:srgbClr val="000000"/>
              </a:solidFill>
              <a:latin typeface="Arial"/>
            </a:endParaRPr>
          </a:p>
        </p:txBody>
      </p:sp>
      <p:sp>
        <p:nvSpPr>
          <p:cNvPr id="2" name="PlaceHolder 1"/>
          <p:cNvSpPr>
            <a:spLocks noGrp="1"/>
          </p:cNvSpPr>
          <p:nvPr>
            <p:ph type="sldNum" idx="2"/>
          </p:nvPr>
        </p:nvSpPr>
        <p:spPr/>
        <p:txBody>
          <a:bodyPr/>
          <a:lstStyle/>
          <a:p>
            <a:fld id="{81C51806-93AE-42EC-A9F4-EE8027459F96}" type="slidenum">
              <a:t>6</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Ορθογώνιο 54"/>
          <p:cNvSpPr/>
          <p:nvPr/>
        </p:nvSpPr>
        <p:spPr>
          <a:xfrm>
            <a:off x="360000" y="360000"/>
            <a:ext cx="9357840" cy="89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pPr>
            <a:r>
              <a:rPr lang="el-GR" sz="3200" b="1" strike="noStrike" spc="-1">
                <a:solidFill>
                  <a:srgbClr val="FFFFFF"/>
                </a:solidFill>
                <a:latin typeface="Source Sans Pro Black"/>
                <a:ea typeface="DejaVu Sans"/>
              </a:rPr>
              <a:t>Ενσύρματα μέσα μετάδοσης - Χάλκινα καλώδια</a:t>
            </a:r>
            <a:endParaRPr lang="el-GR" sz="3200" b="0" strike="noStrike" spc="-1">
              <a:solidFill>
                <a:srgbClr val="000000"/>
              </a:solidFill>
              <a:latin typeface="Arial"/>
            </a:endParaRPr>
          </a:p>
        </p:txBody>
      </p:sp>
      <p:sp>
        <p:nvSpPr>
          <p:cNvPr id="68" name="Ορθογώνιο 55"/>
          <p:cNvSpPr/>
          <p:nvPr/>
        </p:nvSpPr>
        <p:spPr>
          <a:xfrm>
            <a:off x="432720" y="1750320"/>
            <a:ext cx="5973840" cy="434736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72499" lnSpcReduction="10000"/>
          </a:bodyPr>
          <a:lstStyle/>
          <a:p>
            <a:pPr defTabSz="914400">
              <a:lnSpc>
                <a:spcPct val="100000"/>
              </a:lnSpc>
              <a:spcAft>
                <a:spcPts val="1142"/>
              </a:spcAft>
            </a:pPr>
            <a:r>
              <a:rPr lang="el-GR" sz="3200" b="1" strike="noStrike" spc="-1">
                <a:solidFill>
                  <a:srgbClr val="220468"/>
                </a:solidFill>
                <a:latin typeface="Source Sans Pro Semibold"/>
                <a:ea typeface="DejaVu Sans"/>
              </a:rPr>
              <a:t>Καλώδιο STP – Θωρακισμένο</a:t>
            </a:r>
            <a:endParaRPr lang="el-GR" sz="3200" b="0" strike="noStrike" spc="-1">
              <a:solidFill>
                <a:srgbClr val="000000"/>
              </a:solidFill>
              <a:latin typeface="Arial"/>
            </a:endParaRPr>
          </a:p>
          <a:p>
            <a:pPr defTabSz="914400">
              <a:lnSpc>
                <a:spcPct val="100000"/>
              </a:lnSpc>
              <a:spcAft>
                <a:spcPts val="1142"/>
              </a:spcAft>
            </a:pPr>
            <a:endParaRPr lang="el-GR" sz="2400" b="0" strike="noStrike" spc="-1">
              <a:solidFill>
                <a:srgbClr val="000000"/>
              </a:solidFill>
              <a:latin typeface="Arial"/>
            </a:endParaRPr>
          </a:p>
          <a:p>
            <a:pPr defTabSz="914400">
              <a:lnSpc>
                <a:spcPct val="100000"/>
              </a:lnSpc>
              <a:spcBef>
                <a:spcPts val="1001"/>
              </a:spcBef>
              <a:spcAft>
                <a:spcPts val="1001"/>
              </a:spcAft>
            </a:pPr>
            <a:r>
              <a:rPr lang="el-GR" sz="1800" b="0" strike="noStrike" spc="-1">
                <a:solidFill>
                  <a:srgbClr val="1C1C1C"/>
                </a:solidFill>
                <a:latin typeface="Verdana"/>
                <a:ea typeface="Verdana"/>
              </a:rPr>
              <a:t>Το καλώδιο αυτό είναι τύπου FTP με επιπλέον μεταλλική θωράκιση γύρω από ολόκληρη τη δέσμη. Το αγγλικό γράμμα S υποδεικνύει την χρήση μεταλλικού πλέγματος, είναι δηλαδή θωρακισμένο - Shielded.</a:t>
            </a:r>
            <a:endParaRPr lang="el-GR" sz="1800" b="0" strike="noStrike" spc="-1">
              <a:solidFill>
                <a:srgbClr val="000000"/>
              </a:solidFill>
              <a:latin typeface="Arial"/>
            </a:endParaRPr>
          </a:p>
          <a:p>
            <a:pPr defTabSz="914400">
              <a:lnSpc>
                <a:spcPct val="100000"/>
              </a:lnSpc>
              <a:spcAft>
                <a:spcPts val="1142"/>
              </a:spcAft>
            </a:pPr>
            <a:endParaRPr lang="el-GR" sz="2400" b="0" strike="noStrike" spc="-1">
              <a:solidFill>
                <a:srgbClr val="000000"/>
              </a:solidFill>
              <a:latin typeface="Arial"/>
            </a:endParaRPr>
          </a:p>
          <a:p>
            <a:pPr defTabSz="914400">
              <a:lnSpc>
                <a:spcPct val="100000"/>
              </a:lnSpc>
              <a:spcAft>
                <a:spcPts val="1142"/>
              </a:spcAft>
            </a:pPr>
            <a:r>
              <a:rPr lang="el-GR" sz="2400" b="1" strike="noStrike" spc="-1">
                <a:solidFill>
                  <a:srgbClr val="220468"/>
                </a:solidFill>
                <a:latin typeface="Source Sans Pro Semibold"/>
                <a:ea typeface="DejaVu Sans"/>
              </a:rPr>
              <a:t>Χρήση</a:t>
            </a:r>
            <a:endParaRPr lang="el-GR" sz="2400" b="0" strike="noStrike" spc="-1">
              <a:solidFill>
                <a:srgbClr val="000000"/>
              </a:solidFill>
              <a:latin typeface="Arial"/>
            </a:endParaRPr>
          </a:p>
          <a:p>
            <a:pPr marL="216000" indent="-216000" defTabSz="914400">
              <a:lnSpc>
                <a:spcPct val="100000"/>
              </a:lnSpc>
              <a:spcAft>
                <a:spcPts val="1142"/>
              </a:spcAft>
              <a:buClr>
                <a:srgbClr val="000000"/>
              </a:buClr>
              <a:buSzPct val="45000"/>
              <a:buFont typeface="Wingdings" charset="2"/>
              <a:buChar char=""/>
            </a:pPr>
            <a:r>
              <a:rPr lang="el-GR" sz="1900" b="0" strike="noStrike" spc="-1">
                <a:solidFill>
                  <a:srgbClr val="000000"/>
                </a:solidFill>
                <a:latin typeface="Verdana"/>
                <a:ea typeface="Verdana"/>
              </a:rPr>
              <a:t>Τα καλώδια συνεστραμμένων ζευγών STP είναι κατάλληλα για χρήση σε μέρη κοντά σε εξοπλισμό που μπορεί να προκαλέσει Ηλεκτρομαγνητική Παρεμβολή, όπως αεροδρόμια και ιατρικά κέντρα.</a:t>
            </a:r>
            <a:endParaRPr lang="el-GR" sz="1900" b="0" strike="noStrike" spc="-1">
              <a:solidFill>
                <a:srgbClr val="000000"/>
              </a:solidFill>
              <a:latin typeface="Arial"/>
            </a:endParaRPr>
          </a:p>
          <a:p>
            <a:pPr marL="216000" indent="-216000" defTabSz="914400">
              <a:lnSpc>
                <a:spcPct val="100000"/>
              </a:lnSpc>
              <a:spcAft>
                <a:spcPts val="1142"/>
              </a:spcAft>
              <a:buClr>
                <a:srgbClr val="000000"/>
              </a:buClr>
              <a:buSzPct val="45000"/>
              <a:buFont typeface="Wingdings" charset="2"/>
              <a:buChar char=""/>
            </a:pPr>
            <a:r>
              <a:rPr lang="el-GR" sz="1900" b="0" strike="noStrike" spc="-1">
                <a:solidFill>
                  <a:srgbClr val="000000"/>
                </a:solidFill>
                <a:latin typeface="Verdana"/>
                <a:ea typeface="Verdana"/>
              </a:rPr>
              <a:t>Eπίσης, είναι κατάλληλα όταν υπάρχουν κοντά μηχανήματα υψηλής ισχύος, όπως φούρνοι μικροκυμάτων. </a:t>
            </a:r>
            <a:endParaRPr lang="el-GR" sz="1900" b="0" strike="noStrike" spc="-1">
              <a:solidFill>
                <a:srgbClr val="000000"/>
              </a:solidFill>
              <a:latin typeface="Arial"/>
            </a:endParaRPr>
          </a:p>
          <a:p>
            <a:pPr marL="216000" indent="-216000" defTabSz="914400">
              <a:lnSpc>
                <a:spcPct val="100000"/>
              </a:lnSpc>
              <a:spcAft>
                <a:spcPts val="1142"/>
              </a:spcAft>
              <a:buClr>
                <a:srgbClr val="000000"/>
              </a:buClr>
              <a:buSzPct val="45000"/>
              <a:buFont typeface="Wingdings" charset="2"/>
              <a:buChar char=""/>
            </a:pPr>
            <a:r>
              <a:rPr lang="el-GR" sz="1900" b="0" strike="noStrike" spc="-1">
                <a:solidFill>
                  <a:srgbClr val="000000"/>
                </a:solidFill>
                <a:latin typeface="Verdana"/>
                <a:ea typeface="Verdana"/>
              </a:rPr>
              <a:t>Επιπλέον μπορούν να  λειτουργήσουν καλά και σε εξωτερικές συνθήκες.</a:t>
            </a:r>
            <a:endParaRPr lang="el-GR" sz="1900" b="0" strike="noStrike" spc="-1">
              <a:solidFill>
                <a:srgbClr val="000000"/>
              </a:solidFill>
              <a:latin typeface="Arial"/>
            </a:endParaRPr>
          </a:p>
          <a:p>
            <a:pPr defTabSz="914400">
              <a:lnSpc>
                <a:spcPct val="100000"/>
              </a:lnSpc>
              <a:spcAft>
                <a:spcPts val="1142"/>
              </a:spcAft>
            </a:pPr>
            <a:r>
              <a:rPr lang="el-GR" sz="2600" b="1" strike="noStrike" spc="-1">
                <a:solidFill>
                  <a:srgbClr val="1C1C1C"/>
                </a:solidFill>
                <a:latin typeface="Source Sans Pro Semibold"/>
                <a:ea typeface="DejaVu Sans"/>
              </a:rPr>
              <a:t> </a:t>
            </a:r>
            <a:endParaRPr lang="el-GR" sz="2600" b="0" strike="noStrike" spc="-1">
              <a:solidFill>
                <a:srgbClr val="000000"/>
              </a:solidFill>
              <a:latin typeface="Arial"/>
            </a:endParaRPr>
          </a:p>
        </p:txBody>
      </p:sp>
      <p:pic>
        <p:nvPicPr>
          <p:cNvPr id="69" name="Εικόνα 56"/>
          <p:cNvPicPr/>
          <p:nvPr/>
        </p:nvPicPr>
        <p:blipFill>
          <a:blip r:embed="rId2"/>
          <a:stretch/>
        </p:blipFill>
        <p:spPr>
          <a:xfrm>
            <a:off x="6533280" y="1584000"/>
            <a:ext cx="2945160" cy="2188080"/>
          </a:xfrm>
          <a:prstGeom prst="rect">
            <a:avLst/>
          </a:prstGeom>
          <a:ln w="0">
            <a:noFill/>
          </a:ln>
        </p:spPr>
      </p:pic>
      <p:pic>
        <p:nvPicPr>
          <p:cNvPr id="70" name="Εικόνα 57"/>
          <p:cNvPicPr/>
          <p:nvPr/>
        </p:nvPicPr>
        <p:blipFill>
          <a:blip r:embed="rId3"/>
          <a:stretch/>
        </p:blipFill>
        <p:spPr>
          <a:xfrm>
            <a:off x="6533280" y="3924720"/>
            <a:ext cx="3030120" cy="2157840"/>
          </a:xfrm>
          <a:prstGeom prst="rect">
            <a:avLst/>
          </a:prstGeom>
          <a:ln w="0">
            <a:noFill/>
          </a:ln>
        </p:spPr>
      </p:pic>
      <p:sp>
        <p:nvSpPr>
          <p:cNvPr id="71" name="Αριστερό βέλος 6">
            <a:hlinkClick r:id="rId4" action="ppaction://hlinksldjump"/>
          </p:cNvPr>
          <p:cNvSpPr/>
          <p:nvPr/>
        </p:nvSpPr>
        <p:spPr>
          <a:xfrm>
            <a:off x="396360" y="6340680"/>
            <a:ext cx="357840" cy="255960"/>
          </a:xfrm>
          <a:prstGeom prst="leftArrow">
            <a:avLst>
              <a:gd name="adj1" fmla="val 50000"/>
              <a:gd name="adj2" fmla="val 50000"/>
            </a:avLst>
          </a:prstGeom>
          <a:solidFill>
            <a:srgbClr val="002060"/>
          </a:solidFill>
          <a:ln>
            <a:solidFill>
              <a:srgbClr val="002060"/>
            </a:solidFill>
          </a:ln>
          <a:effectLst>
            <a:outerShdw blurRad="76320" sy="23000" kx="1200000" algn="br" rotWithShape="0">
              <a:srgbClr val="000000">
                <a:alpha val="20000"/>
              </a:srgbClr>
            </a:outerShdw>
          </a:effectLst>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el-GR" sz="1800" b="1" strike="noStrike" spc="-1">
              <a:solidFill>
                <a:schemeClr val="accent2">
                  <a:lumMod val="40000"/>
                  <a:lumOff val="60000"/>
                </a:schemeClr>
              </a:solidFill>
              <a:latin typeface="Arial"/>
              <a:ea typeface="DejaVu Sans"/>
            </a:endParaRPr>
          </a:p>
        </p:txBody>
      </p:sp>
      <p:sp>
        <p:nvSpPr>
          <p:cNvPr id="72" name="TextBox 7"/>
          <p:cNvSpPr/>
          <p:nvPr/>
        </p:nvSpPr>
        <p:spPr>
          <a:xfrm>
            <a:off x="719280" y="6330600"/>
            <a:ext cx="9774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1200" b="0" strike="noStrike" spc="-1">
                <a:solidFill>
                  <a:schemeClr val="dk1"/>
                </a:solidFill>
                <a:latin typeface="Arial"/>
                <a:ea typeface="DejaVu Sans"/>
              </a:rPr>
              <a:t>Επιστροφή</a:t>
            </a:r>
            <a:endParaRPr lang="el-GR" sz="1200" b="0" strike="noStrike" spc="-1">
              <a:solidFill>
                <a:srgbClr val="000000"/>
              </a:solidFill>
              <a:latin typeface="Arial"/>
            </a:endParaRPr>
          </a:p>
        </p:txBody>
      </p:sp>
      <p:sp>
        <p:nvSpPr>
          <p:cNvPr id="2" name="PlaceHolder 1"/>
          <p:cNvSpPr>
            <a:spLocks noGrp="1"/>
          </p:cNvSpPr>
          <p:nvPr>
            <p:ph type="sldNum" idx="2"/>
          </p:nvPr>
        </p:nvSpPr>
        <p:spPr/>
        <p:txBody>
          <a:bodyPr/>
          <a:lstStyle/>
          <a:p>
            <a:fld id="{85F6B60B-215B-4534-B32B-0043F463896D}" type="slidenum">
              <a:t>7</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Ορθογώνιο 58"/>
          <p:cNvSpPr/>
          <p:nvPr/>
        </p:nvSpPr>
        <p:spPr>
          <a:xfrm>
            <a:off x="360000" y="360000"/>
            <a:ext cx="9357840" cy="89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pPr>
            <a:r>
              <a:rPr lang="el-GR" sz="3200" b="1" strike="noStrike" spc="-1">
                <a:solidFill>
                  <a:srgbClr val="FFFFFF"/>
                </a:solidFill>
                <a:latin typeface="Source Sans Pro Black"/>
                <a:ea typeface="DejaVu Sans"/>
              </a:rPr>
              <a:t>Ενσύρματα μέσα μετάδοσης – Οπτικές Ίνες</a:t>
            </a:r>
            <a:endParaRPr lang="el-GR" sz="3200" b="0" strike="noStrike" spc="-1">
              <a:solidFill>
                <a:srgbClr val="000000"/>
              </a:solidFill>
              <a:latin typeface="Arial"/>
            </a:endParaRPr>
          </a:p>
        </p:txBody>
      </p:sp>
      <p:sp>
        <p:nvSpPr>
          <p:cNvPr id="74" name="Ορθογώνιο 59"/>
          <p:cNvSpPr/>
          <p:nvPr/>
        </p:nvSpPr>
        <p:spPr>
          <a:xfrm>
            <a:off x="360000" y="1656000"/>
            <a:ext cx="5397840" cy="4893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t">
            <a:normAutofit fontScale="88611" lnSpcReduction="10000"/>
          </a:bodyPr>
          <a:lstStyle/>
          <a:p>
            <a:pPr defTabSz="914400">
              <a:lnSpc>
                <a:spcPct val="100000"/>
              </a:lnSpc>
              <a:spcAft>
                <a:spcPts val="1142"/>
              </a:spcAft>
            </a:pPr>
            <a:r>
              <a:rPr lang="el-GR" sz="2400" b="1" strike="noStrike" spc="-1">
                <a:solidFill>
                  <a:srgbClr val="220468"/>
                </a:solidFill>
                <a:latin typeface="Source Sans Pro Semibold"/>
                <a:ea typeface="DejaVu Sans"/>
              </a:rPr>
              <a:t>Οπτικές ίνες </a:t>
            </a:r>
            <a:endParaRPr lang="el-GR" sz="2400" b="0" strike="noStrike" spc="-1">
              <a:solidFill>
                <a:srgbClr val="000000"/>
              </a:solidFill>
              <a:latin typeface="Arial"/>
            </a:endParaRPr>
          </a:p>
          <a:p>
            <a:pPr defTabSz="914400">
              <a:lnSpc>
                <a:spcPct val="100000"/>
              </a:lnSpc>
              <a:spcAft>
                <a:spcPts val="1142"/>
              </a:spcAft>
            </a:pPr>
            <a:r>
              <a:rPr lang="el-GR" sz="1600" b="0" strike="noStrike" spc="-1">
                <a:solidFill>
                  <a:srgbClr val="000000"/>
                </a:solidFill>
                <a:latin typeface="Verdana"/>
                <a:ea typeface="Verdana"/>
              </a:rPr>
              <a:t>Τα καλώδια οπτικών ινών είναι τα καλώδια τηλεπικοινωνιών στα οποία το μέσο μετάδοσης δεν είναι μεταλλικοί αγωγοί αλλά </a:t>
            </a:r>
            <a:r>
              <a:rPr lang="el-GR" sz="1600" b="0" strike="noStrike" spc="-1">
                <a:solidFill>
                  <a:schemeClr val="accent6">
                    <a:lumMod val="75000"/>
                  </a:schemeClr>
                </a:solidFill>
                <a:latin typeface="Verdana"/>
                <a:ea typeface="Verdana"/>
              </a:rPr>
              <a:t>υάλινοι οπτικοί κυματοδηγοί</a:t>
            </a:r>
            <a:r>
              <a:rPr lang="el-GR" sz="1600" b="0" strike="noStrike" spc="-1">
                <a:solidFill>
                  <a:srgbClr val="000000"/>
                </a:solidFill>
                <a:latin typeface="Verdana"/>
                <a:ea typeface="Verdana"/>
              </a:rPr>
              <a:t>, όπου τα μονοχρωματικά οπτικά ηλεκτρομαγνητικά κύματα διαδίδονται εξαιτίας του φαινομένου της ολικής ανάκλασης. </a:t>
            </a:r>
            <a:endParaRPr lang="el-GR" sz="1600" b="0" strike="noStrike" spc="-1">
              <a:solidFill>
                <a:srgbClr val="000000"/>
              </a:solidFill>
              <a:latin typeface="Arial"/>
            </a:endParaRPr>
          </a:p>
          <a:p>
            <a:pPr defTabSz="914400">
              <a:lnSpc>
                <a:spcPct val="100000"/>
              </a:lnSpc>
              <a:spcAft>
                <a:spcPts val="1142"/>
              </a:spcAft>
            </a:pPr>
            <a:r>
              <a:rPr lang="el-GR" sz="1600" b="0" strike="noStrike" spc="-1">
                <a:solidFill>
                  <a:srgbClr val="000000"/>
                </a:solidFill>
                <a:latin typeface="Verdana"/>
                <a:ea typeface="Verdana"/>
              </a:rPr>
              <a:t>Τα συγκεκριμένα οπτικά ηλεκτρομαγνητικά κύματα παράγονται από μονοχρωματικές πηγές φωτός, όπως φωτοδίοδοι (led), laser κ.λπ.</a:t>
            </a:r>
            <a:endParaRPr lang="el-GR" sz="1600" b="0" strike="noStrike" spc="-1">
              <a:solidFill>
                <a:srgbClr val="000000"/>
              </a:solidFill>
              <a:latin typeface="Arial"/>
            </a:endParaRPr>
          </a:p>
          <a:p>
            <a:pPr defTabSz="914400">
              <a:lnSpc>
                <a:spcPct val="100000"/>
              </a:lnSpc>
              <a:spcAft>
                <a:spcPts val="1142"/>
              </a:spcAft>
            </a:pPr>
            <a:r>
              <a:rPr lang="el-GR" sz="1600" b="0" strike="noStrike" spc="-1">
                <a:solidFill>
                  <a:srgbClr val="000000"/>
                </a:solidFill>
                <a:latin typeface="Verdana"/>
                <a:ea typeface="Verdana"/>
              </a:rPr>
              <a:t>Τα καλώδια οπτικών ινών είναι τα πιο προηγμένα τηλεπικοινωνιακά μέσα ενσύρματης μετάδοσης και χρησιμοποιούνται σε όλα τα σύγχρονα συστήματα τηλεπικοινωνιών, δεδομένου ότι προσφέρουν:</a:t>
            </a:r>
            <a:endParaRPr lang="el-GR" sz="1600" b="0" strike="noStrike" spc="-1">
              <a:solidFill>
                <a:srgbClr val="000000"/>
              </a:solidFill>
              <a:latin typeface="Arial"/>
            </a:endParaRPr>
          </a:p>
          <a:p>
            <a:pPr marL="216000" indent="-216000" defTabSz="914400">
              <a:lnSpc>
                <a:spcPct val="100000"/>
              </a:lnSpc>
              <a:spcAft>
                <a:spcPts val="1142"/>
              </a:spcAft>
              <a:buClr>
                <a:srgbClr val="000000"/>
              </a:buClr>
              <a:buSzPct val="45000"/>
              <a:buFont typeface="Wingdings" charset="2"/>
              <a:buChar char=""/>
            </a:pPr>
            <a:r>
              <a:rPr lang="el-GR" sz="1600" b="0" strike="noStrike" spc="-1">
                <a:solidFill>
                  <a:srgbClr val="000000"/>
                </a:solidFill>
                <a:latin typeface="Verdana"/>
                <a:ea typeface="Verdana"/>
              </a:rPr>
              <a:t>πολύ μεγάλο εύρος ζώνης, </a:t>
            </a:r>
            <a:endParaRPr lang="el-GR" sz="1600" b="0" strike="noStrike" spc="-1">
              <a:solidFill>
                <a:srgbClr val="000000"/>
              </a:solidFill>
              <a:latin typeface="Arial"/>
            </a:endParaRPr>
          </a:p>
          <a:p>
            <a:pPr marL="216000" indent="-216000" defTabSz="914400">
              <a:lnSpc>
                <a:spcPct val="100000"/>
              </a:lnSpc>
              <a:spcAft>
                <a:spcPts val="1142"/>
              </a:spcAft>
              <a:buClr>
                <a:srgbClr val="000000"/>
              </a:buClr>
              <a:buSzPct val="45000"/>
              <a:buFont typeface="Wingdings" charset="2"/>
              <a:buChar char=""/>
            </a:pPr>
            <a:r>
              <a:rPr lang="el-GR" sz="1600" b="0" strike="noStrike" spc="-1">
                <a:solidFill>
                  <a:srgbClr val="000000"/>
                </a:solidFill>
                <a:latin typeface="Verdana"/>
                <a:ea typeface="Verdana"/>
              </a:rPr>
              <a:t>υψηλούς ρυθμούς μετάδοσης και </a:t>
            </a:r>
            <a:endParaRPr lang="el-GR" sz="1600" b="0" strike="noStrike" spc="-1">
              <a:solidFill>
                <a:srgbClr val="000000"/>
              </a:solidFill>
              <a:latin typeface="Arial"/>
            </a:endParaRPr>
          </a:p>
          <a:p>
            <a:pPr marL="216000" indent="-216000" defTabSz="914400">
              <a:lnSpc>
                <a:spcPct val="100000"/>
              </a:lnSpc>
              <a:spcAft>
                <a:spcPts val="1142"/>
              </a:spcAft>
              <a:buClr>
                <a:srgbClr val="000000"/>
              </a:buClr>
              <a:buSzPct val="45000"/>
              <a:buFont typeface="Wingdings" charset="2"/>
              <a:buChar char=""/>
            </a:pPr>
            <a:r>
              <a:rPr lang="el-GR" sz="1600" b="0" strike="noStrike" spc="-1">
                <a:solidFill>
                  <a:srgbClr val="000000"/>
                </a:solidFill>
                <a:latin typeface="Verdana"/>
                <a:ea typeface="Verdana"/>
              </a:rPr>
              <a:t>απόλυτη προστασία (ανοσία) από ηλεκτρομαγνητικές παρεμβολές, παρέχοντας έτσι ασφαλή και γρήγορη μετάδοση χωρίς περιορισμούς απόστασης.</a:t>
            </a:r>
            <a:endParaRPr lang="el-GR" sz="1600" b="0" strike="noStrike" spc="-1">
              <a:solidFill>
                <a:srgbClr val="000000"/>
              </a:solidFill>
              <a:latin typeface="Arial"/>
            </a:endParaRPr>
          </a:p>
          <a:p>
            <a:pPr defTabSz="914400">
              <a:lnSpc>
                <a:spcPct val="100000"/>
              </a:lnSpc>
              <a:spcAft>
                <a:spcPts val="1142"/>
              </a:spcAft>
            </a:pPr>
            <a:r>
              <a:rPr lang="el-GR" sz="1800" b="1" strike="noStrike" spc="-1">
                <a:solidFill>
                  <a:srgbClr val="000000"/>
                </a:solidFill>
                <a:latin typeface="Source Sans Pro Semibold"/>
                <a:ea typeface="DejaVu Sans"/>
              </a:rPr>
              <a:t> </a:t>
            </a:r>
            <a:endParaRPr lang="el-GR" sz="1800" b="0" strike="noStrike" spc="-1">
              <a:solidFill>
                <a:srgbClr val="000000"/>
              </a:solidFill>
              <a:latin typeface="Arial"/>
            </a:endParaRPr>
          </a:p>
        </p:txBody>
      </p:sp>
      <p:pic>
        <p:nvPicPr>
          <p:cNvPr id="75" name="Εικόνα 60"/>
          <p:cNvPicPr/>
          <p:nvPr/>
        </p:nvPicPr>
        <p:blipFill>
          <a:blip r:embed="rId2"/>
          <a:stretch/>
        </p:blipFill>
        <p:spPr>
          <a:xfrm>
            <a:off x="5759280" y="1656000"/>
            <a:ext cx="3958560" cy="4640400"/>
          </a:xfrm>
          <a:prstGeom prst="rect">
            <a:avLst/>
          </a:prstGeom>
          <a:ln w="0">
            <a:noFill/>
          </a:ln>
        </p:spPr>
      </p:pic>
      <p:sp>
        <p:nvSpPr>
          <p:cNvPr id="76" name="Αριστερό βέλος 5">
            <a:hlinkClick r:id="rId3" action="ppaction://hlinksldjump"/>
          </p:cNvPr>
          <p:cNvSpPr/>
          <p:nvPr/>
        </p:nvSpPr>
        <p:spPr>
          <a:xfrm rot="10800000">
            <a:off x="9361440" y="6480360"/>
            <a:ext cx="357840" cy="255960"/>
          </a:xfrm>
          <a:prstGeom prst="leftArrow">
            <a:avLst>
              <a:gd name="adj1" fmla="val 50000"/>
              <a:gd name="adj2" fmla="val 50000"/>
            </a:avLst>
          </a:prstGeom>
          <a:solidFill>
            <a:srgbClr val="002060"/>
          </a:solidFill>
          <a:ln>
            <a:solidFill>
              <a:srgbClr val="002060"/>
            </a:solidFill>
          </a:ln>
          <a:effectLst>
            <a:outerShdw blurRad="76320" sy="23000" kx="1200000" algn="br" rotWithShape="0">
              <a:srgbClr val="000000">
                <a:alpha val="20000"/>
              </a:srgbClr>
            </a:outerShdw>
          </a:effectLst>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el-GR" sz="1800" b="1" strike="noStrike" spc="-1">
              <a:solidFill>
                <a:schemeClr val="accent2">
                  <a:lumMod val="40000"/>
                  <a:lumOff val="60000"/>
                </a:schemeClr>
              </a:solidFill>
              <a:latin typeface="Arial"/>
              <a:ea typeface="DejaVu Sans"/>
            </a:endParaRPr>
          </a:p>
        </p:txBody>
      </p:sp>
      <p:sp>
        <p:nvSpPr>
          <p:cNvPr id="77" name="TextBox 6"/>
          <p:cNvSpPr/>
          <p:nvPr/>
        </p:nvSpPr>
        <p:spPr>
          <a:xfrm>
            <a:off x="8560800" y="6468840"/>
            <a:ext cx="9774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1200" b="0" strike="noStrike" spc="-1">
                <a:solidFill>
                  <a:schemeClr val="dk1"/>
                </a:solidFill>
                <a:latin typeface="Arial"/>
                <a:ea typeface="DejaVu Sans"/>
              </a:rPr>
              <a:t>Επόμενο</a:t>
            </a:r>
            <a:endParaRPr lang="el-GR" sz="1200" b="0" strike="noStrike" spc="-1">
              <a:solidFill>
                <a:srgbClr val="000000"/>
              </a:solidFill>
              <a:latin typeface="Arial"/>
            </a:endParaRPr>
          </a:p>
        </p:txBody>
      </p:sp>
      <p:sp>
        <p:nvSpPr>
          <p:cNvPr id="2" name="PlaceHolder 1"/>
          <p:cNvSpPr>
            <a:spLocks noGrp="1"/>
          </p:cNvSpPr>
          <p:nvPr>
            <p:ph type="sldNum" idx="2"/>
          </p:nvPr>
        </p:nvSpPr>
        <p:spPr/>
        <p:txBody>
          <a:bodyPr/>
          <a:lstStyle/>
          <a:p>
            <a:fld id="{DAFA69B8-2B94-45F8-BF13-6597B452C33D}" type="slidenum">
              <a:t>8</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Ορθογώνιο 61"/>
          <p:cNvSpPr/>
          <p:nvPr/>
        </p:nvSpPr>
        <p:spPr>
          <a:xfrm>
            <a:off x="360000" y="360000"/>
            <a:ext cx="9357840" cy="897840"/>
          </a:xfrm>
          <a:prstGeom prst="rect">
            <a:avLst/>
          </a:prstGeom>
          <a:noFill/>
          <a:ln w="0">
            <a:noFill/>
          </a:ln>
        </p:spPr>
        <p:style>
          <a:lnRef idx="0">
            <a:scrgbClr r="0" g="0" b="0"/>
          </a:lnRef>
          <a:fillRef idx="0">
            <a:scrgbClr r="0" g="0" b="0"/>
          </a:fillRef>
          <a:effectRef idx="0">
            <a:scrgbClr r="0" g="0" b="0"/>
          </a:effectRef>
          <a:fontRef idx="minor"/>
        </p:style>
        <p:txBody>
          <a:bodyPr lIns="0" tIns="0" rIns="0" bIns="0" anchor="b">
            <a:noAutofit/>
          </a:bodyPr>
          <a:lstStyle/>
          <a:p>
            <a:pPr defTabSz="914400">
              <a:lnSpc>
                <a:spcPct val="100000"/>
              </a:lnSpc>
            </a:pPr>
            <a:r>
              <a:rPr lang="el-GR" sz="3200" b="1" strike="noStrike" spc="-1">
                <a:solidFill>
                  <a:srgbClr val="FFFFFF"/>
                </a:solidFill>
                <a:latin typeface="Source Sans Pro Black"/>
                <a:ea typeface="DejaVu Sans"/>
              </a:rPr>
              <a:t>Ενσύρματα μέσα μετάδοσης – Οπτικές Ίνες</a:t>
            </a:r>
            <a:endParaRPr lang="el-GR" sz="3200" b="0" strike="noStrike" spc="-1">
              <a:solidFill>
                <a:srgbClr val="000000"/>
              </a:solidFill>
              <a:latin typeface="Arial"/>
            </a:endParaRPr>
          </a:p>
        </p:txBody>
      </p:sp>
      <p:pic>
        <p:nvPicPr>
          <p:cNvPr id="79" name="Εικόνα 62"/>
          <p:cNvPicPr/>
          <p:nvPr/>
        </p:nvPicPr>
        <p:blipFill>
          <a:blip r:embed="rId2"/>
          <a:stretch/>
        </p:blipFill>
        <p:spPr>
          <a:xfrm>
            <a:off x="1265760" y="1491840"/>
            <a:ext cx="7171560" cy="4971240"/>
          </a:xfrm>
          <a:prstGeom prst="rect">
            <a:avLst/>
          </a:prstGeom>
          <a:ln w="0">
            <a:noFill/>
          </a:ln>
        </p:spPr>
      </p:pic>
      <p:sp>
        <p:nvSpPr>
          <p:cNvPr id="80" name="Αριστερό βέλος 5">
            <a:hlinkClick r:id="rId3" action="ppaction://hlinksldjump"/>
          </p:cNvPr>
          <p:cNvSpPr/>
          <p:nvPr/>
        </p:nvSpPr>
        <p:spPr>
          <a:xfrm rot="10800000">
            <a:off x="9361440" y="6337440"/>
            <a:ext cx="357840" cy="255960"/>
          </a:xfrm>
          <a:prstGeom prst="leftArrow">
            <a:avLst>
              <a:gd name="adj1" fmla="val 50000"/>
              <a:gd name="adj2" fmla="val 50000"/>
            </a:avLst>
          </a:prstGeom>
          <a:solidFill>
            <a:srgbClr val="002060"/>
          </a:solidFill>
          <a:ln>
            <a:solidFill>
              <a:srgbClr val="002060"/>
            </a:solidFill>
          </a:ln>
          <a:effectLst>
            <a:outerShdw blurRad="76320" sy="23000" kx="1200000" algn="br" rotWithShape="0">
              <a:srgbClr val="000000">
                <a:alpha val="20000"/>
              </a:srgbClr>
            </a:outerShdw>
          </a:effectLst>
        </p:spPr>
        <p:style>
          <a:lnRef idx="2">
            <a:schemeClr val="dk1">
              <a:shade val="50000"/>
            </a:schemeClr>
          </a:lnRef>
          <a:fillRef idx="1">
            <a:schemeClr val="dk1"/>
          </a:fillRef>
          <a:effectRef idx="0">
            <a:schemeClr val="dk1"/>
          </a:effectRef>
          <a:fontRef idx="minor"/>
        </p:style>
        <p:txBody>
          <a:bodyPr lIns="90000" tIns="45000" rIns="90000" bIns="45000" anchor="ctr">
            <a:noAutofit/>
          </a:bodyPr>
          <a:lstStyle/>
          <a:p>
            <a:pPr algn="ctr" defTabSz="914400">
              <a:lnSpc>
                <a:spcPct val="100000"/>
              </a:lnSpc>
            </a:pPr>
            <a:endParaRPr lang="el-GR" sz="1800" b="1" strike="noStrike" spc="-1">
              <a:solidFill>
                <a:schemeClr val="accent2">
                  <a:lumMod val="40000"/>
                  <a:lumOff val="60000"/>
                </a:schemeClr>
              </a:solidFill>
              <a:latin typeface="Arial"/>
              <a:ea typeface="DejaVu Sans"/>
            </a:endParaRPr>
          </a:p>
        </p:txBody>
      </p:sp>
      <p:sp>
        <p:nvSpPr>
          <p:cNvPr id="81" name="TextBox 6"/>
          <p:cNvSpPr/>
          <p:nvPr/>
        </p:nvSpPr>
        <p:spPr>
          <a:xfrm>
            <a:off x="8560800" y="6326280"/>
            <a:ext cx="977400" cy="272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l-GR" sz="1200" b="0" strike="noStrike" spc="-1">
                <a:solidFill>
                  <a:schemeClr val="dk1"/>
                </a:solidFill>
                <a:latin typeface="Arial"/>
                <a:ea typeface="DejaVu Sans"/>
              </a:rPr>
              <a:t>Επόμενο</a:t>
            </a:r>
            <a:endParaRPr lang="el-GR" sz="1200" b="0" strike="noStrike" spc="-1">
              <a:solidFill>
                <a:srgbClr val="000000"/>
              </a:solidFill>
              <a:latin typeface="Arial"/>
            </a:endParaRPr>
          </a:p>
        </p:txBody>
      </p:sp>
      <p:sp>
        <p:nvSpPr>
          <p:cNvPr id="2" name="PlaceHolder 1"/>
          <p:cNvSpPr>
            <a:spLocks noGrp="1"/>
          </p:cNvSpPr>
          <p:nvPr>
            <p:ph type="sldNum" idx="2"/>
          </p:nvPr>
        </p:nvSpPr>
        <p:spPr/>
        <p:txBody>
          <a:bodyPr/>
          <a:lstStyle/>
          <a:p>
            <a:fld id="{D2CC9E07-1411-4D7F-97F2-F934A2762299}" type="slidenum">
              <a:t>9</a:t>
            </a:fld>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2.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3.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ppt/theme/theme4.xml><?xml version="1.0" encoding="utf-8"?>
<a:theme xmlns:a="http://schemas.openxmlformats.org/drawingml/2006/main"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1871</TotalTime>
  <Words>1342</Words>
  <Application>Microsoft Office PowerPoint</Application>
  <PresentationFormat>Προσαρμογή</PresentationFormat>
  <Paragraphs>180</Paragraphs>
  <Slides>25</Slides>
  <Notes>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4</vt:i4>
      </vt:variant>
      <vt:variant>
        <vt:lpstr>Τίτλοι διαφανειών</vt:lpstr>
      </vt:variant>
      <vt:variant>
        <vt:i4>25</vt:i4>
      </vt:variant>
    </vt:vector>
  </HeadingPairs>
  <TitlesOfParts>
    <vt:vector size="38" baseType="lpstr">
      <vt:lpstr>Arial</vt:lpstr>
      <vt:lpstr>DejaVu Sans</vt:lpstr>
      <vt:lpstr>Source Sans Pro</vt:lpstr>
      <vt:lpstr>Source Sans Pro Black</vt:lpstr>
      <vt:lpstr>Source Sans Pro Semibold</vt:lpstr>
      <vt:lpstr>Symbol</vt:lpstr>
      <vt:lpstr>Times New Roman</vt:lpstr>
      <vt:lpstr>Verdana</vt:lpstr>
      <vt:lpstr>Wingdings</vt:lpstr>
      <vt:lpstr>Office Theme</vt:lpstr>
      <vt:lpstr>Office Theme</vt:lpstr>
      <vt:lpstr>Office Theme</vt:lpstr>
      <vt:lpstr>Office Theme</vt:lpstr>
      <vt:lpstr>Παρουσίαση του PowerPoint</vt:lpstr>
      <vt:lpstr>Παράγραφος 5.1 - Υλικό τοπικών δικτύων</vt:lpstr>
      <vt:lpstr>Υλικό τοπικών δικτύων</vt:lpstr>
      <vt:lpstr>Μέσα μετάδοσης πληροφορίας</vt:lpstr>
      <vt:lpstr>Ενσύρματα μέσα μετάδοσης - Χάλκινα καλώδια</vt:lpstr>
      <vt:lpstr>Παρουσίαση του PowerPoint</vt:lpstr>
      <vt:lpstr>Παρουσίαση του PowerPoint</vt:lpstr>
      <vt:lpstr>Παρουσίαση του PowerPoint</vt:lpstr>
      <vt:lpstr>Παρουσίαση του PowerPoint</vt:lpstr>
      <vt:lpstr>Ενσύρματα μέσα μετάδοσης – Οπτικές Ίνες</vt:lpstr>
      <vt:lpstr>Ενσύρματα μέσα μετάδοσης – Οπτικές Ίνες</vt:lpstr>
      <vt:lpstr>Μέσα μετάδοσης πληροφορίας - Μικροκύματα</vt:lpstr>
      <vt:lpstr>Μέσα μετάδοσης πληροφορίας - Μικροκύματα</vt:lpstr>
      <vt:lpstr>Μέσα μετάδοσης πληροφορίας - Μικροκύματα</vt:lpstr>
      <vt:lpstr>Μέσα μετάδοσης πληροφορίας - Μικροκύματα</vt:lpstr>
      <vt:lpstr>Κατανεμητές καλωδίων</vt:lpstr>
      <vt:lpstr>Μεταγωγέας - Switch</vt:lpstr>
      <vt:lpstr>Μεταγωγέας - Switch</vt:lpstr>
      <vt:lpstr>Μεταγωγέας - Switch</vt:lpstr>
      <vt:lpstr>Μεταγωγέας - Switch</vt:lpstr>
      <vt:lpstr>Μεταγωγέας - Switch</vt:lpstr>
      <vt:lpstr>Ασύρματο σημείο πρόσβασης (Access Point)</vt:lpstr>
      <vt:lpstr>Ασύρματο σημείο πρόσβασης (Access Point)</vt:lpstr>
      <vt:lpstr>Δρομολογητής - Router</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Παράγραφος 5.1 Υλικό Τοπικών Δικτύων</dc:title>
  <dc:subject>Διαδραστική παρουσίαση των δομικών στοιχείων ενός τοπικού δικτύου υπολογιστών</dc:subject>
  <dc:creator>Χριστίνα Σφονδύλη ΠΕ86</dc:creator>
  <cp:keywords>δίκτυα υπολογιστών</cp:keywords>
  <dc:description/>
  <cp:lastModifiedBy>Χρήστης των Windows</cp:lastModifiedBy>
  <cp:revision>125</cp:revision>
  <dcterms:created xsi:type="dcterms:W3CDTF">2020-05-02T16:33:48Z</dcterms:created>
  <dcterms:modified xsi:type="dcterms:W3CDTF">2024-07-09T11:41:12Z</dcterms:modified>
  <dc:language>el-GR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Προσαρμογή</vt:lpwstr>
  </property>
  <property fmtid="{D5CDD505-2E9C-101B-9397-08002B2CF9AE}" pid="3" name="Slides">
    <vt:i4>25</vt:i4>
  </property>
</Properties>
</file>