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858D0-E7D5-4F80-9F23-A1FDF781AEF8}" type="datetimeFigureOut">
              <a:rPr lang="el-GR" smtClean="0"/>
              <a:t>25/2/2026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A7362-8CC5-464E-B807-2DB1E7622B5D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b="1" dirty="0" smtClean="0"/>
              <a:t>Τίγρη</a:t>
            </a:r>
            <a:endParaRPr lang="el-GR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Όνομα μαθητή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Μέγεθος</a:t>
            </a:r>
            <a:endParaRPr lang="el-GR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Ενδιαφέρουσα πληροφορία από βικιπαίδεια 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 ζώου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Γούνα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Ενδιαφέρουσα πληροφορία από βικιπαίδεια 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Σχέση με το νερό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l-GR" dirty="0" smtClean="0"/>
              <a:t>Ενδιαφέρουσα πληροφορία από βικιπαίδεια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/>
              <a:t>Φωτογραφία ζώου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26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Τίγρη</vt:lpstr>
      <vt:lpstr>Μέγεθος</vt:lpstr>
      <vt:lpstr>Γούνα</vt:lpstr>
      <vt:lpstr>Σχέση με το νερό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Τίγρης</dc:title>
  <dc:creator>HP</dc:creator>
  <cp:lastModifiedBy>HP</cp:lastModifiedBy>
  <cp:revision>2</cp:revision>
  <dcterms:created xsi:type="dcterms:W3CDTF">2026-02-25T10:09:43Z</dcterms:created>
  <dcterms:modified xsi:type="dcterms:W3CDTF">2026-02-25T10:25:06Z</dcterms:modified>
</cp:coreProperties>
</file>