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9C422-E38A-436E-AF35-075B2FF6C575}" type="datetimeFigureOut">
              <a:rPr lang="el-GR" smtClean="0"/>
              <a:pPr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CE1CC-7848-4196-940C-CB68B474BCC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Παρίσι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Όνομα επίθετο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Σηκουάνας</a:t>
            </a:r>
            <a:endParaRPr lang="el-GR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Σχετική πληροφορία </a:t>
            </a:r>
            <a:r>
              <a:rPr lang="el-GR" dirty="0" smtClean="0"/>
              <a:t>από βικιπαίδεια</a:t>
            </a:r>
          </a:p>
          <a:p>
            <a:endParaRPr lang="el-GR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Φωτογραφία σχετική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Πολιτισμός και αξιοθέατα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Σχετική πληροφορία από Βικιπαίδεια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Φωτογραφία σχετική</a:t>
            </a:r>
            <a:endParaRPr lang="el-G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Αξιοθέατα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Φωτογραφία σχετική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Φωτογραφία σχετική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24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Παρίσι</vt:lpstr>
      <vt:lpstr>Σηκουάνας</vt:lpstr>
      <vt:lpstr>Πολιτισμός και αξιοθέατα</vt:lpstr>
      <vt:lpstr>Αξιοθέατα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11</cp:revision>
  <dcterms:created xsi:type="dcterms:W3CDTF">2022-10-29T17:40:04Z</dcterms:created>
  <dcterms:modified xsi:type="dcterms:W3CDTF">2026-02-25T10:45:23Z</dcterms:modified>
</cp:coreProperties>
</file>