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7C04F-F624-4F5F-8041-DC4ED1E08DFD}" type="datetimeFigureOut">
              <a:rPr lang="el-GR" smtClean="0"/>
              <a:pPr/>
              <a:t>19/9/2020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6B5DF-4563-46C1-A9E0-4398F0B5B56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6.png"/><Relationship Id="rId18" Type="http://schemas.openxmlformats.org/officeDocument/2006/relationships/slide" Target="slide11.xml"/><Relationship Id="rId26" Type="http://schemas.openxmlformats.org/officeDocument/2006/relationships/slide" Target="slide2.xml"/><Relationship Id="rId3" Type="http://schemas.openxmlformats.org/officeDocument/2006/relationships/image" Target="../media/image1.jpeg"/><Relationship Id="rId21" Type="http://schemas.openxmlformats.org/officeDocument/2006/relationships/image" Target="../media/image10.jpeg"/><Relationship Id="rId7" Type="http://schemas.openxmlformats.org/officeDocument/2006/relationships/image" Target="../media/image3.jpeg"/><Relationship Id="rId12" Type="http://schemas.openxmlformats.org/officeDocument/2006/relationships/slide" Target="slide8.xml"/><Relationship Id="rId17" Type="http://schemas.openxmlformats.org/officeDocument/2006/relationships/image" Target="../media/image8.jpeg"/><Relationship Id="rId25" Type="http://schemas.openxmlformats.org/officeDocument/2006/relationships/image" Target="../media/image12.png"/><Relationship Id="rId2" Type="http://schemas.openxmlformats.org/officeDocument/2006/relationships/slide" Target="slide3.xml"/><Relationship Id="rId16" Type="http://schemas.openxmlformats.org/officeDocument/2006/relationships/slide" Target="slide10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image" Target="../media/image5.jpeg"/><Relationship Id="rId24" Type="http://schemas.openxmlformats.org/officeDocument/2006/relationships/slide" Target="slide14.xml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image" Target="../media/image11.jpeg"/><Relationship Id="rId10" Type="http://schemas.openxmlformats.org/officeDocument/2006/relationships/slide" Target="slide7.xml"/><Relationship Id="rId19" Type="http://schemas.openxmlformats.org/officeDocument/2006/relationships/image" Target="../media/image9.png"/><Relationship Id="rId4" Type="http://schemas.openxmlformats.org/officeDocument/2006/relationships/slide" Target="slide4.xml"/><Relationship Id="rId9" Type="http://schemas.openxmlformats.org/officeDocument/2006/relationships/image" Target="../media/image4.jpeg"/><Relationship Id="rId14" Type="http://schemas.openxmlformats.org/officeDocument/2006/relationships/slide" Target="slide9.xml"/><Relationship Id="rId22" Type="http://schemas.openxmlformats.org/officeDocument/2006/relationships/slide" Target="slide13.xml"/><Relationship Id="rId27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Μίλησέ μας για σένα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!</a:t>
            </a:r>
            <a:b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</a:t>
            </a:r>
            <a:r>
              <a:rPr lang="el-GR" sz="1600" b="1" dirty="0" smtClean="0">
                <a:solidFill>
                  <a:schemeClr val="accent5">
                    <a:lumMod val="75000"/>
                  </a:schemeClr>
                </a:solidFill>
              </a:rPr>
              <a:t>Ρίτα </a:t>
            </a:r>
            <a:r>
              <a:rPr lang="el-GR" sz="1600" b="1" dirty="0" err="1" smtClean="0">
                <a:solidFill>
                  <a:schemeClr val="accent5">
                    <a:lumMod val="75000"/>
                  </a:schemeClr>
                </a:solidFill>
              </a:rPr>
              <a:t>Βορβή</a:t>
            </a:r>
            <a:endParaRPr lang="el-GR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λουομενοι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78544" y="1600200"/>
            <a:ext cx="6186911" cy="4525963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43834" y="5429240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σκυλος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14612" y="2285992"/>
            <a:ext cx="3500462" cy="2714644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basket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14678" y="2000240"/>
            <a:ext cx="2500330" cy="3000396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fish food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49500" y="2751931"/>
            <a:ext cx="4445000" cy="2222500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bicycle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14546" y="2214554"/>
            <a:ext cx="3714776" cy="3286148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7" name="6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0034" y="2357430"/>
          <a:ext cx="8229600" cy="2286016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{F5AB1C69-6EDB-4FF4-983F-18BD219EF322}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28694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3 - Εικόνα" descr="dog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2357430"/>
            <a:ext cx="1409700" cy="941384"/>
          </a:xfrm>
          <a:prstGeom prst="rect">
            <a:avLst/>
          </a:prstGeom>
        </p:spPr>
      </p:pic>
      <p:pic>
        <p:nvPicPr>
          <p:cNvPr id="5" name="4 - Εικόνα" descr="cat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488" y="2500306"/>
            <a:ext cx="1371600" cy="714380"/>
          </a:xfrm>
          <a:prstGeom prst="rect">
            <a:avLst/>
          </a:prstGeom>
        </p:spPr>
      </p:pic>
      <p:pic>
        <p:nvPicPr>
          <p:cNvPr id="6" name="5 - Εικόνα" descr="cow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4876" y="2428868"/>
            <a:ext cx="1758950" cy="798510"/>
          </a:xfrm>
          <a:prstGeom prst="rect">
            <a:avLst/>
          </a:prstGeom>
        </p:spPr>
      </p:pic>
      <p:pic>
        <p:nvPicPr>
          <p:cNvPr id="8" name="7 - Εικόνα" descr="duck.jp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15206" y="2500306"/>
            <a:ext cx="1035048" cy="642942"/>
          </a:xfrm>
          <a:prstGeom prst="rect">
            <a:avLst/>
          </a:prstGeom>
        </p:spPr>
      </p:pic>
      <p:pic>
        <p:nvPicPr>
          <p:cNvPr id="9" name="8 - Εικόνα" descr="fish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2910" y="3286124"/>
            <a:ext cx="1500198" cy="642942"/>
          </a:xfrm>
          <a:prstGeom prst="rect">
            <a:avLst/>
          </a:prstGeom>
        </p:spPr>
      </p:pic>
      <p:pic>
        <p:nvPicPr>
          <p:cNvPr id="10" name="9 - Εικόνα" descr="frog.png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86050" y="3286124"/>
            <a:ext cx="1651000" cy="642942"/>
          </a:xfrm>
          <a:prstGeom prst="rect">
            <a:avLst/>
          </a:prstGeom>
        </p:spPr>
      </p:pic>
      <p:pic>
        <p:nvPicPr>
          <p:cNvPr id="11" name="10 - Εικόνα" descr="hen.jpg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929190" y="3286124"/>
            <a:ext cx="1200150" cy="642942"/>
          </a:xfrm>
          <a:prstGeom prst="rect">
            <a:avLst/>
          </a:prstGeom>
        </p:spPr>
      </p:pic>
      <p:pic>
        <p:nvPicPr>
          <p:cNvPr id="12" name="11 - Εικόνα" descr="horse.jpg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143768" y="3286124"/>
            <a:ext cx="1000132" cy="714380"/>
          </a:xfrm>
          <a:prstGeom prst="rect">
            <a:avLst/>
          </a:prstGeom>
        </p:spPr>
      </p:pic>
      <p:pic>
        <p:nvPicPr>
          <p:cNvPr id="13" name="12 - Εικόνα" descr="mouse.png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28662" y="4000504"/>
            <a:ext cx="1143008" cy="857256"/>
          </a:xfrm>
          <a:prstGeom prst="rect">
            <a:avLst/>
          </a:prstGeom>
        </p:spPr>
      </p:pic>
      <p:pic>
        <p:nvPicPr>
          <p:cNvPr id="14" name="13 - Εικόνα" descr="papagalos.jpg">
            <a:hlinkClick r:id="rId20" action="ppaction://hlinksldjump"/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571736" y="4143380"/>
            <a:ext cx="1492250" cy="500066"/>
          </a:xfrm>
          <a:prstGeom prst="rect">
            <a:avLst/>
          </a:prstGeom>
        </p:spPr>
      </p:pic>
      <p:pic>
        <p:nvPicPr>
          <p:cNvPr id="15" name="14 - Εικόνα" descr="pig.jpg">
            <a:hlinkClick r:id="rId22" action="ppaction://hlinksldjump"/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857752" y="4000504"/>
            <a:ext cx="1409700" cy="571504"/>
          </a:xfrm>
          <a:prstGeom prst="rect">
            <a:avLst/>
          </a:prstGeom>
        </p:spPr>
      </p:pic>
      <p:pic>
        <p:nvPicPr>
          <p:cNvPr id="16" name="15 - Εικόνα" descr="rabbit.png">
            <a:hlinkClick r:id="rId24" action="ppaction://hlinksldjump"/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072330" y="4000504"/>
            <a:ext cx="1270000" cy="714380"/>
          </a:xfrm>
          <a:prstGeom prst="rect">
            <a:avLst/>
          </a:prstGeom>
        </p:spPr>
      </p:pic>
      <p:pic>
        <p:nvPicPr>
          <p:cNvPr id="17" name="16 - Εικόνα" descr="distance classroom.jpg">
            <a:hlinkClick r:id="rId26" action="ppaction://hlinksldjump"/>
          </p:cNvPr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birthday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00364" y="2214554"/>
            <a:ext cx="2857520" cy="2470952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friendship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00364" y="2400140"/>
            <a:ext cx="2546996" cy="3386313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present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00364" y="2357430"/>
            <a:ext cx="2241561" cy="2264576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sad face image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28926" y="1928802"/>
            <a:ext cx="2857520" cy="3286148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trampala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57554" y="2071678"/>
            <a:ext cx="2714643" cy="3143272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Λ.Πυργος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14612" y="2214554"/>
            <a:ext cx="3357586" cy="2928958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smile face.pn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71802" y="2143116"/>
            <a:ext cx="2214573" cy="2434440"/>
          </a:xfrm>
        </p:spPr>
      </p:pic>
      <p:pic>
        <p:nvPicPr>
          <p:cNvPr id="5" name="4 - Εικόνα" descr="distance classroom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5286388"/>
            <a:ext cx="136683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</Words>
  <Application>Microsoft Office PowerPoint</Application>
  <PresentationFormat>Προβολή στην οθόνη (4:3)</PresentationFormat>
  <Paragraphs>1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Μίλησέ μας για σένα!                                                    Ρίτα Βορβή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Μοίρασέ το μαζί μας!</dc:title>
  <dc:creator>user</dc:creator>
  <cp:lastModifiedBy>user</cp:lastModifiedBy>
  <cp:revision>13</cp:revision>
  <dcterms:created xsi:type="dcterms:W3CDTF">2020-08-01T21:48:44Z</dcterms:created>
  <dcterms:modified xsi:type="dcterms:W3CDTF">2020-09-19T13:23:29Z</dcterms:modified>
</cp:coreProperties>
</file>