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4C2A-6B87-4D5F-97BC-C987D46F9CB1}" type="datetimeFigureOut">
              <a:rPr lang="el-GR" smtClean="0"/>
              <a:pPr/>
              <a:t>1/8/2020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BBD4-4273-4849-AD8E-3A65EA784B5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7.jpeg"/><Relationship Id="rId18" Type="http://schemas.openxmlformats.org/officeDocument/2006/relationships/slide" Target="slide10.xml"/><Relationship Id="rId26" Type="http://schemas.openxmlformats.org/officeDocument/2006/relationships/slide" Target="slide14.xml"/><Relationship Id="rId3" Type="http://schemas.openxmlformats.org/officeDocument/2006/relationships/image" Target="../media/image2.jpeg"/><Relationship Id="rId21" Type="http://schemas.openxmlformats.org/officeDocument/2006/relationships/image" Target="../media/image10.jpeg"/><Relationship Id="rId7" Type="http://schemas.openxmlformats.org/officeDocument/2006/relationships/image" Target="../media/image4.jpeg"/><Relationship Id="rId12" Type="http://schemas.openxmlformats.org/officeDocument/2006/relationships/slide" Target="slide8.xml"/><Relationship Id="rId17" Type="http://schemas.openxmlformats.org/officeDocument/2006/relationships/image" Target="../media/image8.jpeg"/><Relationship Id="rId25" Type="http://schemas.openxmlformats.org/officeDocument/2006/relationships/image" Target="../media/image12.jpeg"/><Relationship Id="rId33" Type="http://schemas.openxmlformats.org/officeDocument/2006/relationships/image" Target="../media/image16.jpeg"/><Relationship Id="rId2" Type="http://schemas.openxmlformats.org/officeDocument/2006/relationships/slide" Target="slide3.xml"/><Relationship Id="rId16" Type="http://schemas.openxmlformats.org/officeDocument/2006/relationships/slide" Target="slide9.xml"/><Relationship Id="rId20" Type="http://schemas.openxmlformats.org/officeDocument/2006/relationships/slide" Target="slide11.xml"/><Relationship Id="rId29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image" Target="../media/image6.jpeg"/><Relationship Id="rId24" Type="http://schemas.openxmlformats.org/officeDocument/2006/relationships/slide" Target="slide13.xml"/><Relationship Id="rId32" Type="http://schemas.openxmlformats.org/officeDocument/2006/relationships/slide" Target="slide17.xml"/><Relationship Id="rId5" Type="http://schemas.openxmlformats.org/officeDocument/2006/relationships/image" Target="../media/image3.jpeg"/><Relationship Id="rId15" Type="http://schemas.openxmlformats.org/officeDocument/2006/relationships/image" Target="../media/image1.png"/><Relationship Id="rId23" Type="http://schemas.openxmlformats.org/officeDocument/2006/relationships/image" Target="../media/image11.jpeg"/><Relationship Id="rId28" Type="http://schemas.openxmlformats.org/officeDocument/2006/relationships/slide" Target="slide15.xml"/><Relationship Id="rId10" Type="http://schemas.openxmlformats.org/officeDocument/2006/relationships/slide" Target="slide7.xml"/><Relationship Id="rId19" Type="http://schemas.openxmlformats.org/officeDocument/2006/relationships/image" Target="../media/image9.jpeg"/><Relationship Id="rId31" Type="http://schemas.openxmlformats.org/officeDocument/2006/relationships/image" Target="../media/image15.jpeg"/><Relationship Id="rId4" Type="http://schemas.openxmlformats.org/officeDocument/2006/relationships/slide" Target="slide4.xml"/><Relationship Id="rId9" Type="http://schemas.openxmlformats.org/officeDocument/2006/relationships/image" Target="../media/image5.jpeg"/><Relationship Id="rId14" Type="http://schemas.openxmlformats.org/officeDocument/2006/relationships/slide" Target="slide2.xml"/><Relationship Id="rId22" Type="http://schemas.openxmlformats.org/officeDocument/2006/relationships/slide" Target="slide12.xml"/><Relationship Id="rId27" Type="http://schemas.openxmlformats.org/officeDocument/2006/relationships/image" Target="../media/image13.jpeg"/><Relationship Id="rId30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B050"/>
                </a:solidFill>
              </a:rPr>
              <a:t>Διώξε</a:t>
            </a:r>
            <a:r>
              <a:rPr lang="el-GR" b="1" dirty="0" smtClean="0"/>
              <a:t> </a:t>
            </a:r>
            <a:r>
              <a:rPr lang="el-GR" b="1" dirty="0" smtClean="0">
                <a:solidFill>
                  <a:schemeClr val="accent1"/>
                </a:solidFill>
              </a:rPr>
              <a:t>τον</a:t>
            </a:r>
            <a:r>
              <a:rPr lang="el-GR" b="1" dirty="0" smtClean="0"/>
              <a:t> ιό!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Εικόνα" descr="coronoviru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4143380"/>
            <a:ext cx="1851028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Σωστά!</a:t>
            </a:r>
            <a:br>
              <a:rPr lang="el-GR" b="1" dirty="0" smtClean="0"/>
            </a:br>
            <a:r>
              <a:rPr lang="el-GR" b="1" dirty="0" smtClean="0"/>
              <a:t>Αξίζεις ένα αερόστατο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aerostat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714488"/>
            <a:ext cx="1000128" cy="1643074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Μπράβο!</a:t>
            </a:r>
            <a:br>
              <a:rPr lang="el-GR" b="1" dirty="0" smtClean="0"/>
            </a:br>
            <a:r>
              <a:rPr lang="el-GR" b="1" dirty="0" smtClean="0"/>
              <a:t>Μια κόκκινη καρδούλα για σένα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hea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2571744"/>
            <a:ext cx="787400" cy="7683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Τέλεια!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balo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1857364"/>
            <a:ext cx="1428760" cy="2214578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Πολύ σωστά!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green ball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1785926"/>
            <a:ext cx="1028700" cy="19748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</a:t>
            </a:r>
            <a:r>
              <a:rPr lang="el-GR" b="1" dirty="0" err="1" smtClean="0"/>
              <a:t>πράβο</a:t>
            </a:r>
            <a:r>
              <a:rPr lang="el-GR" b="1" dirty="0" smtClean="0"/>
              <a:t>! Σωστή απάντηση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yellow ball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1928802"/>
            <a:ext cx="1111250" cy="1571636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Πολύ σωστά!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cand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2786058"/>
            <a:ext cx="781050" cy="7810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Τέλεια!</a:t>
            </a:r>
            <a:br>
              <a:rPr lang="el-GR" b="1" dirty="0" smtClean="0"/>
            </a:br>
            <a:r>
              <a:rPr lang="el-GR" b="1" dirty="0" smtClean="0"/>
              <a:t>Δικό σου το πράσινο μπαλόνι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green ball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1785926"/>
            <a:ext cx="1028700" cy="19748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Πολύ σωστή η απάντησή σου!</a:t>
            </a:r>
            <a:br>
              <a:rPr lang="el-GR" b="1" dirty="0" smtClean="0"/>
            </a:br>
            <a:r>
              <a:rPr lang="el-GR" b="1" dirty="0" smtClean="0"/>
              <a:t>2 κόκκινες καρδούλες για σένα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hea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2500306"/>
            <a:ext cx="787400" cy="768350"/>
          </a:xfrm>
          <a:prstGeom prst="rect">
            <a:avLst/>
          </a:prstGeom>
        </p:spPr>
      </p:pic>
      <p:pic>
        <p:nvPicPr>
          <p:cNvPr id="6" name="5 - Εικόνα" descr="hea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2357430"/>
            <a:ext cx="787400" cy="768350"/>
          </a:xfrm>
          <a:prstGeom prst="rect">
            <a:avLst/>
          </a:prstGeom>
        </p:spPr>
      </p:pic>
      <p:pic>
        <p:nvPicPr>
          <p:cNvPr id="7" name="6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3085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7346"/>
                <a:gridCol w="1534494"/>
                <a:gridCol w="1645920"/>
                <a:gridCol w="1645920"/>
                <a:gridCol w="1645920"/>
              </a:tblGrid>
              <a:tr h="928694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r>
                        <a:rPr lang="el-GR" dirty="0" smtClean="0">
                          <a:hlinkClick r:id="rId2" action="ppaction://hlinksldjump"/>
                        </a:rPr>
                        <a:t>Μπράβο! Κέρδισες… ένα αστεράκι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el-GR" dirty="0" smtClean="0"/>
                        <a:t>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6 - Εικόνα" descr="child seep his no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643050"/>
            <a:ext cx="1428760" cy="714380"/>
          </a:xfrm>
          <a:prstGeom prst="rect">
            <a:avLst/>
          </a:prstGeom>
        </p:spPr>
      </p:pic>
      <p:pic>
        <p:nvPicPr>
          <p:cNvPr id="8" name="7 - Εικόνα" descr="antiseptic--toys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36" y="1643050"/>
            <a:ext cx="1071560" cy="642942"/>
          </a:xfrm>
          <a:prstGeom prst="rect">
            <a:avLst/>
          </a:prstGeom>
        </p:spPr>
      </p:pic>
      <p:pic>
        <p:nvPicPr>
          <p:cNvPr id="9" name="8 - Εικόνα" descr="friends hugging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0496" y="1571612"/>
            <a:ext cx="1263650" cy="857256"/>
          </a:xfrm>
          <a:prstGeom prst="rect">
            <a:avLst/>
          </a:prstGeom>
        </p:spPr>
      </p:pic>
      <p:pic>
        <p:nvPicPr>
          <p:cNvPr id="10" name="9 - Εικόνα" descr="crowed bus.jp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15008" y="1643050"/>
            <a:ext cx="1214446" cy="785818"/>
          </a:xfrm>
          <a:prstGeom prst="rect">
            <a:avLst/>
          </a:prstGeom>
        </p:spPr>
      </p:pic>
      <p:pic>
        <p:nvPicPr>
          <p:cNvPr id="11" name="10 - Εικόνα" descr="distance classroom.jp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58082" y="1721422"/>
            <a:ext cx="1285884" cy="705344"/>
          </a:xfrm>
          <a:prstGeom prst="rect">
            <a:avLst/>
          </a:prstGeom>
        </p:spPr>
      </p:pic>
      <p:pic>
        <p:nvPicPr>
          <p:cNvPr id="12" name="11 - Εικόνα" descr="elbows.jpg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8642" y="2643182"/>
            <a:ext cx="1221590" cy="642942"/>
          </a:xfrm>
          <a:prstGeom prst="rect">
            <a:avLst/>
          </a:prstGeom>
        </p:spPr>
      </p:pic>
      <p:pic>
        <p:nvPicPr>
          <p:cNvPr id="13" name="12 - Εικόνα" descr="coronovirus.png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  <p:pic>
        <p:nvPicPr>
          <p:cNvPr id="14" name="13 - Εικόνα" descr="kid eats his pencil.jpg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00298" y="2620948"/>
            <a:ext cx="1173162" cy="808051"/>
          </a:xfrm>
          <a:prstGeom prst="rect">
            <a:avLst/>
          </a:prstGeom>
        </p:spPr>
      </p:pic>
      <p:pic>
        <p:nvPicPr>
          <p:cNvPr id="15" name="14 - Εικόνα" descr="open widow.jpg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143372" y="2571744"/>
            <a:ext cx="1143008" cy="928694"/>
          </a:xfrm>
          <a:prstGeom prst="rect">
            <a:avLst/>
          </a:prstGeom>
        </p:spPr>
      </p:pic>
      <p:pic>
        <p:nvPicPr>
          <p:cNvPr id="16" name="15 - Εικόνα" descr="mobile antiseptic.jpg">
            <a:hlinkClick r:id="rId20" action="ppaction://hlinksldjump"/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649064" y="2500306"/>
            <a:ext cx="1208942" cy="1000132"/>
          </a:xfrm>
          <a:prstGeom prst="rect">
            <a:avLst/>
          </a:prstGeom>
        </p:spPr>
      </p:pic>
      <p:pic>
        <p:nvPicPr>
          <p:cNvPr id="17" name="16 - Εικόνα" descr="kid seep his eye.jpg">
            <a:hlinkClick r:id="rId22" action="ppaction://hlinksldjump"/>
          </p:cNvPr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7429520" y="2571744"/>
            <a:ext cx="1285884" cy="909630"/>
          </a:xfrm>
          <a:prstGeom prst="rect">
            <a:avLst/>
          </a:prstGeom>
        </p:spPr>
      </p:pic>
      <p:pic>
        <p:nvPicPr>
          <p:cNvPr id="18" name="17 - Εικόνα" descr="sick boy.jpg">
            <a:hlinkClick r:id="rId24" action="ppaction://hlinksldjump"/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76706" y="3786190"/>
            <a:ext cx="1052087" cy="642942"/>
          </a:xfrm>
          <a:prstGeom prst="rect">
            <a:avLst/>
          </a:prstGeom>
        </p:spPr>
      </p:pic>
      <p:pic>
        <p:nvPicPr>
          <p:cNvPr id="19" name="18 - Εικόνα" descr="sick-child-coughing-to-friend-sick-child-blow-nose-cute-boy-using-tissue-to-wipe-snot-his-nose-coughing-child-to-friend-139551314.jpg">
            <a:hlinkClick r:id="rId26" action="ppaction://hlinksldjump"/>
          </p:cNvPr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2571736" y="3675724"/>
            <a:ext cx="1071570" cy="871511"/>
          </a:xfrm>
          <a:prstGeom prst="rect">
            <a:avLst/>
          </a:prstGeom>
        </p:spPr>
      </p:pic>
      <p:pic>
        <p:nvPicPr>
          <p:cNvPr id="20" name="19 - Εικόνα" descr="supermarket.jpg">
            <a:hlinkClick r:id="rId28" action="ppaction://hlinksldjump"/>
          </p:cNvPr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4143372" y="3500438"/>
            <a:ext cx="1143008" cy="1026226"/>
          </a:xfrm>
          <a:prstGeom prst="rect">
            <a:avLst/>
          </a:prstGeom>
        </p:spPr>
      </p:pic>
      <p:pic>
        <p:nvPicPr>
          <p:cNvPr id="21" name="20 - Εικόνα" descr="xeirapsia.jpg">
            <a:hlinkClick r:id="rId30" action="ppaction://hlinksldjump"/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5857884" y="3643314"/>
            <a:ext cx="1000122" cy="785818"/>
          </a:xfrm>
          <a:prstGeom prst="rect">
            <a:avLst/>
          </a:prstGeom>
        </p:spPr>
      </p:pic>
      <p:pic>
        <p:nvPicPr>
          <p:cNvPr id="22" name="21 - Εικόνα" descr="party crowed.jpg">
            <a:hlinkClick r:id="rId32" action="ppaction://hlinksldjump"/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7500958" y="3571876"/>
            <a:ext cx="1214446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Μπράβο!</a:t>
            </a:r>
            <a:br>
              <a:rPr lang="el-GR" b="1" dirty="0" smtClean="0"/>
            </a:br>
            <a:r>
              <a:rPr lang="el-GR" b="1" dirty="0" smtClean="0"/>
              <a:t>Κέρδισες… ένα αστεράκι</a:t>
            </a:r>
            <a:endParaRPr lang="el-GR" b="1" dirty="0"/>
          </a:p>
        </p:txBody>
      </p:sp>
      <p:pic>
        <p:nvPicPr>
          <p:cNvPr id="6" name="5 - Θέση περιεχομένου" descr="scacciare il viru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7" name="6 - Εικόνα" descr="coronovirus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  <p:pic>
        <p:nvPicPr>
          <p:cNvPr id="10" name="9 - Εικόνα" descr="sta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132" y="2357430"/>
            <a:ext cx="1270002" cy="984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</a:t>
            </a:r>
            <a:r>
              <a:rPr lang="el-GR" b="1" dirty="0" err="1" smtClean="0"/>
              <a:t>πράβο</a:t>
            </a:r>
            <a:r>
              <a:rPr lang="el-GR" b="1" dirty="0" smtClean="0"/>
              <a:t>!</a:t>
            </a:r>
            <a:br>
              <a:rPr lang="el-GR" b="1" dirty="0" smtClean="0"/>
            </a:br>
            <a:r>
              <a:rPr lang="el-GR" b="1" dirty="0" smtClean="0"/>
              <a:t>Το αερόστατο  είναι δικό σου</a:t>
            </a:r>
            <a:endParaRPr lang="el-GR" b="1" dirty="0"/>
          </a:p>
        </p:txBody>
      </p:sp>
      <p:pic>
        <p:nvPicPr>
          <p:cNvPr id="4" name="5 - Θέση περιεχομένου" descr="scacciare il viru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aerostato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2500306"/>
            <a:ext cx="1357322" cy="1214446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Τέλεια!</a:t>
            </a:r>
            <a:br>
              <a:rPr lang="el-GR" b="1" dirty="0" smtClean="0"/>
            </a:br>
            <a:r>
              <a:rPr lang="el-GR" b="1" dirty="0" smtClean="0"/>
              <a:t>Μια κόκκινη καρδούλα για σένα!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hea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2643182"/>
            <a:ext cx="787400" cy="7683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Σωστά!</a:t>
            </a:r>
            <a:br>
              <a:rPr lang="el-GR" b="1" dirty="0" smtClean="0"/>
            </a:br>
            <a:r>
              <a:rPr lang="el-GR" b="1" dirty="0" smtClean="0"/>
              <a:t>Θέλεις μια </a:t>
            </a:r>
            <a:r>
              <a:rPr lang="el-GR" b="1" dirty="0" err="1" smtClean="0"/>
              <a:t>καραμελίτσα</a:t>
            </a:r>
            <a:r>
              <a:rPr lang="el-GR" b="1" dirty="0" smtClean="0"/>
              <a:t>;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cand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2857496"/>
            <a:ext cx="781050" cy="7810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</a:t>
            </a:r>
            <a:r>
              <a:rPr lang="el-GR" b="1" dirty="0" err="1" smtClean="0"/>
              <a:t>κριβώς</a:t>
            </a:r>
            <a:r>
              <a:rPr lang="el-GR" b="1" dirty="0" smtClean="0"/>
              <a:t>!</a:t>
            </a:r>
            <a:br>
              <a:rPr lang="el-GR" b="1" dirty="0" smtClean="0"/>
            </a:br>
            <a:r>
              <a:rPr lang="el-GR" b="1" dirty="0" smtClean="0"/>
              <a:t>Το μπαλόνι είναι δικό σου!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baloo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2000240"/>
            <a:ext cx="1058866" cy="17859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439850"/>
          </a:xfrm>
        </p:spPr>
        <p:txBody>
          <a:bodyPr>
            <a:normAutofit/>
          </a:bodyPr>
          <a:lstStyle/>
          <a:p>
            <a:r>
              <a:rPr lang="el-GR" sz="3100" b="1" dirty="0" smtClean="0"/>
              <a:t>Χαίρομαι που γνωρίζεις τη σωστή απάντηση.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3200" b="1" dirty="0" smtClean="0"/>
              <a:t>Το όμορφο κίτρινο αστέρι είναι δικό σου.</a:t>
            </a:r>
            <a:endParaRPr lang="el-GR" sz="3200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  <p:pic>
        <p:nvPicPr>
          <p:cNvPr id="6" name="5 - Εικόνα" descr="sta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132" y="2357430"/>
            <a:ext cx="1270002" cy="984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Πολύ ωραία!</a:t>
            </a:r>
            <a:br>
              <a:rPr lang="el-GR" b="1" dirty="0" smtClean="0"/>
            </a:br>
            <a:r>
              <a:rPr lang="el-GR" b="1" dirty="0" smtClean="0"/>
              <a:t>Μια γλυκιά καραμέλα για σένα!</a:t>
            </a:r>
            <a:endParaRPr lang="el-GR" b="1" dirty="0"/>
          </a:p>
        </p:txBody>
      </p:sp>
      <p:pic>
        <p:nvPicPr>
          <p:cNvPr id="4" name="5 - Θέση περιεχομένου" descr="scacciare il virus 1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24373" y="2642842"/>
            <a:ext cx="1095254" cy="2440678"/>
          </a:xfrm>
        </p:spPr>
      </p:pic>
      <p:pic>
        <p:nvPicPr>
          <p:cNvPr id="5" name="4 - Εικόνα" descr="cand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2786058"/>
            <a:ext cx="781050" cy="781050"/>
          </a:xfrm>
          <a:prstGeom prst="rect">
            <a:avLst/>
          </a:prstGeom>
        </p:spPr>
      </p:pic>
      <p:pic>
        <p:nvPicPr>
          <p:cNvPr id="6" name="5 - Εικόνα" descr="coronovirus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1600" y="5429250"/>
            <a:ext cx="1422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71</Words>
  <Application>Microsoft Office PowerPoint</Application>
  <PresentationFormat>Προβολή στην οθόνη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Διώξε τον ιό!</vt:lpstr>
      <vt:lpstr>Διαφάνεια 2</vt:lpstr>
      <vt:lpstr>Μπράβο! Κέρδισες… ένα αστεράκι</vt:lpstr>
      <vt:lpstr>Mπράβο! Το αερόστατο  είναι δικό σου</vt:lpstr>
      <vt:lpstr>Τέλεια! Μια κόκκινη καρδούλα για σένα!</vt:lpstr>
      <vt:lpstr>Σωστά! Θέλεις μια καραμελίτσα;</vt:lpstr>
      <vt:lpstr>Aκριβώς! Το μπαλόνι είναι δικό σου!</vt:lpstr>
      <vt:lpstr>Χαίρομαι που γνωρίζεις τη σωστή απάντηση. Το όμορφο κίτρινο αστέρι είναι δικό σου.</vt:lpstr>
      <vt:lpstr>Πολύ ωραία! Μια γλυκιά καραμέλα για σένα!</vt:lpstr>
      <vt:lpstr>Σωστά! Αξίζεις ένα αερόστατο</vt:lpstr>
      <vt:lpstr>Μπράβο! Μια κόκκινη καρδούλα για σένα</vt:lpstr>
      <vt:lpstr>Τέλεια!</vt:lpstr>
      <vt:lpstr>Πολύ σωστά!</vt:lpstr>
      <vt:lpstr>Mπράβο! Σωστή απάντηση</vt:lpstr>
      <vt:lpstr>Πολύ σωστά!</vt:lpstr>
      <vt:lpstr>Τέλεια! Δικό σου το πράσινο μπαλόνι</vt:lpstr>
      <vt:lpstr>Πολύ σωστή η απάντησή σου! 2 κόκκινες καρδούλες για σένα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Διώξε τον ιό!</dc:title>
  <dc:creator>user</dc:creator>
  <cp:lastModifiedBy>user</cp:lastModifiedBy>
  <cp:revision>67</cp:revision>
  <dcterms:created xsi:type="dcterms:W3CDTF">2020-07-31T06:10:13Z</dcterms:created>
  <dcterms:modified xsi:type="dcterms:W3CDTF">2020-08-01T21:19:23Z</dcterms:modified>
</cp:coreProperties>
</file>