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9" r:id="rId5"/>
    <p:sldId id="258" r:id="rId6"/>
    <p:sldId id="273" r:id="rId7"/>
    <p:sldId id="257" r:id="rId8"/>
    <p:sldId id="264" r:id="rId9"/>
    <p:sldId id="282" r:id="rId10"/>
    <p:sldId id="283" r:id="rId11"/>
    <p:sldId id="260" r:id="rId12"/>
    <p:sldId id="284" r:id="rId13"/>
    <p:sldId id="262" r:id="rId14"/>
    <p:sldId id="263" r:id="rId15"/>
    <p:sldId id="265" r:id="rId16"/>
    <p:sldId id="276" r:id="rId17"/>
    <p:sldId id="285" r:id="rId18"/>
    <p:sldId id="286" r:id="rId19"/>
    <p:sldId id="287" r:id="rId20"/>
    <p:sldId id="277" r:id="rId21"/>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95" autoAdjust="0"/>
  </p:normalViewPr>
  <p:slideViewPr>
    <p:cSldViewPr snapToGrid="0">
      <p:cViewPr varScale="1">
        <p:scale>
          <a:sx n="76" d="100"/>
          <a:sy n="76" d="100"/>
        </p:scale>
        <p:origin x="678"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07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9A32951-57E5-4C07-8B2F-B2DF511339BA}" type="datetime1">
              <a:rPr lang="el-GR" smtClean="0"/>
              <a:t>29/3/2025</a:t>
            </a:fld>
            <a:endParaRPr lang="el-GR" dirty="0"/>
          </a:p>
        </p:txBody>
      </p:sp>
      <p:sp>
        <p:nvSpPr>
          <p:cNvPr id="4" name="Θέση υποσέλιδου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t>‹#›</a:t>
            </a:fld>
            <a:endParaRPr lang="el-GR"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2340ED5-817B-43DA-AF4F-8EB64878B99D}" type="datetime1">
              <a:rPr lang="el-GR" noProof="0" smtClean="0"/>
              <a:t>29/3/2025</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Επεξεργασία στυλ κειμένου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6F86A-5537-4E34-A3CE-C64E83A14637}" type="slidenum">
              <a:rPr lang="el-GR" noProof="0" smtClean="0"/>
              <a:t>‹#›</a:t>
            </a:fld>
            <a:endParaRPr lang="el-GR" noProof="0" dirty="0"/>
          </a:p>
        </p:txBody>
      </p:sp>
    </p:spTree>
    <p:extLst>
      <p:ext uri="{BB962C8B-B14F-4D97-AF65-F5344CB8AC3E}">
        <p14:creationId xmlns:p14="http://schemas.microsoft.com/office/powerpoint/2010/main" val="18777402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a:t>
            </a:fld>
            <a:endParaRPr lang="el-GR" dirty="0"/>
          </a:p>
        </p:txBody>
      </p:sp>
    </p:spTree>
    <p:extLst>
      <p:ext uri="{BB962C8B-B14F-4D97-AF65-F5344CB8AC3E}">
        <p14:creationId xmlns:p14="http://schemas.microsoft.com/office/powerpoint/2010/main" val="265204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13</a:t>
            </a:fld>
            <a:endParaRPr lang="el-GR" dirty="0"/>
          </a:p>
        </p:txBody>
      </p:sp>
    </p:spTree>
    <p:extLst>
      <p:ext uri="{BB962C8B-B14F-4D97-AF65-F5344CB8AC3E}">
        <p14:creationId xmlns:p14="http://schemas.microsoft.com/office/powerpoint/2010/main" val="1006810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17</a:t>
            </a:fld>
            <a:endParaRPr lang="el-GR" dirty="0"/>
          </a:p>
        </p:txBody>
      </p:sp>
    </p:spTree>
    <p:extLst>
      <p:ext uri="{BB962C8B-B14F-4D97-AF65-F5344CB8AC3E}">
        <p14:creationId xmlns:p14="http://schemas.microsoft.com/office/powerpoint/2010/main" val="338621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2</a:t>
            </a:fld>
            <a:endParaRPr lang="el-GR"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3</a:t>
            </a:fld>
            <a:endParaRPr lang="el-GR" dirty="0"/>
          </a:p>
        </p:txBody>
      </p:sp>
    </p:spTree>
    <p:extLst>
      <p:ext uri="{BB962C8B-B14F-4D97-AF65-F5344CB8AC3E}">
        <p14:creationId xmlns:p14="http://schemas.microsoft.com/office/powerpoint/2010/main" val="37068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4</a:t>
            </a:fld>
            <a:endParaRPr lang="el-GR" dirty="0"/>
          </a:p>
        </p:txBody>
      </p:sp>
    </p:spTree>
    <p:extLst>
      <p:ext uri="{BB962C8B-B14F-4D97-AF65-F5344CB8AC3E}">
        <p14:creationId xmlns:p14="http://schemas.microsoft.com/office/powerpoint/2010/main" val="82765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5</a:t>
            </a:fld>
            <a:endParaRPr lang="el-GR" dirty="0"/>
          </a:p>
        </p:txBody>
      </p:sp>
    </p:spTree>
    <p:extLst>
      <p:ext uri="{BB962C8B-B14F-4D97-AF65-F5344CB8AC3E}">
        <p14:creationId xmlns:p14="http://schemas.microsoft.com/office/powerpoint/2010/main" val="289596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8</a:t>
            </a:fld>
            <a:endParaRPr lang="el-GR" dirty="0"/>
          </a:p>
        </p:txBody>
      </p:sp>
    </p:spTree>
    <p:extLst>
      <p:ext uri="{BB962C8B-B14F-4D97-AF65-F5344CB8AC3E}">
        <p14:creationId xmlns:p14="http://schemas.microsoft.com/office/powerpoint/2010/main" val="273642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10</a:t>
            </a:fld>
            <a:endParaRPr lang="el-GR" dirty="0"/>
          </a:p>
        </p:txBody>
      </p:sp>
    </p:spTree>
    <p:extLst>
      <p:ext uri="{BB962C8B-B14F-4D97-AF65-F5344CB8AC3E}">
        <p14:creationId xmlns:p14="http://schemas.microsoft.com/office/powerpoint/2010/main" val="107647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11</a:t>
            </a:fld>
            <a:endParaRPr lang="el-GR" dirty="0"/>
          </a:p>
        </p:txBody>
      </p:sp>
    </p:spTree>
    <p:extLst>
      <p:ext uri="{BB962C8B-B14F-4D97-AF65-F5344CB8AC3E}">
        <p14:creationId xmlns:p14="http://schemas.microsoft.com/office/powerpoint/2010/main" val="342666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E46F86A-5537-4E34-A3CE-C64E83A14637}" type="slidenum">
              <a:rPr lang="el-GR" smtClean="0"/>
              <a:t>12</a:t>
            </a:fld>
            <a:endParaRPr lang="el-GR" dirty="0"/>
          </a:p>
        </p:txBody>
      </p:sp>
    </p:spTree>
    <p:extLst>
      <p:ext uri="{BB962C8B-B14F-4D97-AF65-F5344CB8AC3E}">
        <p14:creationId xmlns:p14="http://schemas.microsoft.com/office/powerpoint/2010/main" val="201067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με εικόνα 1">
    <p:bg>
      <p:bgPr>
        <a:solidFill>
          <a:schemeClr val="accent1"/>
        </a:solidFill>
        <a:effectLst/>
      </p:bgPr>
    </p:bg>
    <p:spTree>
      <p:nvGrpSpPr>
        <p:cNvPr id="1" name=""/>
        <p:cNvGrpSpPr/>
        <p:nvPr/>
      </p:nvGrpSpPr>
      <p:grpSpPr>
        <a:xfrm>
          <a:off x="0" y="0"/>
          <a:ext cx="0" cy="0"/>
          <a:chOff x="0" y="0"/>
          <a:chExt cx="0" cy="0"/>
        </a:xfrm>
      </p:grpSpPr>
      <p:sp>
        <p:nvSpPr>
          <p:cNvPr id="5" name="Θέση εικόνας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solidFill>
            <a:schemeClr val="accent1"/>
          </a:solidFill>
        </p:spPr>
        <p:txBody>
          <a:bodyPr rtlCol="0" anchor="ctr"/>
          <a:lstStyle>
            <a:lvl1pPr marL="0" indent="0" algn="ctr">
              <a:buNone/>
              <a:defRPr sz="1400" i="1">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
        <p:nvSpPr>
          <p:cNvPr id="14" name="Ορθογώνιο 13">
            <a:extLst>
              <a:ext uri="{FF2B5EF4-FFF2-40B4-BE49-F238E27FC236}">
                <a16:creationId xmlns:a16="http://schemas.microsoft.com/office/drawing/2014/main" id="{A945F115-22EA-452C-BEFF-B86EC6B0D0B2}"/>
              </a:ext>
            </a:extLst>
          </p:cNvPr>
          <p:cNvSpPr/>
          <p:nvPr userDrawn="1"/>
        </p:nvSpPr>
        <p:spPr>
          <a:xfrm>
            <a:off x="6677617" y="107999"/>
            <a:ext cx="5400000" cy="6635750"/>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6" name="Ομάδα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Ευθεία γραμμή σύνδεσης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933206"/>
            <a:ext cx="4680000" cy="2991588"/>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rtl="0"/>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lIns="180000" tIns="72000" rIns="180000" bIns="72000" rtlCol="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endParaRPr lang="el-GR" noProof="0" dirty="0"/>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Ψηφιακό προϊόν">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4081943" cy="432000"/>
          </a:xfrm>
        </p:spPr>
        <p:txBody>
          <a:bodyPr rtlCol="0"/>
          <a:lstStyle>
            <a:lvl1pPr>
              <a:defRPr>
                <a:solidFill>
                  <a:schemeClr val="tx1">
                    <a:lumMod val="75000"/>
                    <a:lumOff val="25000"/>
                  </a:schemeClr>
                </a:solidFill>
              </a:defRPr>
            </a:lvl1pPr>
          </a:lstStyle>
          <a:p>
            <a:pPr rtl="0"/>
            <a:r>
              <a:rPr lang="el-GR" noProof="0" dirty="0"/>
              <a:t>Ψηφιακός τίτλος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3802742"/>
            <a:ext cx="4114800" cy="2100507"/>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9" name="Θέση κειμένου 11">
            <a:extLst>
              <a:ext uri="{FF2B5EF4-FFF2-40B4-BE49-F238E27FC236}">
                <a16:creationId xmlns:a16="http://schemas.microsoft.com/office/drawing/2014/main" id="{0C4CAB5A-998E-400A-8774-26E468D6C44E}"/>
              </a:ext>
            </a:extLst>
          </p:cNvPr>
          <p:cNvSpPr>
            <a:spLocks noGrp="1"/>
          </p:cNvSpPr>
          <p:nvPr>
            <p:ph type="body" sz="quarter" idx="14" hasCustomPrompt="1"/>
          </p:nvPr>
        </p:nvSpPr>
        <p:spPr>
          <a:xfrm>
            <a:off x="431999" y="2685143"/>
            <a:ext cx="4161313" cy="969166"/>
          </a:xfrm>
        </p:spPr>
        <p:txBody>
          <a:bodyPr rtlCol="0" anchor="b"/>
          <a:lstStyle>
            <a:lvl1pPr marL="0" indent="0" algn="l">
              <a:buNone/>
              <a:defRPr sz="3600">
                <a:solidFill>
                  <a:schemeClr val="tx1"/>
                </a:solidFill>
                <a:latin typeface="+mj-lt"/>
              </a:defRPr>
            </a:lvl1pPr>
          </a:lstStyle>
          <a:p>
            <a:pPr lvl="0" rtl="0"/>
            <a:r>
              <a:rPr lang="el-GR" noProof="0" dirty="0"/>
              <a:t>Τίτλος κουκκίδων</a:t>
            </a:r>
          </a:p>
        </p:txBody>
      </p:sp>
      <p:pic>
        <p:nvPicPr>
          <p:cNvPr id="11" name="Εικόνα 10">
            <a:extLst>
              <a:ext uri="{FF2B5EF4-FFF2-40B4-BE49-F238E27FC236}">
                <a16:creationId xmlns:a16="http://schemas.microsoft.com/office/drawing/2014/main" id="{4FE1332C-B45E-4383-ABAB-796AE201F517}"/>
              </a:ext>
            </a:extLst>
          </p:cNvPr>
          <p:cNvPicPr>
            <a:picLocks noChangeAspect="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080597" y="1406679"/>
            <a:ext cx="10472179" cy="3642738"/>
          </a:xfrm>
          <a:prstGeom prst="rect">
            <a:avLst/>
          </a:prstGeom>
        </p:spPr>
      </p:pic>
      <p:sp>
        <p:nvSpPr>
          <p:cNvPr id="12" name="Θέση εικόνας 10">
            <a:extLst>
              <a:ext uri="{FF2B5EF4-FFF2-40B4-BE49-F238E27FC236}">
                <a16:creationId xmlns:a16="http://schemas.microsoft.com/office/drawing/2014/main" id="{B540C8B7-1228-4D04-949B-665F6739DDEC}"/>
              </a:ext>
            </a:extLst>
          </p:cNvPr>
          <p:cNvSpPr>
            <a:spLocks noGrp="1"/>
          </p:cNvSpPr>
          <p:nvPr>
            <p:ph type="pic" sz="quarter" idx="13" hasCustomPrompt="1"/>
          </p:nvPr>
        </p:nvSpPr>
        <p:spPr>
          <a:xfrm>
            <a:off x="5997194" y="1683960"/>
            <a:ext cx="4566412" cy="2549374"/>
          </a:xfrm>
          <a:solidFill>
            <a:schemeClr val="tx1">
              <a:lumMod val="75000"/>
              <a:lumOff val="25000"/>
            </a:schemeClr>
          </a:solidFill>
          <a:ln w="95250" cap="sq">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Εισαγάγετε ή μεταφέρετε και αποθέστε το σχέδιο οθόνης σας εδώ</a:t>
            </a:r>
          </a:p>
        </p:txBody>
      </p:sp>
    </p:spTree>
    <p:extLst>
      <p:ext uri="{BB962C8B-B14F-4D97-AF65-F5344CB8AC3E}">
        <p14:creationId xmlns:p14="http://schemas.microsoft.com/office/powerpoint/2010/main" val="377507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κουκκίδες δεξιά">
    <p:spTree>
      <p:nvGrpSpPr>
        <p:cNvPr id="1" name=""/>
        <p:cNvGrpSpPr/>
        <p:nvPr/>
      </p:nvGrpSpPr>
      <p:grpSpPr>
        <a:xfrm>
          <a:off x="0" y="0"/>
          <a:ext cx="0" cy="0"/>
          <a:chOff x="0" y="0"/>
          <a:chExt cx="0" cy="0"/>
        </a:xfrm>
      </p:grpSpPr>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10" name="Θέση περιεχομένου 2">
            <a:extLst>
              <a:ext uri="{FF2B5EF4-FFF2-40B4-BE49-F238E27FC236}">
                <a16:creationId xmlns:a16="http://schemas.microsoft.com/office/drawing/2014/main" id="{48E3EAD4-15D7-432A-8B0A-DC2D111A2E56}"/>
              </a:ext>
            </a:extLst>
          </p:cNvPr>
          <p:cNvSpPr>
            <a:spLocks noGrp="1"/>
          </p:cNvSpPr>
          <p:nvPr>
            <p:ph idx="1" hasCustomPrompt="1"/>
          </p:nvPr>
        </p:nvSpPr>
        <p:spPr>
          <a:xfrm>
            <a:off x="6426400" y="4114720"/>
            <a:ext cx="1620000" cy="990680"/>
          </a:xfrm>
        </p:spPr>
        <p:txBody>
          <a:bodyPr rtlCol="0"/>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rtl="0"/>
            <a:r>
              <a:rPr lang="el-GR" noProof="0" dirty="0"/>
              <a:t>Περιγραφή κουκκίδων</a:t>
            </a:r>
          </a:p>
        </p:txBody>
      </p:sp>
      <p:sp>
        <p:nvSpPr>
          <p:cNvPr id="12" name="Θέση κειμένου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6426200" y="3637641"/>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3" name="Θέση κειμένου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8312022" y="3637641"/>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4" name="Θέση κειμένου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8312172" y="4114720"/>
            <a:ext cx="1620000" cy="990680"/>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15" name="Θέση κειμένου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10197843" y="3637641"/>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6" name="Θέση κειμένου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10197943" y="4114720"/>
            <a:ext cx="1620000" cy="990680"/>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19" name="Τίτλος 4">
            <a:extLst>
              <a:ext uri="{FF2B5EF4-FFF2-40B4-BE49-F238E27FC236}">
                <a16:creationId xmlns:a16="http://schemas.microsoft.com/office/drawing/2014/main" id="{13631600-0FE7-4D52-A153-A9EA33654ED1}"/>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el-GR" noProof="0"/>
              <a:t>Κάντε κλικ για να επεξεργαστείτε τον τίτλο υποδείγματος</a:t>
            </a:r>
            <a:endParaRPr lang="el-GR" noProof="0" dirty="0"/>
          </a:p>
        </p:txBody>
      </p:sp>
      <p:sp>
        <p:nvSpPr>
          <p:cNvPr id="21" name="Θέση εικόνας 4">
            <a:extLst>
              <a:ext uri="{FF2B5EF4-FFF2-40B4-BE49-F238E27FC236}">
                <a16:creationId xmlns:a16="http://schemas.microsoft.com/office/drawing/2014/main" id="{B58AA17C-4E0E-437C-AA5C-0F53016554C0}"/>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
        <p:nvSpPr>
          <p:cNvPr id="27" name="Θέση εικόνας 5">
            <a:extLst>
              <a:ext uri="{FF2B5EF4-FFF2-40B4-BE49-F238E27FC236}">
                <a16:creationId xmlns:a16="http://schemas.microsoft.com/office/drawing/2014/main" id="{3F79E94D-F87A-284D-9D94-D287C58CA149}"/>
              </a:ext>
            </a:extLst>
          </p:cNvPr>
          <p:cNvSpPr>
            <a:spLocks noGrp="1"/>
          </p:cNvSpPr>
          <p:nvPr>
            <p:ph type="pic" sz="quarter" idx="24" hasCustomPrompt="1"/>
          </p:nvPr>
        </p:nvSpPr>
        <p:spPr>
          <a:xfrm>
            <a:off x="6925304" y="2589842"/>
            <a:ext cx="621792" cy="621792"/>
          </a:xfrm>
        </p:spPr>
        <p:txBody>
          <a:bodyPr rtlCol="0" anchor="ctr"/>
          <a:lstStyle>
            <a:lvl1pPr marL="0" indent="0" algn="ctr">
              <a:buFont typeface="Arial" panose="020B0604020202020204" pitchFamily="34" charset="0"/>
              <a:buNone/>
              <a:defRPr sz="1100">
                <a:solidFill>
                  <a:schemeClr val="bg1">
                    <a:lumMod val="95000"/>
                  </a:schemeClr>
                </a:solidFill>
              </a:defRPr>
            </a:lvl1pPr>
          </a:lstStyle>
          <a:p>
            <a:pPr rtl="0"/>
            <a:r>
              <a:rPr lang="el-GR" noProof="0" dirty="0"/>
              <a:t>Εισαγωγή εικονιδίου</a:t>
            </a:r>
          </a:p>
        </p:txBody>
      </p:sp>
      <p:sp>
        <p:nvSpPr>
          <p:cNvPr id="28" name="Θέση εικόνας 29">
            <a:extLst>
              <a:ext uri="{FF2B5EF4-FFF2-40B4-BE49-F238E27FC236}">
                <a16:creationId xmlns:a16="http://schemas.microsoft.com/office/drawing/2014/main" id="{8561E154-ABC6-5F40-A529-C22D0B36156C}"/>
              </a:ext>
            </a:extLst>
          </p:cNvPr>
          <p:cNvSpPr>
            <a:spLocks noGrp="1"/>
          </p:cNvSpPr>
          <p:nvPr>
            <p:ph type="pic" sz="quarter" idx="25" hasCustomPrompt="1"/>
          </p:nvPr>
        </p:nvSpPr>
        <p:spPr>
          <a:xfrm>
            <a:off x="8811126" y="258984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29" name="Θέση εικόνας 31">
            <a:extLst>
              <a:ext uri="{FF2B5EF4-FFF2-40B4-BE49-F238E27FC236}">
                <a16:creationId xmlns:a16="http://schemas.microsoft.com/office/drawing/2014/main" id="{DEF0E16E-6E58-B141-88A3-C4271032CC82}"/>
              </a:ext>
            </a:extLst>
          </p:cNvPr>
          <p:cNvSpPr>
            <a:spLocks noGrp="1"/>
          </p:cNvSpPr>
          <p:nvPr>
            <p:ph type="pic" sz="quarter" idx="26" hasCustomPrompt="1"/>
          </p:nvPr>
        </p:nvSpPr>
        <p:spPr>
          <a:xfrm>
            <a:off x="10696947" y="258984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cxnSp>
        <p:nvCxnSpPr>
          <p:cNvPr id="17" name="Ευθεία γραμμή σύνδεσης 16">
            <a:extLst>
              <a:ext uri="{FF2B5EF4-FFF2-40B4-BE49-F238E27FC236}">
                <a16:creationId xmlns:a16="http://schemas.microsoft.com/office/drawing/2014/main" id="{F433BD65-76FA-4699-AB42-310BFFF3C302}"/>
              </a:ext>
              <a:ext uri="{C183D7F6-B498-43B3-948B-1728B52AA6E4}">
                <adec:decorative xmlns:adec="http://schemas.microsoft.com/office/drawing/2017/decorative" val="1"/>
              </a:ext>
            </a:extLst>
          </p:cNvPr>
          <p:cNvCxnSpPr>
            <a:cxnSpLocks/>
          </p:cNvCxnSpPr>
          <p:nvPr userDrawn="1"/>
        </p:nvCxnSpPr>
        <p:spPr>
          <a:xfrm flipV="1">
            <a:off x="8179111"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35266935-E58D-4E6D-B2F5-9DF63E929057}"/>
              </a:ext>
              <a:ext uri="{C183D7F6-B498-43B3-948B-1728B52AA6E4}">
                <adec:decorative xmlns:adec="http://schemas.microsoft.com/office/drawing/2017/decorative" val="1"/>
              </a:ext>
            </a:extLst>
          </p:cNvPr>
          <p:cNvCxnSpPr>
            <a:cxnSpLocks/>
          </p:cNvCxnSpPr>
          <p:nvPr userDrawn="1"/>
        </p:nvCxnSpPr>
        <p:spPr>
          <a:xfrm flipV="1">
            <a:off x="10064933"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4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Σύγκριση με εικονίδι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κειμένου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518615" y="1467757"/>
            <a:ext cx="1082607" cy="1027122"/>
          </a:xfrm>
          <a:prstGeom prst="decagon">
            <a:avLst/>
          </a:prstGeom>
          <a:solidFill>
            <a:schemeClr val="accent1"/>
          </a:solidFill>
        </p:spPr>
        <p:txBody>
          <a:bodyPr rtlCol="0" anchor="ctr"/>
          <a:lstStyle>
            <a:lvl1pPr marL="0" indent="0" algn="ctr">
              <a:buNone/>
              <a:defRPr sz="3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dirty="0"/>
              <a:t>1</a:t>
            </a:r>
          </a:p>
        </p:txBody>
      </p:sp>
      <p:sp>
        <p:nvSpPr>
          <p:cNvPr id="4" name="Θέση περιεχομένου 3">
            <a:extLst>
              <a:ext uri="{FF2B5EF4-FFF2-40B4-BE49-F238E27FC236}">
                <a16:creationId xmlns:a16="http://schemas.microsoft.com/office/drawing/2014/main" id="{9FD584DA-F775-47B8-A1D7-6556AD5FCBD2}"/>
              </a:ext>
            </a:extLst>
          </p:cNvPr>
          <p:cNvSpPr>
            <a:spLocks noGrp="1"/>
          </p:cNvSpPr>
          <p:nvPr>
            <p:ph sz="half" idx="2"/>
          </p:nvPr>
        </p:nvSpPr>
        <p:spPr>
          <a:xfrm>
            <a:off x="1518615" y="2666635"/>
            <a:ext cx="4111195" cy="230241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0" name="Θέση υποσέλιδου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11" name="Θέση αριθμού διαφάνειας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8" name="Θέση κειμένου 7">
            <a:extLst>
              <a:ext uri="{FF2B5EF4-FFF2-40B4-BE49-F238E27FC236}">
                <a16:creationId xmlns:a16="http://schemas.microsoft.com/office/drawing/2014/main" id="{DF0A5256-B267-47DA-858A-0F3867CB6139}"/>
              </a:ext>
            </a:extLst>
          </p:cNvPr>
          <p:cNvSpPr>
            <a:spLocks noGrp="1"/>
          </p:cNvSpPr>
          <p:nvPr>
            <p:ph type="body" sz="quarter" idx="12"/>
          </p:nvPr>
        </p:nvSpPr>
        <p:spPr>
          <a:xfrm>
            <a:off x="7660706" y="2666960"/>
            <a:ext cx="4111279" cy="230187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2" name="Θέση κειμένου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7660706" y="1469417"/>
            <a:ext cx="1082607" cy="1023627"/>
          </a:xfrm>
          <a:prstGeom prst="decagon">
            <a:avLst/>
          </a:prstGeom>
          <a:solidFill>
            <a:schemeClr val="accent3">
              <a:lumMod val="60000"/>
              <a:lumOff val="40000"/>
            </a:schemeClr>
          </a:solidFill>
        </p:spPr>
        <p:txBody>
          <a:bodyPr rtlCol="0" anchor="ctr"/>
          <a:lstStyle>
            <a:lvl1pPr marL="0" indent="0" algn="ctr">
              <a:buNone/>
              <a:defRPr sz="3600" b="1">
                <a:solidFill>
                  <a:schemeClr val="tx1"/>
                </a:solidFill>
              </a:defRPr>
            </a:lvl1pPr>
          </a:lstStyle>
          <a:p>
            <a:pPr lvl="0" rtl="0"/>
            <a:r>
              <a:rPr lang="el-GR" noProof="0" dirty="0"/>
              <a:t>2</a:t>
            </a:r>
          </a:p>
        </p:txBody>
      </p:sp>
      <p:sp>
        <p:nvSpPr>
          <p:cNvPr id="6" name="Θέση εικόνας 5">
            <a:extLst>
              <a:ext uri="{FF2B5EF4-FFF2-40B4-BE49-F238E27FC236}">
                <a16:creationId xmlns:a16="http://schemas.microsoft.com/office/drawing/2014/main" id="{58B05509-33BA-435B-8F65-9A195068AEBA}"/>
              </a:ext>
            </a:extLst>
          </p:cNvPr>
          <p:cNvSpPr>
            <a:spLocks noGrp="1"/>
          </p:cNvSpPr>
          <p:nvPr>
            <p:ph type="pic" sz="quarter" idx="14" hasCustomPrompt="1"/>
          </p:nvPr>
        </p:nvSpPr>
        <p:spPr>
          <a:xfrm>
            <a:off x="485411" y="1468438"/>
            <a:ext cx="1023938" cy="1022350"/>
          </a:xfrm>
        </p:spPr>
        <p:txBody>
          <a:bodyPr rtlCol="0" anchor="ctr"/>
          <a:lstStyle>
            <a:lvl1pPr marL="0" indent="0" algn="ctr">
              <a:buNone/>
              <a:defRPr/>
            </a:lvl1pPr>
          </a:lstStyle>
          <a:p>
            <a:pPr rtl="0"/>
            <a:r>
              <a:rPr lang="el-GR" noProof="0" dirty="0"/>
              <a:t>Εικονίδιο</a:t>
            </a:r>
          </a:p>
        </p:txBody>
      </p:sp>
      <p:sp>
        <p:nvSpPr>
          <p:cNvPr id="13" name="Θέση εικόνας 5">
            <a:extLst>
              <a:ext uri="{FF2B5EF4-FFF2-40B4-BE49-F238E27FC236}">
                <a16:creationId xmlns:a16="http://schemas.microsoft.com/office/drawing/2014/main" id="{D9B95EA3-5DD4-430E-9A14-86FD28CB5211}"/>
              </a:ext>
            </a:extLst>
          </p:cNvPr>
          <p:cNvSpPr>
            <a:spLocks noGrp="1"/>
          </p:cNvSpPr>
          <p:nvPr>
            <p:ph type="pic" sz="quarter" idx="15" hasCustomPrompt="1"/>
          </p:nvPr>
        </p:nvSpPr>
        <p:spPr>
          <a:xfrm>
            <a:off x="6636768" y="1468438"/>
            <a:ext cx="1023938" cy="1022350"/>
          </a:xfrm>
        </p:spPr>
        <p:txBody>
          <a:bodyPr rtlCol="0" anchor="ctr"/>
          <a:lstStyle>
            <a:lvl1pPr marL="0" indent="0" algn="ctr">
              <a:buNone/>
              <a:defRPr/>
            </a:lvl1pPr>
          </a:lstStyle>
          <a:p>
            <a:pPr rtl="0"/>
            <a:r>
              <a:rPr lang="el-GR" noProof="0" dirty="0"/>
              <a:t>Εικονίδιο</a:t>
            </a:r>
          </a:p>
        </p:txBody>
      </p:sp>
      <p:cxnSp>
        <p:nvCxnSpPr>
          <p:cNvPr id="14" name="Ευθεία γραμμή σύνδεσης 13">
            <a:extLst>
              <a:ext uri="{FF2B5EF4-FFF2-40B4-BE49-F238E27FC236}">
                <a16:creationId xmlns:a16="http://schemas.microsoft.com/office/drawing/2014/main" id="{FE4858EE-D2E3-4944-8356-8E309A985653}"/>
              </a:ext>
              <a:ext uri="{C183D7F6-B498-43B3-948B-1728B52AA6E4}">
                <adec:decorative xmlns:adec="http://schemas.microsoft.com/office/drawing/2017/decorative" val="1"/>
              </a:ext>
            </a:extLst>
          </p:cNvPr>
          <p:cNvCxnSpPr>
            <a:cxnSpLocks/>
          </p:cNvCxnSpPr>
          <p:nvPr userDrawn="1"/>
        </p:nvCxnSpPr>
        <p:spPr>
          <a:xfrm flipV="1">
            <a:off x="6154997" y="2666635"/>
            <a:ext cx="0" cy="223260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Ευκαιρία αγορά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6" name="Θέση υποσέλιδου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7" name="Θέση αριθμού διαφάνειας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5" name="Θέση κειμένου 3">
            <a:extLst>
              <a:ext uri="{FF2B5EF4-FFF2-40B4-BE49-F238E27FC236}">
                <a16:creationId xmlns:a16="http://schemas.microsoft.com/office/drawing/2014/main" id="{ABA04ABC-15A3-4748-A1A6-6849B933FB14}"/>
              </a:ext>
            </a:extLst>
          </p:cNvPr>
          <p:cNvSpPr>
            <a:spLocks noGrp="1"/>
          </p:cNvSpPr>
          <p:nvPr>
            <p:ph type="body" sz="quarter" idx="27" hasCustomPrompt="1"/>
          </p:nvPr>
        </p:nvSpPr>
        <p:spPr>
          <a:xfrm>
            <a:off x="890706" y="1379786"/>
            <a:ext cx="4348065" cy="4348065"/>
          </a:xfrm>
          <a:prstGeom prst="octagon">
            <a:avLst/>
          </a:prstGeom>
          <a:solidFill>
            <a:schemeClr val="accent2">
              <a:alpha val="50000"/>
            </a:schemeClr>
          </a:solidFill>
          <a:ln>
            <a:noFill/>
          </a:ln>
        </p:spPr>
        <p:txBody>
          <a:bodyPr rtlCol="0" anchor="ctr"/>
          <a:lstStyle>
            <a:lvl1pPr marL="0" indent="0" algn="ctr">
              <a:buNone/>
              <a:defRPr sz="1800">
                <a:solidFill>
                  <a:schemeClr val="tx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Κεφαλίδα ενότητας</a:t>
            </a:r>
          </a:p>
        </p:txBody>
      </p:sp>
      <p:sp>
        <p:nvSpPr>
          <p:cNvPr id="8" name="Θέση κειμένου 9">
            <a:extLst>
              <a:ext uri="{FF2B5EF4-FFF2-40B4-BE49-F238E27FC236}">
                <a16:creationId xmlns:a16="http://schemas.microsoft.com/office/drawing/2014/main" id="{87739F32-28DE-4715-9505-ACC607338240}"/>
              </a:ext>
            </a:extLst>
          </p:cNvPr>
          <p:cNvSpPr>
            <a:spLocks noGrp="1"/>
          </p:cNvSpPr>
          <p:nvPr>
            <p:ph type="body" sz="quarter" idx="28" hasCustomPrompt="1"/>
          </p:nvPr>
        </p:nvSpPr>
        <p:spPr>
          <a:xfrm>
            <a:off x="4739330" y="1554523"/>
            <a:ext cx="3998591" cy="3998591"/>
          </a:xfrm>
          <a:prstGeom prst="decagon">
            <a:avLst/>
          </a:prstGeom>
          <a:solidFill>
            <a:schemeClr val="accent3">
              <a:alpha val="50000"/>
            </a:schemeClr>
          </a:solidFill>
          <a:ln>
            <a:no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l-GR" noProof="0" dirty="0"/>
              <a:t>Κεφαλίδα ενότητας</a:t>
            </a:r>
          </a:p>
        </p:txBody>
      </p:sp>
      <p:sp>
        <p:nvSpPr>
          <p:cNvPr id="9" name="Θέση κειμένου 9">
            <a:extLst>
              <a:ext uri="{FF2B5EF4-FFF2-40B4-BE49-F238E27FC236}">
                <a16:creationId xmlns:a16="http://schemas.microsoft.com/office/drawing/2014/main" id="{B1E535C8-6C65-455F-8301-E535F6CD0F80}"/>
              </a:ext>
            </a:extLst>
          </p:cNvPr>
          <p:cNvSpPr>
            <a:spLocks noGrp="1"/>
          </p:cNvSpPr>
          <p:nvPr>
            <p:ph type="body" sz="quarter" idx="29" hasCustomPrompt="1"/>
          </p:nvPr>
        </p:nvSpPr>
        <p:spPr>
          <a:xfrm>
            <a:off x="8238481" y="1993699"/>
            <a:ext cx="3120238" cy="3120238"/>
          </a:xfrm>
          <a:prstGeom prst="ellipse">
            <a:avLst/>
          </a:prstGeom>
          <a:solidFill>
            <a:schemeClr val="accent4">
              <a:alpha val="60000"/>
            </a:schemeClr>
          </a:solidFill>
          <a:ln>
            <a:no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l-GR" noProof="0" dirty="0"/>
              <a:t>Κεφαλίδα ενότητας</a:t>
            </a:r>
          </a:p>
        </p:txBody>
      </p:sp>
      <p:sp>
        <p:nvSpPr>
          <p:cNvPr id="10" name="Θέση κειμένου 3">
            <a:extLst>
              <a:ext uri="{FF2B5EF4-FFF2-40B4-BE49-F238E27FC236}">
                <a16:creationId xmlns:a16="http://schemas.microsoft.com/office/drawing/2014/main" id="{E6677C16-9B83-4AD8-A790-C32F8EF4A3C0}"/>
              </a:ext>
            </a:extLst>
          </p:cNvPr>
          <p:cNvSpPr>
            <a:spLocks noGrp="1"/>
          </p:cNvSpPr>
          <p:nvPr>
            <p:ph type="body" sz="quarter" idx="30" hasCustomPrompt="1"/>
          </p:nvPr>
        </p:nvSpPr>
        <p:spPr>
          <a:xfrm>
            <a:off x="1658929" y="1992324"/>
            <a:ext cx="2811618" cy="1440000"/>
          </a:xfrm>
          <a:prstGeom prst="rect">
            <a:avLst/>
          </a:prstGeom>
          <a:noFill/>
          <a:ln>
            <a:noFill/>
          </a:ln>
        </p:spPr>
        <p:txBody>
          <a:bodyPr rtlCol="0" anchor="b"/>
          <a:lstStyle>
            <a:lvl1pPr marL="0" indent="0" algn="ctr">
              <a:spcBef>
                <a:spcPts val="0"/>
              </a:spcBef>
              <a:spcAft>
                <a:spcPts val="0"/>
              </a:spcAft>
              <a:buNone/>
              <a:defRPr sz="6600">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1</a:t>
            </a:r>
          </a:p>
        </p:txBody>
      </p:sp>
      <p:sp>
        <p:nvSpPr>
          <p:cNvPr id="11" name="Θέση κειμένου 9">
            <a:extLst>
              <a:ext uri="{FF2B5EF4-FFF2-40B4-BE49-F238E27FC236}">
                <a16:creationId xmlns:a16="http://schemas.microsoft.com/office/drawing/2014/main" id="{5D7A7B95-CA51-45F4-B99D-B864CB3718B3}"/>
              </a:ext>
            </a:extLst>
          </p:cNvPr>
          <p:cNvSpPr>
            <a:spLocks noGrp="1"/>
          </p:cNvSpPr>
          <p:nvPr>
            <p:ph type="body" sz="quarter" idx="31" hasCustomPrompt="1"/>
          </p:nvPr>
        </p:nvSpPr>
        <p:spPr>
          <a:xfrm>
            <a:off x="5332816" y="1992324"/>
            <a:ext cx="2811618" cy="1440000"/>
          </a:xfrm>
          <a:prstGeom prst="rect">
            <a:avLst/>
          </a:prstGeom>
          <a:noFill/>
          <a:ln>
            <a:noFill/>
          </a:ln>
        </p:spPr>
        <p:txBody>
          <a:bodyPr vert="horz" lIns="0" tIns="0" rIns="0" bIns="0" rtlCol="0" anchor="b">
            <a:noAutofit/>
          </a:bodyPr>
          <a:lstStyle>
            <a:lvl1pPr marL="0" indent="0" algn="ctr">
              <a:spcBef>
                <a:spcPts val="0"/>
              </a:spcBef>
              <a:spcAft>
                <a:spcPts val="0"/>
              </a:spcAft>
              <a:buNone/>
              <a:defRPr lang="en-ZA" sz="6600" dirty="0">
                <a:solidFill>
                  <a:schemeClr val="tx1"/>
                </a:solidFill>
                <a:latin typeface="+mj-lt"/>
              </a:defRPr>
            </a:lvl1pPr>
          </a:lstStyle>
          <a:p>
            <a:pPr marL="266700" lvl="0" indent="-266700" algn="ctr" rtl="0"/>
            <a:r>
              <a:rPr lang="el-GR" noProof="0" dirty="0"/>
              <a:t>2</a:t>
            </a:r>
          </a:p>
        </p:txBody>
      </p:sp>
      <p:sp>
        <p:nvSpPr>
          <p:cNvPr id="12" name="Θέση κειμένου 9">
            <a:extLst>
              <a:ext uri="{FF2B5EF4-FFF2-40B4-BE49-F238E27FC236}">
                <a16:creationId xmlns:a16="http://schemas.microsoft.com/office/drawing/2014/main" id="{28096F6D-739C-4821-A308-43A39B242C28}"/>
              </a:ext>
            </a:extLst>
          </p:cNvPr>
          <p:cNvSpPr>
            <a:spLocks noGrp="1"/>
          </p:cNvSpPr>
          <p:nvPr>
            <p:ph type="body" sz="quarter" idx="32" hasCustomPrompt="1"/>
          </p:nvPr>
        </p:nvSpPr>
        <p:spPr>
          <a:xfrm>
            <a:off x="8547101" y="1992324"/>
            <a:ext cx="2597043" cy="1440000"/>
          </a:xfrm>
          <a:prstGeom prst="rect">
            <a:avLst/>
          </a:prstGeom>
          <a:noFill/>
          <a:ln>
            <a:noFill/>
          </a:ln>
        </p:spPr>
        <p:txBody>
          <a:bodyPr vert="horz" lIns="0" tIns="0" rIns="0" bIns="0" rtlCol="0" anchor="b">
            <a:noAutofit/>
          </a:bodyPr>
          <a:lstStyle>
            <a:lvl1pPr marL="0" indent="0" algn="ctr">
              <a:spcBef>
                <a:spcPts val="0"/>
              </a:spcBef>
              <a:spcAft>
                <a:spcPts val="0"/>
              </a:spcAft>
              <a:buNone/>
              <a:defRPr lang="en-ZA" sz="6600" dirty="0">
                <a:solidFill>
                  <a:schemeClr val="tx1"/>
                </a:solidFill>
                <a:latin typeface="+mj-lt"/>
              </a:defRPr>
            </a:lvl1pPr>
          </a:lstStyle>
          <a:p>
            <a:pPr marL="266700" lvl="0" indent="-266700" algn="ctr" rtl="0"/>
            <a:r>
              <a:rPr lang="el-GR" noProof="0" dirty="0"/>
              <a:t>3</a:t>
            </a:r>
          </a:p>
        </p:txBody>
      </p:sp>
      <p:sp>
        <p:nvSpPr>
          <p:cNvPr id="13" name="Θέση περιεχομένου 3">
            <a:extLst>
              <a:ext uri="{FF2B5EF4-FFF2-40B4-BE49-F238E27FC236}">
                <a16:creationId xmlns:a16="http://schemas.microsoft.com/office/drawing/2014/main" id="{80784B8F-C398-4ADB-BABC-B32AF5737B5F}"/>
              </a:ext>
            </a:extLst>
          </p:cNvPr>
          <p:cNvSpPr>
            <a:spLocks noGrp="1"/>
          </p:cNvSpPr>
          <p:nvPr>
            <p:ph sz="half" idx="2" hasCustomPrompt="1"/>
          </p:nvPr>
        </p:nvSpPr>
        <p:spPr>
          <a:xfrm>
            <a:off x="2074738" y="4029969"/>
            <a:ext cx="1980000" cy="720000"/>
          </a:xfrm>
          <a:ln>
            <a:noFill/>
          </a:ln>
        </p:spPr>
        <p:txBody>
          <a:bodyPr rtlCol="0"/>
          <a:lstStyle>
            <a:lvl1pPr marL="0" indent="0" algn="ctr">
              <a:buFont typeface="Arial" panose="020B0604020202020204" pitchFamily="34" charset="0"/>
              <a:buNone/>
              <a:defRPr sz="1400">
                <a:solidFill>
                  <a:schemeClr val="tx1"/>
                </a:solidFill>
              </a:defRPr>
            </a:lvl1pPr>
          </a:lstStyle>
          <a:p>
            <a:pPr lvl="0" rtl="0"/>
            <a:r>
              <a:rPr lang="el-GR" noProof="0" dirty="0"/>
              <a:t>Περιγραφή ενότητας</a:t>
            </a:r>
          </a:p>
        </p:txBody>
      </p:sp>
      <p:sp>
        <p:nvSpPr>
          <p:cNvPr id="14" name="Θέση κειμένου 5">
            <a:extLst>
              <a:ext uri="{FF2B5EF4-FFF2-40B4-BE49-F238E27FC236}">
                <a16:creationId xmlns:a16="http://schemas.microsoft.com/office/drawing/2014/main" id="{093BA793-88F0-4EAB-B659-DFEAA89AF580}"/>
              </a:ext>
            </a:extLst>
          </p:cNvPr>
          <p:cNvSpPr>
            <a:spLocks noGrp="1"/>
          </p:cNvSpPr>
          <p:nvPr>
            <p:ph type="body" sz="quarter" idx="12" hasCustomPrompt="1"/>
          </p:nvPr>
        </p:nvSpPr>
        <p:spPr>
          <a:xfrm>
            <a:off x="5748625" y="4029969"/>
            <a:ext cx="1980000" cy="720000"/>
          </a:xfrm>
          <a:ln>
            <a:noFill/>
          </a:ln>
        </p:spPr>
        <p:txBody>
          <a:bodyPr rtlCol="0"/>
          <a:lstStyle>
            <a:lvl1pPr marL="0" indent="0" algn="ctr">
              <a:buFont typeface="Arial" panose="020B0604020202020204" pitchFamily="34" charset="0"/>
              <a:buNone/>
              <a:defRPr sz="1400">
                <a:solidFill>
                  <a:schemeClr val="tx1"/>
                </a:solidFill>
              </a:defRPr>
            </a:lvl1pPr>
          </a:lstStyle>
          <a:p>
            <a:pPr lvl="0" rtl="0"/>
            <a:r>
              <a:rPr lang="el-GR" noProof="0" dirty="0"/>
              <a:t>Περιγραφή ενότητας</a:t>
            </a:r>
          </a:p>
        </p:txBody>
      </p:sp>
      <p:sp>
        <p:nvSpPr>
          <p:cNvPr id="15" name="Θέση κειμένου 9">
            <a:extLst>
              <a:ext uri="{FF2B5EF4-FFF2-40B4-BE49-F238E27FC236}">
                <a16:creationId xmlns:a16="http://schemas.microsoft.com/office/drawing/2014/main" id="{0EA13DBD-6DDE-44C3-8FCD-1AFEEBCDB697}"/>
              </a:ext>
            </a:extLst>
          </p:cNvPr>
          <p:cNvSpPr>
            <a:spLocks noGrp="1"/>
          </p:cNvSpPr>
          <p:nvPr>
            <p:ph type="body" sz="quarter" idx="13" hasCustomPrompt="1"/>
          </p:nvPr>
        </p:nvSpPr>
        <p:spPr>
          <a:xfrm>
            <a:off x="8808600" y="4029969"/>
            <a:ext cx="1980000" cy="720000"/>
          </a:xfrm>
          <a:ln>
            <a:noFill/>
          </a:ln>
        </p:spPr>
        <p:txBody>
          <a:bodyPr rtlCol="0"/>
          <a:lstStyle>
            <a:lvl1pPr marL="0" indent="0" algn="ctr">
              <a:buFont typeface="Arial" panose="020B0604020202020204" pitchFamily="34" charset="0"/>
              <a:buNone/>
              <a:defRPr sz="1400">
                <a:solidFill>
                  <a:schemeClr val="tx1"/>
                </a:solidFill>
              </a:defRPr>
            </a:lvl1pPr>
          </a:lstStyle>
          <a:p>
            <a:pPr lvl="0" rtl="0"/>
            <a:r>
              <a:rPr lang="el-GR" noProof="0" dirty="0"/>
              <a:t>Περιγραφή ενότητας</a:t>
            </a:r>
          </a:p>
        </p:txBody>
      </p:sp>
      <p:sp>
        <p:nvSpPr>
          <p:cNvPr id="16" name="Θέση κειμένου 5">
            <a:extLst>
              <a:ext uri="{FF2B5EF4-FFF2-40B4-BE49-F238E27FC236}">
                <a16:creationId xmlns:a16="http://schemas.microsoft.com/office/drawing/2014/main" id="{80BFD98B-BBFC-4DCD-9634-51B0224874CD}"/>
              </a:ext>
            </a:extLst>
          </p:cNvPr>
          <p:cNvSpPr>
            <a:spLocks noGrp="1"/>
          </p:cNvSpPr>
          <p:nvPr>
            <p:ph type="body" sz="quarter" idx="33"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sp>
        <p:nvSpPr>
          <p:cNvPr id="17" name="Ισοσκελές τρίγωνο 16" descr="Διακοσμητικό τρίγωνο">
            <a:extLst>
              <a:ext uri="{FF2B5EF4-FFF2-40B4-BE49-F238E27FC236}">
                <a16:creationId xmlns:a16="http://schemas.microsoft.com/office/drawing/2014/main" id="{554CFF06-D3FB-4428-8388-94C47717BADA}"/>
              </a:ext>
            </a:extLst>
          </p:cNvPr>
          <p:cNvSpPr/>
          <p:nvPr userDrawn="1"/>
        </p:nvSpPr>
        <p:spPr>
          <a:xfrm rot="10800000">
            <a:off x="9078735" y="1554524"/>
            <a:ext cx="1396065" cy="948493"/>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8" name="Ισοσκελές τρίγωνο 17" descr="Διακοσμητικό τρίγωνο">
            <a:extLst>
              <a:ext uri="{FF2B5EF4-FFF2-40B4-BE49-F238E27FC236}">
                <a16:creationId xmlns:a16="http://schemas.microsoft.com/office/drawing/2014/main" id="{31AC1D4A-7DB3-4D83-89C2-16E680FFCA92}"/>
              </a:ext>
            </a:extLst>
          </p:cNvPr>
          <p:cNvSpPr/>
          <p:nvPr userDrawn="1"/>
        </p:nvSpPr>
        <p:spPr>
          <a:xfrm>
            <a:off x="9503896" y="5182335"/>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240578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Ανταγωνισμός">
    <p:spTree>
      <p:nvGrpSpPr>
        <p:cNvPr id="1" name=""/>
        <p:cNvGrpSpPr/>
        <p:nvPr/>
      </p:nvGrpSpPr>
      <p:grpSpPr>
        <a:xfrm>
          <a:off x="0" y="0"/>
          <a:ext cx="0" cy="0"/>
          <a:chOff x="0" y="0"/>
          <a:chExt cx="0" cy="0"/>
        </a:xfrm>
      </p:grpSpPr>
      <p:cxnSp>
        <p:nvCxnSpPr>
          <p:cNvPr id="17" name="Ευθεία γραμμή σύνδεσης 16">
            <a:extLst>
              <a:ext uri="{FF2B5EF4-FFF2-40B4-BE49-F238E27FC236}">
                <a16:creationId xmlns:a16="http://schemas.microsoft.com/office/drawing/2014/main" id="{98238081-ACA8-444B-827D-A9FB57FEAD9B}"/>
              </a:ext>
            </a:extLst>
          </p:cNvPr>
          <p:cNvCxnSpPr>
            <a:cxnSpLocks/>
          </p:cNvCxnSpPr>
          <p:nvPr userDrawn="1"/>
        </p:nvCxnSpPr>
        <p:spPr>
          <a:xfrm>
            <a:off x="6096000" y="1295875"/>
            <a:ext cx="0" cy="441512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DDDFE2BB-EBBF-4A8F-8E01-A85443D03FBE}"/>
              </a:ext>
            </a:extLst>
          </p:cNvPr>
          <p:cNvCxnSpPr>
            <a:cxnSpLocks/>
          </p:cNvCxnSpPr>
          <p:nvPr userDrawn="1"/>
        </p:nvCxnSpPr>
        <p:spPr>
          <a:xfrm flipH="1">
            <a:off x="432000" y="3452634"/>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6" name="Θέση υποσέλιδου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7" name="Θέση αριθμού διαφάνειας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19" name="Θέση κειμένου 5">
            <a:extLst>
              <a:ext uri="{FF2B5EF4-FFF2-40B4-BE49-F238E27FC236}">
                <a16:creationId xmlns:a16="http://schemas.microsoft.com/office/drawing/2014/main" id="{C2C8A65D-5CCB-4B95-86C5-5840C530EC85}"/>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l-GR" noProof="0" dirty="0"/>
              <a:t>Τίτλος </a:t>
            </a:r>
            <a:r>
              <a:rPr lang="el-GR" noProof="0" dirty="0" err="1"/>
              <a:t>τεταρτημορίου</a:t>
            </a:r>
            <a:endParaRPr lang="el-GR" noProof="0" dirty="0"/>
          </a:p>
        </p:txBody>
      </p:sp>
      <p:sp>
        <p:nvSpPr>
          <p:cNvPr id="20" name="Θέση κειμένου 5">
            <a:extLst>
              <a:ext uri="{FF2B5EF4-FFF2-40B4-BE49-F238E27FC236}">
                <a16:creationId xmlns:a16="http://schemas.microsoft.com/office/drawing/2014/main" id="{B04B83CF-4695-4328-B8E1-1F386DDC977A}"/>
              </a:ext>
            </a:extLst>
          </p:cNvPr>
          <p:cNvSpPr>
            <a:spLocks noGrp="1"/>
          </p:cNvSpPr>
          <p:nvPr>
            <p:ph type="body" sz="quarter" idx="13" hasCustomPrompt="1"/>
          </p:nvPr>
        </p:nvSpPr>
        <p:spPr>
          <a:xfrm>
            <a:off x="5106000" y="5803856"/>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l-GR" noProof="0" dirty="0"/>
              <a:t>Τίτλος </a:t>
            </a:r>
            <a:r>
              <a:rPr lang="el-GR" noProof="0" dirty="0" err="1"/>
              <a:t>τεταρτημορίου</a:t>
            </a:r>
            <a:endParaRPr lang="el-GR" noProof="0" dirty="0"/>
          </a:p>
        </p:txBody>
      </p:sp>
      <p:sp>
        <p:nvSpPr>
          <p:cNvPr id="21" name="Θέση κειμένου 5">
            <a:extLst>
              <a:ext uri="{FF2B5EF4-FFF2-40B4-BE49-F238E27FC236}">
                <a16:creationId xmlns:a16="http://schemas.microsoft.com/office/drawing/2014/main" id="{88E640C8-1161-4544-B8FB-31A62C99E92E}"/>
              </a:ext>
            </a:extLst>
          </p:cNvPr>
          <p:cNvSpPr>
            <a:spLocks noGrp="1"/>
          </p:cNvSpPr>
          <p:nvPr>
            <p:ph type="body" sz="quarter" idx="14" hasCustomPrompt="1"/>
          </p:nvPr>
        </p:nvSpPr>
        <p:spPr>
          <a:xfrm>
            <a:off x="432000" y="320959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el-GR" noProof="0" dirty="0"/>
              <a:t>Τίτλος </a:t>
            </a:r>
            <a:r>
              <a:rPr lang="el-GR" noProof="0" dirty="0" err="1"/>
              <a:t>τεταρτημορίου</a:t>
            </a:r>
            <a:endParaRPr lang="el-GR" noProof="0" dirty="0"/>
          </a:p>
        </p:txBody>
      </p:sp>
      <p:sp>
        <p:nvSpPr>
          <p:cNvPr id="22" name="Θέση κειμένου 5">
            <a:extLst>
              <a:ext uri="{FF2B5EF4-FFF2-40B4-BE49-F238E27FC236}">
                <a16:creationId xmlns:a16="http://schemas.microsoft.com/office/drawing/2014/main" id="{112AB135-638C-4F81-B952-2291FAC2B801}"/>
              </a:ext>
            </a:extLst>
          </p:cNvPr>
          <p:cNvSpPr>
            <a:spLocks noGrp="1"/>
          </p:cNvSpPr>
          <p:nvPr>
            <p:ph type="body" sz="quarter" idx="15" hasCustomPrompt="1"/>
          </p:nvPr>
        </p:nvSpPr>
        <p:spPr>
          <a:xfrm>
            <a:off x="9792001" y="320959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el-GR" noProof="0" dirty="0"/>
              <a:t>Τίτλος </a:t>
            </a:r>
            <a:r>
              <a:rPr lang="el-GR" noProof="0" dirty="0" err="1"/>
              <a:t>τεταρτημορίου</a:t>
            </a:r>
            <a:endParaRPr lang="el-GR" noProof="0" dirty="0"/>
          </a:p>
        </p:txBody>
      </p:sp>
    </p:spTree>
    <p:extLst>
      <p:ext uri="{BB962C8B-B14F-4D97-AF65-F5344CB8AC3E}">
        <p14:creationId xmlns:p14="http://schemas.microsoft.com/office/powerpoint/2010/main" val="175406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6" name="Πεντάγωνο 5" descr="Διακοσμητικό Πεντάγωνο">
            <a:extLst>
              <a:ext uri="{FF2B5EF4-FFF2-40B4-BE49-F238E27FC236}">
                <a16:creationId xmlns:a16="http://schemas.microsoft.com/office/drawing/2014/main" id="{07A909FD-77C6-47A3-B1B3-C0E7745ECD15}"/>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Πεντάγωνο 8" descr="Διακοσμητικό Πεντάγωνο">
            <a:extLst>
              <a:ext uri="{FF2B5EF4-FFF2-40B4-BE49-F238E27FC236}">
                <a16:creationId xmlns:a16="http://schemas.microsoft.com/office/drawing/2014/main" id="{3FD26FF9-DCDF-4AEA-9063-488FBE7D5AB9}"/>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0" name="Πεντάγωνο 9" descr="Διακοσμητικό Πεντάγωνο">
            <a:extLst>
              <a:ext uri="{FF2B5EF4-FFF2-40B4-BE49-F238E27FC236}">
                <a16:creationId xmlns:a16="http://schemas.microsoft.com/office/drawing/2014/main" id="{4540019E-3635-4416-AA39-1C537E671F06}"/>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1" name="Πεντάγωνο 10" descr="Διακοσμητικό Πεντάγωνο">
            <a:extLst>
              <a:ext uri="{FF2B5EF4-FFF2-40B4-BE49-F238E27FC236}">
                <a16:creationId xmlns:a16="http://schemas.microsoft.com/office/drawing/2014/main" id="{DC84872F-746C-4203-BD67-4C7C818ACEAC}"/>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2" name="Πεντάγωνο 11" descr="Διακοσμητικό Πεντάγωνο">
            <a:extLst>
              <a:ext uri="{FF2B5EF4-FFF2-40B4-BE49-F238E27FC236}">
                <a16:creationId xmlns:a16="http://schemas.microsoft.com/office/drawing/2014/main" id="{592D0A34-0504-407C-9DEB-B641735D52F1}"/>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a:extLst>
              <a:ext uri="{FF2B5EF4-FFF2-40B4-BE49-F238E27FC236}">
                <a16:creationId xmlns:a16="http://schemas.microsoft.com/office/drawing/2014/main"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Tree>
    <p:extLst>
      <p:ext uri="{BB962C8B-B14F-4D97-AF65-F5344CB8AC3E}">
        <p14:creationId xmlns:p14="http://schemas.microsoft.com/office/powerpoint/2010/main" val="3669078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11" name="Πεντάγωνο 10" descr="Διακοσμητικό Πεντάγωνο">
            <a:extLst>
              <a:ext uri="{FF2B5EF4-FFF2-40B4-BE49-F238E27FC236}">
                <a16:creationId xmlns:a16="http://schemas.microsoft.com/office/drawing/2014/main" id="{D5B999F8-A985-4FB9-A69D-5531CFAD213B}"/>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2" name="Πεντάγωνο 11" descr="Διακοσμητικό Πεντάγωνο">
            <a:extLst>
              <a:ext uri="{FF2B5EF4-FFF2-40B4-BE49-F238E27FC236}">
                <a16:creationId xmlns:a16="http://schemas.microsoft.com/office/drawing/2014/main" id="{6DDA70A0-B819-4630-909F-9C748D6703E9}"/>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3" name="Πεντάγωνο 12" descr="Διακοσμητικό Πεντάγωνο">
            <a:extLst>
              <a:ext uri="{FF2B5EF4-FFF2-40B4-BE49-F238E27FC236}">
                <a16:creationId xmlns:a16="http://schemas.microsoft.com/office/drawing/2014/main" id="{0E46B6BF-40F0-4856-A4E9-5C1EEFB0AD1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4" name="Πεντάγωνο 13" descr="Διακοσμητικό Πεντάγωνο">
            <a:extLst>
              <a:ext uri="{FF2B5EF4-FFF2-40B4-BE49-F238E27FC236}">
                <a16:creationId xmlns:a16="http://schemas.microsoft.com/office/drawing/2014/main" id="{75FEDF0A-8B15-456B-93B9-4B380459888A}"/>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5" name="Πεντάγωνο 14" descr="Διακοσμητικό Πεντάγωνο">
            <a:extLst>
              <a:ext uri="{FF2B5EF4-FFF2-40B4-BE49-F238E27FC236}">
                <a16:creationId xmlns:a16="http://schemas.microsoft.com/office/drawing/2014/main" id="{87E32DA8-B617-4F4D-AF32-FE86DC1E1ECF}"/>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8" name="Θέση υποσέλιδου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9" name="Θέση αριθμού διαφάνειας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7" name="Θέση περιεχομένου 2">
            <a:extLst>
              <a:ext uri="{FF2B5EF4-FFF2-40B4-BE49-F238E27FC236}">
                <a16:creationId xmlns:a16="http://schemas.microsoft.com/office/drawing/2014/main" id="{5C127A20-FC87-4D7E-B02E-428168B1E990}"/>
              </a:ext>
            </a:extLst>
          </p:cNvPr>
          <p:cNvSpPr>
            <a:spLocks noGrp="1"/>
          </p:cNvSpPr>
          <p:nvPr>
            <p:ph sz="half" idx="1"/>
          </p:nvPr>
        </p:nvSpPr>
        <p:spPr>
          <a:xfrm>
            <a:off x="432000" y="1138239"/>
            <a:ext cx="5587800" cy="4800650"/>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0" name="Θέση περιεχομένου 3">
            <a:extLst>
              <a:ext uri="{FF2B5EF4-FFF2-40B4-BE49-F238E27FC236}">
                <a16:creationId xmlns:a16="http://schemas.microsoft.com/office/drawing/2014/main" id="{FCB4AD02-110E-4AB3-A9C3-0DF162DC4071}"/>
              </a:ext>
            </a:extLst>
          </p:cNvPr>
          <p:cNvSpPr>
            <a:spLocks noGrp="1"/>
          </p:cNvSpPr>
          <p:nvPr>
            <p:ph sz="half" idx="2"/>
          </p:nvPr>
        </p:nvSpPr>
        <p:spPr>
          <a:xfrm>
            <a:off x="6172199" y="1138238"/>
            <a:ext cx="5587799" cy="4800650"/>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5" name="Θέση κειμένου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1" name="Θέση κειμένου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στήλες σε πλαίσιο">
    <p:spTree>
      <p:nvGrpSpPr>
        <p:cNvPr id="1" name=""/>
        <p:cNvGrpSpPr/>
        <p:nvPr/>
      </p:nvGrpSpPr>
      <p:grpSpPr>
        <a:xfrm>
          <a:off x="0" y="0"/>
          <a:ext cx="0" cy="0"/>
          <a:chOff x="0" y="0"/>
          <a:chExt cx="0" cy="0"/>
        </a:xfrm>
      </p:grpSpPr>
      <p:sp>
        <p:nvSpPr>
          <p:cNvPr id="10" name="Θέση περιεχομένου 2">
            <a:extLst>
              <a:ext uri="{FF2B5EF4-FFF2-40B4-BE49-F238E27FC236}">
                <a16:creationId xmlns:a16="http://schemas.microsoft.com/office/drawing/2014/main" id="{FF5B2679-5029-4692-A1C7-099E7A583624}"/>
              </a:ext>
            </a:extLst>
          </p:cNvPr>
          <p:cNvSpPr>
            <a:spLocks noGrp="1"/>
          </p:cNvSpPr>
          <p:nvPr>
            <p:ph idx="14"/>
          </p:nvPr>
        </p:nvSpPr>
        <p:spPr>
          <a:xfrm>
            <a:off x="43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1" name="Θέση περιεχομένου 2">
            <a:extLst>
              <a:ext uri="{FF2B5EF4-FFF2-40B4-BE49-F238E27FC236}">
                <a16:creationId xmlns:a16="http://schemas.microsoft.com/office/drawing/2014/main" id="{1B5AA133-C824-4B4A-96F4-D48A58E222DA}"/>
              </a:ext>
            </a:extLst>
          </p:cNvPr>
          <p:cNvSpPr>
            <a:spLocks noGrp="1"/>
          </p:cNvSpPr>
          <p:nvPr>
            <p:ph idx="15"/>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2" name="Θέση περιεχομένου 2">
            <a:extLst>
              <a:ext uri="{FF2B5EF4-FFF2-40B4-BE49-F238E27FC236}">
                <a16:creationId xmlns:a16="http://schemas.microsoft.com/office/drawing/2014/main" id="{388A40C4-1887-4DBA-90FF-4CF89932DA57}"/>
              </a:ext>
            </a:extLst>
          </p:cNvPr>
          <p:cNvSpPr>
            <a:spLocks noGrp="1"/>
          </p:cNvSpPr>
          <p:nvPr>
            <p:ph idx="16"/>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2" name="Τίτλος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gradFill>
            <a:gsLst>
              <a:gs pos="0">
                <a:schemeClr val="accent5"/>
              </a:gs>
              <a:gs pos="100000">
                <a:schemeClr val="accent4"/>
              </a:gs>
            </a:gsLst>
            <a:lin ang="15600000" scaled="0"/>
          </a:gradFill>
          <a:ln w="28575">
            <a:noFill/>
          </a:ln>
        </p:spPr>
        <p:txBody>
          <a:bodyPr lIns="108000" tIns="36000" rIns="108000" bIns="36000" rtlCol="0" anchor="ctr"/>
          <a:lstStyle>
            <a:lvl1pPr marL="0" indent="0" algn="ctr">
              <a:buNone/>
              <a:defRPr sz="2100" b="1">
                <a:solidFill>
                  <a:schemeClr val="tx1"/>
                </a:solidFill>
                <a:latin typeface="+mj-lt"/>
              </a:defRPr>
            </a:lvl1pPr>
          </a:lstStyle>
          <a:p>
            <a:pPr lvl="0" rtl="0"/>
            <a:r>
              <a:rPr lang="el-GR" noProof="0" dirty="0"/>
              <a:t>Τίτλος ενότητας 1</a:t>
            </a:r>
          </a:p>
        </p:txBody>
      </p:sp>
      <p:sp>
        <p:nvSpPr>
          <p:cNvPr id="7" name="Θέση υποσέλιδου 6">
            <a:extLst>
              <a:ext uri="{FF2B5EF4-FFF2-40B4-BE49-F238E27FC236}">
                <a16:creationId xmlns:a16="http://schemas.microsoft.com/office/drawing/2014/main" id="{D2E533DB-3399-4A25-BB80-899E9CC78DB1}"/>
              </a:ext>
            </a:extLst>
          </p:cNvPr>
          <p:cNvSpPr>
            <a:spLocks noGrp="1"/>
          </p:cNvSpPr>
          <p:nvPr>
            <p:ph type="ftr" sz="quarter" idx="10"/>
          </p:nvPr>
        </p:nvSpPr>
        <p:spPr/>
        <p:txBody>
          <a:bodyPr rtlCol="0"/>
          <a:lstStyle/>
          <a:p>
            <a:pPr rtl="0"/>
            <a:endParaRPr lang="el-GR" noProof="0" dirty="0"/>
          </a:p>
        </p:txBody>
      </p:sp>
      <p:sp>
        <p:nvSpPr>
          <p:cNvPr id="8" name="Θέση αριθμού διαφάνειας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rtlCol="0"/>
          <a:lstStyle/>
          <a:p>
            <a:pPr rtl="0"/>
            <a:fld id="{4B73C415-D670-4716-A5EC-CC4D52CA2BAC}" type="slidenum">
              <a:rPr lang="el-GR" noProof="0" smtClean="0"/>
              <a:pPr/>
              <a:t>‹#›</a:t>
            </a:fld>
            <a:endParaRPr lang="el-GR" noProof="0" dirty="0"/>
          </a:p>
        </p:txBody>
      </p:sp>
      <p:sp>
        <p:nvSpPr>
          <p:cNvPr id="6" name="Θέση περιεχομένου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gradFill>
            <a:gsLst>
              <a:gs pos="0">
                <a:schemeClr val="accent1"/>
              </a:gs>
              <a:gs pos="100000">
                <a:schemeClr val="accent3"/>
              </a:gs>
            </a:gsLst>
            <a:lin ang="15600000" scaled="0"/>
          </a:gradFill>
          <a:ln w="28575">
            <a:noFill/>
          </a:ln>
        </p:spPr>
        <p:txBody>
          <a:bodyPr lIns="108000" tIns="36000" rIns="108000" bIns="36000" rtlCol="0" anchor="ctr"/>
          <a:lstStyle>
            <a:lvl1pPr marL="0" indent="0" algn="ctr">
              <a:buNone/>
              <a:defRPr sz="2100" b="1">
                <a:solidFill>
                  <a:schemeClr val="tx1"/>
                </a:solidFill>
                <a:latin typeface="+mj-lt"/>
              </a:defRPr>
            </a:lvl1pPr>
          </a:lstStyle>
          <a:p>
            <a:pPr lvl="0" rtl="0"/>
            <a:r>
              <a:rPr lang="el-GR" noProof="0" dirty="0"/>
              <a:t>Τίτλος ενότητας 2</a:t>
            </a:r>
          </a:p>
        </p:txBody>
      </p:sp>
      <p:sp>
        <p:nvSpPr>
          <p:cNvPr id="9" name="Θέση περιεχομένου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gradFill>
            <a:gsLst>
              <a:gs pos="0">
                <a:schemeClr val="accent2"/>
              </a:gs>
              <a:gs pos="100000">
                <a:schemeClr val="accent4"/>
              </a:gs>
            </a:gsLst>
            <a:lin ang="15600000" scaled="0"/>
          </a:gradFill>
          <a:ln w="28575">
            <a:noFill/>
          </a:ln>
        </p:spPr>
        <p:txBody>
          <a:bodyPr lIns="108000" tIns="36000" rIns="108000" bIns="36000" rtlCol="0" anchor="ctr"/>
          <a:lstStyle>
            <a:lvl1pPr marL="0" indent="0" algn="ctr">
              <a:buNone/>
              <a:defRPr sz="2100" b="1">
                <a:solidFill>
                  <a:schemeClr val="tx1"/>
                </a:solidFill>
                <a:latin typeface="+mj-lt"/>
              </a:defRPr>
            </a:lvl1pPr>
          </a:lstStyle>
          <a:p>
            <a:pPr lvl="0" rtl="0"/>
            <a:r>
              <a:rPr lang="el-GR" noProof="0" dirty="0"/>
              <a:t>Τίτλος ενότητας 3</a:t>
            </a:r>
          </a:p>
        </p:txBody>
      </p:sp>
      <p:sp>
        <p:nvSpPr>
          <p:cNvPr id="13" name="Θέση κειμένου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spTree>
    <p:extLst>
      <p:ext uri="{BB962C8B-B14F-4D97-AF65-F5344CB8AC3E}">
        <p14:creationId xmlns:p14="http://schemas.microsoft.com/office/powerpoint/2010/main" val="2363641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Λωρίδα χρόνου">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F5211B-014A-4E6E-98C7-FDAF7855316F}"/>
              </a:ext>
            </a:extLst>
          </p:cNvPr>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6" name="Θέση υποσέλιδου 5">
            <a:extLst>
              <a:ext uri="{FF2B5EF4-FFF2-40B4-BE49-F238E27FC236}">
                <a16:creationId xmlns:a16="http://schemas.microsoft.com/office/drawing/2014/main" id="{5356FC21-A32D-44DC-BED7-08CEBB3B9090}"/>
              </a:ext>
            </a:extLst>
          </p:cNvPr>
          <p:cNvSpPr>
            <a:spLocks noGrp="1"/>
          </p:cNvSpPr>
          <p:nvPr>
            <p:ph type="ftr" sz="quarter" idx="10"/>
          </p:nvPr>
        </p:nvSpPr>
        <p:spPr/>
        <p:txBody>
          <a:bodyPr rtlCol="0"/>
          <a:lstStyle/>
          <a:p>
            <a:pPr rtl="0"/>
            <a:endParaRPr lang="el-GR" noProof="0" dirty="0"/>
          </a:p>
        </p:txBody>
      </p:sp>
      <p:sp>
        <p:nvSpPr>
          <p:cNvPr id="7" name="Θέση αριθμού διαφάνειας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rtlCol="0"/>
          <a:lstStyle/>
          <a:p>
            <a:pPr rtl="0"/>
            <a:fld id="{4B73C415-D670-4716-A5EC-CC4D52CA2BAC}" type="slidenum">
              <a:rPr lang="el-GR" noProof="0" smtClean="0"/>
              <a:pPr/>
              <a:t>‹#›</a:t>
            </a:fld>
            <a:endParaRPr lang="el-GR" noProof="0" dirty="0"/>
          </a:p>
        </p:txBody>
      </p:sp>
      <p:sp>
        <p:nvSpPr>
          <p:cNvPr id="5" name="Θέση κειμένου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cxnSp>
        <p:nvCxnSpPr>
          <p:cNvPr id="8" name="Ευθύγραμμο βέλος σύνδεσης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Θέση κειμένου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369269" y="3973125"/>
            <a:ext cx="502886" cy="201776"/>
          </a:xfrm>
        </p:spPr>
        <p:txBody>
          <a:bodyPr rtlCol="0" anchor="ctr"/>
          <a:lstStyle>
            <a:lvl1pPr marL="0" indent="0" algn="ctr">
              <a:buNone/>
              <a:defRPr sz="1400">
                <a:solidFill>
                  <a:schemeClr val="tx1"/>
                </a:solidFill>
              </a:defRPr>
            </a:lvl1pPr>
          </a:lstStyle>
          <a:p>
            <a:pPr lvl="0" rtl="0"/>
            <a:r>
              <a:rPr lang="el-GR" noProof="0" dirty="0"/>
              <a:t>Έτος</a:t>
            </a:r>
          </a:p>
        </p:txBody>
      </p:sp>
      <p:sp>
        <p:nvSpPr>
          <p:cNvPr id="10" name="Θέση κειμένου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1" name="Θέση κειμένου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2" name="Θέση κειμένου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3" name="Θέση κειμένου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4" name="Θέση κειμένου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33469" y="3973125"/>
            <a:ext cx="502886" cy="201776"/>
          </a:xfrm>
        </p:spPr>
        <p:txBody>
          <a:bodyPr rtlCol="0" anchor="ctr"/>
          <a:lstStyle>
            <a:lvl1pPr marL="0" indent="0" algn="ctr">
              <a:buNone/>
              <a:defRPr sz="1400">
                <a:solidFill>
                  <a:schemeClr val="tx1"/>
                </a:solidFill>
              </a:defRPr>
            </a:lvl1pPr>
          </a:lstStyle>
          <a:p>
            <a:pPr lvl="0" rtl="0"/>
            <a:r>
              <a:rPr lang="el-GR" noProof="0" dirty="0"/>
              <a:t>Έτος</a:t>
            </a:r>
          </a:p>
        </p:txBody>
      </p:sp>
      <p:sp>
        <p:nvSpPr>
          <p:cNvPr id="15" name="Θέση κειμένου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6" name="Θέση κειμένου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7" name="Θέση κειμένου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8" name="Θέση κειμένου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19" name="Θέση κειμένου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0" name="Θέση κειμένου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1" name="Θέση κειμένου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2" name="Θέση κειμένου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3" name="Θέση κειμένου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4" name="Θέση κειμένου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5" name="Θέση κειμένου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6" name="Θέση κειμένου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7" name="Θέση κειμένου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8" name="Θέση κειμένου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29" name="Θέση κειμένου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30" name="Θέση κειμένου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31" name="Θέση κειμένου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32" name="Θέση κειμένου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33" name="Θέση κειμένου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34" name="Θέση κειμένου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solidFill>
              </a:defRPr>
            </a:lvl1pPr>
          </a:lstStyle>
          <a:p>
            <a:pPr lvl="0" rtl="0"/>
            <a:r>
              <a:rPr lang="el-GR" noProof="0" dirty="0"/>
              <a:t>ΜΜ</a:t>
            </a:r>
          </a:p>
        </p:txBody>
      </p:sp>
      <p:sp>
        <p:nvSpPr>
          <p:cNvPr id="4" name="Θέση κειμένου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gradFill>
            <a:gsLst>
              <a:gs pos="0">
                <a:schemeClr val="bg1"/>
              </a:gs>
              <a:gs pos="100000">
                <a:schemeClr val="accent3">
                  <a:lumMod val="20000"/>
                  <a:lumOff val="80000"/>
                </a:schemeClr>
              </a:gs>
            </a:gsLst>
            <a:lin ang="15600000" scaled="0"/>
          </a:gradFill>
        </p:spPr>
        <p:txBody>
          <a:bodyPr tIns="36000" rtlCol="0" anchor="t"/>
          <a:lstStyle>
            <a:lvl1pPr marL="0" indent="0" algn="ctr">
              <a:buNone/>
              <a:defRPr sz="1600">
                <a:latin typeface="+mj-lt"/>
              </a:defRPr>
            </a:lvl1pPr>
          </a:lstStyle>
          <a:p>
            <a:pPr lvl="0" rtl="0"/>
            <a:r>
              <a:rPr lang="el-GR" noProof="0" dirty="0"/>
              <a:t>Τίτλος στοιχείου</a:t>
            </a:r>
          </a:p>
        </p:txBody>
      </p:sp>
      <p:sp>
        <p:nvSpPr>
          <p:cNvPr id="37" name="Θέση κειμένου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rtlCol="0"/>
          <a:lstStyle>
            <a:lvl1pPr marL="0" indent="0" algn="ctr">
              <a:buNone/>
              <a:defRPr sz="1000">
                <a:solidFill>
                  <a:schemeClr val="tx1"/>
                </a:solidFill>
              </a:defRPr>
            </a:lvl1pPr>
          </a:lstStyle>
          <a:p>
            <a:pPr lvl="0" rtl="0"/>
            <a:r>
              <a:rPr lang="el-GR" noProof="0" dirty="0"/>
              <a:t>Μήνας, Έτος</a:t>
            </a:r>
          </a:p>
        </p:txBody>
      </p:sp>
    </p:spTree>
    <p:extLst>
      <p:ext uri="{BB962C8B-B14F-4D97-AF65-F5344CB8AC3E}">
        <p14:creationId xmlns:p14="http://schemas.microsoft.com/office/powerpoint/2010/main" val="321736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τίτλου με εικόνα 2">
    <p:bg>
      <p:bgPr>
        <a:solidFill>
          <a:schemeClr val="accent1"/>
        </a:solidFill>
        <a:effectLst/>
      </p:bgPr>
    </p:bg>
    <p:spTree>
      <p:nvGrpSpPr>
        <p:cNvPr id="1" name=""/>
        <p:cNvGrpSpPr/>
        <p:nvPr/>
      </p:nvGrpSpPr>
      <p:grpSpPr>
        <a:xfrm>
          <a:off x="0" y="0"/>
          <a:ext cx="0" cy="0"/>
          <a:chOff x="0" y="0"/>
          <a:chExt cx="0" cy="0"/>
        </a:xfrm>
      </p:grpSpPr>
      <p:sp>
        <p:nvSpPr>
          <p:cNvPr id="14" name="Ορθογώνιο 13">
            <a:extLst>
              <a:ext uri="{FF2B5EF4-FFF2-40B4-BE49-F238E27FC236}">
                <a16:creationId xmlns:a16="http://schemas.microsoft.com/office/drawing/2014/main" id="{A945F115-22EA-452C-BEFF-B86EC6B0D0B2}"/>
              </a:ext>
            </a:extLst>
          </p:cNvPr>
          <p:cNvSpPr/>
          <p:nvPr userDrawn="1"/>
        </p:nvSpPr>
        <p:spPr>
          <a:xfrm>
            <a:off x="6677617" y="107999"/>
            <a:ext cx="5400000" cy="6660000"/>
          </a:xfrm>
          <a:prstGeom prst="rect">
            <a:avLst/>
          </a:prstGeom>
          <a:gradFill>
            <a:gsLst>
              <a:gs pos="0">
                <a:schemeClr val="accent3"/>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45" name="Ομάδα 44">
            <a:extLst>
              <a:ext uri="{FF2B5EF4-FFF2-40B4-BE49-F238E27FC236}">
                <a16:creationId xmlns:a16="http://schemas.microsoft.com/office/drawing/2014/main" id="{00D551C8-4BF9-413C-A7A0-7C874EA0C1EB}"/>
              </a:ext>
            </a:extLst>
          </p:cNvPr>
          <p:cNvGrpSpPr/>
          <p:nvPr userDrawn="1"/>
        </p:nvGrpSpPr>
        <p:grpSpPr>
          <a:xfrm>
            <a:off x="7775280" y="1707806"/>
            <a:ext cx="3442387" cy="3442387"/>
            <a:chOff x="2514599" y="1566862"/>
            <a:chExt cx="3810001" cy="3810001"/>
          </a:xfrm>
        </p:grpSpPr>
        <p:cxnSp>
          <p:nvCxnSpPr>
            <p:cNvPr id="46" name="Ευθεία γραμμή σύνδεσης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Ευθεία γραμμή σύνδεσης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Ευθεία γραμμή σύνδεσης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Ευθεία γραμμή σύνδεσης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Ευθεία γραμμή σύνδεσης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Ευθεία γραμμή σύνδεσης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Ευθεία γραμμή σύνδεσης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Ευθεία γραμμή σύνδεσης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Θέση εικόνας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solidFill>
            <a:schemeClr val="accent5"/>
          </a:solidFill>
        </p:spPr>
        <p:txBody>
          <a:bodyPr rtlCol="0" anchor="ctr"/>
          <a:lstStyle>
            <a:lvl1pPr marL="0" indent="0" algn="ctr">
              <a:buNone/>
              <a:defRPr sz="1400" i="1">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744211"/>
            <a:ext cx="4680000" cy="3369577"/>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rtl="0">
              <a:lnSpc>
                <a:spcPts val="9000"/>
              </a:lnSpc>
            </a:pPr>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rtl="0"/>
            <a:r>
              <a:rPr lang="el-GR" noProof="0"/>
              <a:t>Κάντε κλικ για να επεξεργαστείτε τον υπότιτλο του υποδείγματος</a:t>
            </a:r>
            <a:endParaRPr lang="el-GR" noProof="0" dirty="0"/>
          </a:p>
        </p:txBody>
      </p:sp>
      <p:sp>
        <p:nvSpPr>
          <p:cNvPr id="69" name="Ισοσκελές τρίγωνο 68">
            <a:extLst>
              <a:ext uri="{FF2B5EF4-FFF2-40B4-BE49-F238E27FC236}">
                <a16:creationId xmlns:a16="http://schemas.microsoft.com/office/drawing/2014/main" id="{8361B8AE-FA69-4D48-85CF-562C48593517}"/>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70" name="Ισοσκελές τρίγωνο 69">
            <a:extLst>
              <a:ext uri="{FF2B5EF4-FFF2-40B4-BE49-F238E27FC236}">
                <a16:creationId xmlns:a16="http://schemas.microsoft.com/office/drawing/2014/main" id="{B6A1E932-3467-40C1-AEB3-BF71625C8310}"/>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71" name="Ισοσκελές τρίγωνο 70">
            <a:extLst>
              <a:ext uri="{FF2B5EF4-FFF2-40B4-BE49-F238E27FC236}">
                <a16:creationId xmlns:a16="http://schemas.microsoft.com/office/drawing/2014/main" id="{7122E4D7-2A00-4656-AAD9-CFA98DD4E90E}"/>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329155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Μέλη ομάδας 3">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A85E10-5A18-4C86-8310-FA9CF8DF8AB5}"/>
              </a:ext>
            </a:extLst>
          </p:cNvPr>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7" name="Θέση υποσέλιδου 6">
            <a:extLst>
              <a:ext uri="{FF2B5EF4-FFF2-40B4-BE49-F238E27FC236}">
                <a16:creationId xmlns:a16="http://schemas.microsoft.com/office/drawing/2014/main" id="{D2E533DB-3399-4A25-BB80-899E9CC78DB1}"/>
              </a:ext>
            </a:extLst>
          </p:cNvPr>
          <p:cNvSpPr>
            <a:spLocks noGrp="1"/>
          </p:cNvSpPr>
          <p:nvPr>
            <p:ph type="ftr" sz="quarter" idx="10"/>
          </p:nvPr>
        </p:nvSpPr>
        <p:spPr/>
        <p:txBody>
          <a:bodyPr rtlCol="0"/>
          <a:lstStyle/>
          <a:p>
            <a:pPr rtl="0"/>
            <a:endParaRPr lang="el-GR" noProof="0" dirty="0"/>
          </a:p>
        </p:txBody>
      </p:sp>
      <p:sp>
        <p:nvSpPr>
          <p:cNvPr id="8" name="Θέση αριθμού διαφάνειας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rtlCol="0"/>
          <a:lstStyle/>
          <a:p>
            <a:pPr rtl="0"/>
            <a:fld id="{4B73C415-D670-4716-A5EC-CC4D52CA2BAC}" type="slidenum">
              <a:rPr lang="el-GR" noProof="0" smtClean="0"/>
              <a:pPr/>
              <a:t>‹#›</a:t>
            </a:fld>
            <a:endParaRPr lang="el-GR" noProof="0" dirty="0"/>
          </a:p>
        </p:txBody>
      </p:sp>
      <p:sp>
        <p:nvSpPr>
          <p:cNvPr id="5" name="Θέση εικόνας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364180"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Φωτογραφία</a:t>
            </a:r>
          </a:p>
        </p:txBody>
      </p:sp>
      <p:sp>
        <p:nvSpPr>
          <p:cNvPr id="9" name="Θέση κειμένου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rtlCol="0" anchor="b"/>
          <a:lstStyle>
            <a:lvl1pPr marL="0" indent="0" algn="l">
              <a:buFont typeface="Arial" panose="020B0604020202020204" pitchFamily="34" charset="0"/>
              <a:buNone/>
              <a:defRPr sz="2400">
                <a:solidFill>
                  <a:schemeClr val="tx1"/>
                </a:solidFill>
              </a:defRPr>
            </a:lvl1pPr>
          </a:lstStyle>
          <a:p>
            <a:pPr lvl="0" rtl="0"/>
            <a:r>
              <a:rPr lang="el-GR" noProof="0" dirty="0"/>
              <a:t>Όνομα</a:t>
            </a:r>
          </a:p>
        </p:txBody>
      </p:sp>
      <p:sp>
        <p:nvSpPr>
          <p:cNvPr id="11" name="Θέση κειμένου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rtlCol="0"/>
          <a:lstStyle>
            <a:lvl1pPr marL="0" indent="0" algn="l">
              <a:buNone/>
              <a:defRPr sz="1400">
                <a:solidFill>
                  <a:schemeClr val="tx1"/>
                </a:solidFill>
              </a:defRPr>
            </a:lvl1pPr>
          </a:lstStyle>
          <a:p>
            <a:pPr lvl="0" rtl="0"/>
            <a:r>
              <a:rPr lang="el-GR" noProof="0" dirty="0"/>
              <a:t>Σύντομο βιογραφικό</a:t>
            </a:r>
          </a:p>
        </p:txBody>
      </p:sp>
      <p:sp>
        <p:nvSpPr>
          <p:cNvPr id="6" name="Θέση κειμένου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sp>
        <p:nvSpPr>
          <p:cNvPr id="28" name="Θέση κειμένου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rtlCol="0"/>
          <a:lstStyle>
            <a:lvl1pPr marL="0" indent="0" algn="l">
              <a:buFont typeface="Arial" panose="020B0604020202020204" pitchFamily="34" charset="0"/>
              <a:buNone/>
              <a:defRPr sz="1400">
                <a:solidFill>
                  <a:schemeClr val="tx1"/>
                </a:solidFill>
              </a:defRPr>
            </a:lvl1pPr>
          </a:lstStyle>
          <a:p>
            <a:pPr lvl="0" rtl="0"/>
            <a:r>
              <a:rPr lang="el-GR" noProof="0" dirty="0"/>
              <a:t>Τίτλος</a:t>
            </a:r>
          </a:p>
        </p:txBody>
      </p:sp>
      <p:sp>
        <p:nvSpPr>
          <p:cNvPr id="41" name="Θέση εικόνας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00409"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Φωτογραφία</a:t>
            </a:r>
          </a:p>
        </p:txBody>
      </p:sp>
      <p:sp>
        <p:nvSpPr>
          <p:cNvPr id="42" name="Θέση κειμένου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rtlCol="0" anchor="b"/>
          <a:lstStyle>
            <a:lvl1pPr marL="0" indent="0" algn="l">
              <a:buFont typeface="Arial" panose="020B0604020202020204" pitchFamily="34" charset="0"/>
              <a:buNone/>
              <a:defRPr sz="2400">
                <a:solidFill>
                  <a:schemeClr val="tx1"/>
                </a:solidFill>
              </a:defRPr>
            </a:lvl1pPr>
          </a:lstStyle>
          <a:p>
            <a:pPr lvl="0" rtl="0"/>
            <a:r>
              <a:rPr lang="el-GR" noProof="0" dirty="0"/>
              <a:t>Όνομα</a:t>
            </a:r>
          </a:p>
        </p:txBody>
      </p:sp>
      <p:sp>
        <p:nvSpPr>
          <p:cNvPr id="43" name="Θέση κειμένου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rtlCol="0"/>
          <a:lstStyle>
            <a:lvl1pPr marL="0" indent="0" algn="l">
              <a:buNone/>
              <a:defRPr sz="1400">
                <a:solidFill>
                  <a:schemeClr val="tx1"/>
                </a:solidFill>
              </a:defRPr>
            </a:lvl1pPr>
          </a:lstStyle>
          <a:p>
            <a:pPr lvl="0" rtl="0"/>
            <a:r>
              <a:rPr lang="el-GR" noProof="0" dirty="0"/>
              <a:t>Σύντομο βιογραφικό</a:t>
            </a:r>
          </a:p>
        </p:txBody>
      </p:sp>
      <p:sp>
        <p:nvSpPr>
          <p:cNvPr id="44" name="Θέση κειμένου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rtlCol="0"/>
          <a:lstStyle>
            <a:lvl1pPr marL="0" indent="0" algn="l">
              <a:buFont typeface="Arial" panose="020B0604020202020204" pitchFamily="34" charset="0"/>
              <a:buNone/>
              <a:defRPr sz="1400">
                <a:solidFill>
                  <a:schemeClr val="tx1"/>
                </a:solidFill>
              </a:defRPr>
            </a:lvl1pPr>
          </a:lstStyle>
          <a:p>
            <a:pPr lvl="0" rtl="0"/>
            <a:r>
              <a:rPr lang="el-GR" noProof="0" dirty="0"/>
              <a:t>Τίτλος</a:t>
            </a:r>
          </a:p>
        </p:txBody>
      </p:sp>
      <p:sp>
        <p:nvSpPr>
          <p:cNvPr id="45" name="Θέση εικόνας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045206"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Φωτογραφία</a:t>
            </a:r>
          </a:p>
        </p:txBody>
      </p:sp>
      <p:sp>
        <p:nvSpPr>
          <p:cNvPr id="46" name="Θέση κειμένου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rtlCol="0" anchor="b"/>
          <a:lstStyle>
            <a:lvl1pPr marL="0" indent="0" algn="l">
              <a:buFont typeface="Arial" panose="020B0604020202020204" pitchFamily="34" charset="0"/>
              <a:buNone/>
              <a:defRPr sz="2400">
                <a:solidFill>
                  <a:schemeClr val="tx1"/>
                </a:solidFill>
              </a:defRPr>
            </a:lvl1pPr>
          </a:lstStyle>
          <a:p>
            <a:pPr lvl="0" rtl="0"/>
            <a:r>
              <a:rPr lang="el-GR" noProof="0" dirty="0"/>
              <a:t>Όνομα</a:t>
            </a:r>
          </a:p>
        </p:txBody>
      </p:sp>
      <p:sp>
        <p:nvSpPr>
          <p:cNvPr id="47" name="Θέση κειμένου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rtlCol="0"/>
          <a:lstStyle>
            <a:lvl1pPr marL="0" indent="0" algn="l">
              <a:buNone/>
              <a:defRPr sz="1400">
                <a:solidFill>
                  <a:schemeClr val="tx1"/>
                </a:solidFill>
              </a:defRPr>
            </a:lvl1pPr>
          </a:lstStyle>
          <a:p>
            <a:pPr lvl="0" rtl="0"/>
            <a:r>
              <a:rPr lang="el-GR" noProof="0" dirty="0"/>
              <a:t>Σύντομο βιογραφικό</a:t>
            </a:r>
          </a:p>
        </p:txBody>
      </p:sp>
      <p:sp>
        <p:nvSpPr>
          <p:cNvPr id="48" name="Θέση κειμένου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rtlCol="0"/>
          <a:lstStyle>
            <a:lvl1pPr marL="0" indent="0" algn="l">
              <a:buFont typeface="Arial" panose="020B0604020202020204" pitchFamily="34" charset="0"/>
              <a:buNone/>
              <a:defRPr sz="1400">
                <a:solidFill>
                  <a:schemeClr val="tx1"/>
                </a:solidFill>
              </a:defRPr>
            </a:lvl1pPr>
          </a:lstStyle>
          <a:p>
            <a:pPr lvl="0" rtl="0"/>
            <a:r>
              <a:rPr lang="el-GR" noProof="0" dirty="0"/>
              <a:t>Τίτλος</a:t>
            </a:r>
          </a:p>
        </p:txBody>
      </p:sp>
      <p:sp>
        <p:nvSpPr>
          <p:cNvPr id="18" name="Ισοσκελές τρίγωνο 17" descr="Διακοσμητικό τρίγωνο">
            <a:extLst>
              <a:ext uri="{FF2B5EF4-FFF2-40B4-BE49-F238E27FC236}">
                <a16:creationId xmlns:a16="http://schemas.microsoft.com/office/drawing/2014/main" id="{8E5A8457-1B30-4458-8A74-EBC7529A80AC}"/>
              </a:ext>
            </a:extLst>
          </p:cNvPr>
          <p:cNvSpPr/>
          <p:nvPr userDrawn="1"/>
        </p:nvSpPr>
        <p:spPr>
          <a:xfrm rot="17100000">
            <a:off x="9640541" y="579173"/>
            <a:ext cx="1689239" cy="1147676"/>
          </a:xfrm>
          <a:prstGeom prst="triangle">
            <a:avLst/>
          </a:prstGeom>
          <a:gradFill>
            <a:gsLst>
              <a:gs pos="0">
                <a:schemeClr val="accent2"/>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9" name="Ισοσκελές τρίγωνο 18" descr="Διακοσμητικό τρίγωνο">
            <a:extLst>
              <a:ext uri="{FF2B5EF4-FFF2-40B4-BE49-F238E27FC236}">
                <a16:creationId xmlns:a16="http://schemas.microsoft.com/office/drawing/2014/main" id="{6D78DF42-080D-4A03-9896-A9F0EA96D14F}"/>
              </a:ext>
            </a:extLst>
          </p:cNvPr>
          <p:cNvSpPr/>
          <p:nvPr userDrawn="1"/>
        </p:nvSpPr>
        <p:spPr>
          <a:xfrm>
            <a:off x="9712271" y="1256650"/>
            <a:ext cx="545742" cy="370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0" name="Ισοσκελές τρίγωνο 19" descr="Διακοσμητικό τρίγωνο">
            <a:extLst>
              <a:ext uri="{FF2B5EF4-FFF2-40B4-BE49-F238E27FC236}">
                <a16:creationId xmlns:a16="http://schemas.microsoft.com/office/drawing/2014/main" id="{30AAC518-6301-4101-954B-FDD81D91F8B7}"/>
              </a:ext>
            </a:extLst>
          </p:cNvPr>
          <p:cNvSpPr/>
          <p:nvPr userDrawn="1"/>
        </p:nvSpPr>
        <p:spPr>
          <a:xfrm rot="10800000">
            <a:off x="10947905" y="733541"/>
            <a:ext cx="740512" cy="503107"/>
          </a:xfrm>
          <a:prstGeom prst="triangle">
            <a:avLst/>
          </a:prstGeom>
          <a:gradFill>
            <a:gsLst>
              <a:gs pos="0">
                <a:schemeClr val="accent2"/>
              </a:gs>
              <a:gs pos="100000">
                <a:schemeClr val="accent3"/>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cxnSp>
        <p:nvCxnSpPr>
          <p:cNvPr id="21" name="Ευθεία γραμμή σύνδεσης 20">
            <a:extLst>
              <a:ext uri="{FF2B5EF4-FFF2-40B4-BE49-F238E27FC236}">
                <a16:creationId xmlns:a16="http://schemas.microsoft.com/office/drawing/2014/main" id="{BC93CC81-5594-46D3-8702-EA80661ECBFA}"/>
              </a:ext>
              <a:ext uri="{C183D7F6-B498-43B3-948B-1728B52AA6E4}">
                <adec:decorative xmlns:adec="http://schemas.microsoft.com/office/drawing/2017/decorative" val="1"/>
              </a:ext>
            </a:extLst>
          </p:cNvPr>
          <p:cNvCxnSpPr>
            <a:cxnSpLocks/>
          </p:cNvCxnSpPr>
          <p:nvPr userDrawn="1"/>
        </p:nvCxnSpPr>
        <p:spPr>
          <a:xfrm rot="5400000" flipV="1">
            <a:off x="2609270" y="2674411"/>
            <a:ext cx="0" cy="1260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86438FE2-2FFE-4509-910B-C664B9523ACE}"/>
              </a:ext>
              <a:ext uri="{C183D7F6-B498-43B3-948B-1728B52AA6E4}">
                <adec:decorative xmlns:adec="http://schemas.microsoft.com/office/drawing/2017/decorative" val="1"/>
              </a:ext>
            </a:extLst>
          </p:cNvPr>
          <p:cNvCxnSpPr>
            <a:cxnSpLocks/>
          </p:cNvCxnSpPr>
          <p:nvPr userDrawn="1"/>
        </p:nvCxnSpPr>
        <p:spPr>
          <a:xfrm rot="5400000" flipV="1">
            <a:off x="6445500" y="2674412"/>
            <a:ext cx="0" cy="1260000"/>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EF389373-8813-47E5-8647-A58E018CBE40}"/>
              </a:ext>
              <a:ext uri="{C183D7F6-B498-43B3-948B-1728B52AA6E4}">
                <adec:decorative xmlns:adec="http://schemas.microsoft.com/office/drawing/2017/decorative" val="1"/>
              </a:ext>
            </a:extLst>
          </p:cNvPr>
          <p:cNvCxnSpPr>
            <a:cxnSpLocks/>
          </p:cNvCxnSpPr>
          <p:nvPr userDrawn="1"/>
        </p:nvCxnSpPr>
        <p:spPr>
          <a:xfrm rot="5400000" flipV="1">
            <a:off x="10281730" y="2674413"/>
            <a:ext cx="0" cy="126000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60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Μέλη ομάδας 6">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rtlCol="0"/>
          <a:lstStyle/>
          <a:p>
            <a:pPr rtl="0"/>
            <a:r>
              <a:rPr lang="el-GR" noProof="0"/>
              <a:t>Κάντε κλικ για να επεξεργαστείτε τον τίτλο υποδείγματος</a:t>
            </a:r>
            <a:endParaRPr lang="el-GR" noProof="0" dirty="0"/>
          </a:p>
        </p:txBody>
      </p:sp>
      <p:sp>
        <p:nvSpPr>
          <p:cNvPr id="7" name="Θέση υποσέλιδου 6">
            <a:extLst>
              <a:ext uri="{FF2B5EF4-FFF2-40B4-BE49-F238E27FC236}">
                <a16:creationId xmlns:a16="http://schemas.microsoft.com/office/drawing/2014/main" id="{D2E533DB-3399-4A25-BB80-899E9CC78DB1}"/>
              </a:ext>
            </a:extLst>
          </p:cNvPr>
          <p:cNvSpPr>
            <a:spLocks noGrp="1"/>
          </p:cNvSpPr>
          <p:nvPr>
            <p:ph type="ftr" sz="quarter" idx="10"/>
          </p:nvPr>
        </p:nvSpPr>
        <p:spPr/>
        <p:txBody>
          <a:bodyPr rtlCol="0"/>
          <a:lstStyle/>
          <a:p>
            <a:pPr rtl="0"/>
            <a:endParaRPr lang="el-GR" noProof="0" dirty="0"/>
          </a:p>
        </p:txBody>
      </p:sp>
      <p:sp>
        <p:nvSpPr>
          <p:cNvPr id="8" name="Θέση αριθμού διαφάνειας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rtlCol="0"/>
          <a:lstStyle/>
          <a:p>
            <a:pPr rtl="0"/>
            <a:fld id="{4B73C415-D670-4716-A5EC-CC4D52CA2BAC}" type="slidenum">
              <a:rPr lang="el-GR" noProof="0" smtClean="0"/>
              <a:pPr/>
              <a:t>‹#›</a:t>
            </a:fld>
            <a:endParaRPr lang="el-GR" noProof="0" dirty="0"/>
          </a:p>
        </p:txBody>
      </p:sp>
      <p:sp>
        <p:nvSpPr>
          <p:cNvPr id="6" name="Θέση κειμένου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sp>
        <p:nvSpPr>
          <p:cNvPr id="49" name="Θέση κειμένου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50" name="Θέση κειμένου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51" name="Θέση κειμένου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52" name="Θέση κειμένου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53" name="Θέση κειμένου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54" name="Θέση κειμένου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55" name="Θέση κειμένου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56" name="Θέση κειμένου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57" name="Θέση κειμένου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58" name="Θέση κειμένου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16" name="Θέση εικόνας 15">
            <a:extLst>
              <a:ext uri="{FF2B5EF4-FFF2-40B4-BE49-F238E27FC236}">
                <a16:creationId xmlns:a16="http://schemas.microsoft.com/office/drawing/2014/main" id="{B2738624-9DAA-4152-9A77-80BBB71AD5F1}"/>
              </a:ext>
            </a:extLst>
          </p:cNvPr>
          <p:cNvSpPr>
            <a:spLocks noGrp="1"/>
          </p:cNvSpPr>
          <p:nvPr>
            <p:ph type="pic" sz="quarter" idx="41" hasCustomPrompt="1"/>
          </p:nvPr>
        </p:nvSpPr>
        <p:spPr>
          <a:xfrm>
            <a:off x="633235" y="2448116"/>
            <a:ext cx="1217130" cy="1217130"/>
          </a:xfrm>
          <a:prstGeom prst="cube">
            <a:avLst>
              <a:gd name="adj" fmla="val 10976"/>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
        <p:nvSpPr>
          <p:cNvPr id="59" name="Θέση εικόνας 15">
            <a:extLst>
              <a:ext uri="{FF2B5EF4-FFF2-40B4-BE49-F238E27FC236}">
                <a16:creationId xmlns:a16="http://schemas.microsoft.com/office/drawing/2014/main" id="{522AE46C-0845-4BB0-9861-06071BCF56F6}"/>
              </a:ext>
            </a:extLst>
          </p:cNvPr>
          <p:cNvSpPr>
            <a:spLocks noGrp="1"/>
          </p:cNvSpPr>
          <p:nvPr>
            <p:ph type="pic" sz="quarter" idx="42" hasCustomPrompt="1"/>
          </p:nvPr>
        </p:nvSpPr>
        <p:spPr>
          <a:xfrm>
            <a:off x="2577138" y="2448116"/>
            <a:ext cx="1217130" cy="1217130"/>
          </a:xfrm>
          <a:prstGeom prst="trapezoid">
            <a:avLst>
              <a:gd name="adj" fmla="val 13981"/>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
        <p:nvSpPr>
          <p:cNvPr id="60" name="Θέση εικόνας 15">
            <a:extLst>
              <a:ext uri="{FF2B5EF4-FFF2-40B4-BE49-F238E27FC236}">
                <a16:creationId xmlns:a16="http://schemas.microsoft.com/office/drawing/2014/main" id="{D791A6AF-478F-443B-A785-F82A8DBA9F30}"/>
              </a:ext>
            </a:extLst>
          </p:cNvPr>
          <p:cNvSpPr>
            <a:spLocks noGrp="1"/>
          </p:cNvSpPr>
          <p:nvPr>
            <p:ph type="pic" sz="quarter" idx="43" hasCustomPrompt="1"/>
          </p:nvPr>
        </p:nvSpPr>
        <p:spPr>
          <a:xfrm>
            <a:off x="4521041" y="2448116"/>
            <a:ext cx="1217130" cy="1217130"/>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
        <p:nvSpPr>
          <p:cNvPr id="61" name="Θέση εικόνας 15">
            <a:extLst>
              <a:ext uri="{FF2B5EF4-FFF2-40B4-BE49-F238E27FC236}">
                <a16:creationId xmlns:a16="http://schemas.microsoft.com/office/drawing/2014/main" id="{1A65AFE9-2875-44A5-BF13-6E8438892669}"/>
              </a:ext>
            </a:extLst>
          </p:cNvPr>
          <p:cNvSpPr>
            <a:spLocks noGrp="1"/>
          </p:cNvSpPr>
          <p:nvPr>
            <p:ph type="pic" sz="quarter" idx="44" hasCustomPrompt="1"/>
          </p:nvPr>
        </p:nvSpPr>
        <p:spPr>
          <a:xfrm>
            <a:off x="6464944" y="2448116"/>
            <a:ext cx="1217130" cy="1217130"/>
          </a:xfrm>
          <a:prstGeom prst="bevel">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
        <p:nvSpPr>
          <p:cNvPr id="62" name="Θέση εικόνας 15">
            <a:extLst>
              <a:ext uri="{FF2B5EF4-FFF2-40B4-BE49-F238E27FC236}">
                <a16:creationId xmlns:a16="http://schemas.microsoft.com/office/drawing/2014/main" id="{069B9167-077F-4123-82C5-01EB62AFB3E6}"/>
              </a:ext>
            </a:extLst>
          </p:cNvPr>
          <p:cNvSpPr>
            <a:spLocks noGrp="1"/>
          </p:cNvSpPr>
          <p:nvPr>
            <p:ph type="pic" sz="quarter" idx="45" hasCustomPrompt="1"/>
          </p:nvPr>
        </p:nvSpPr>
        <p:spPr>
          <a:xfrm>
            <a:off x="8408847" y="2448116"/>
            <a:ext cx="1217130" cy="1217130"/>
          </a:xfrm>
          <a:prstGeom prst="cube">
            <a:avLst>
              <a:gd name="adj" fmla="val 45034"/>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
        <p:nvSpPr>
          <p:cNvPr id="21" name="Θέση κειμένου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3996234"/>
            <a:ext cx="1620000" cy="496292"/>
          </a:xfrm>
        </p:spPr>
        <p:txBody>
          <a:bodyPr rtlCol="0" anchor="b"/>
          <a:lstStyle>
            <a:lvl1pPr marL="0" indent="0" algn="ctr">
              <a:buFont typeface="Arial" panose="020B0604020202020204" pitchFamily="34" charset="0"/>
              <a:buNone/>
              <a:defRPr sz="1800">
                <a:latin typeface="+mj-lt"/>
              </a:defRPr>
            </a:lvl1pPr>
          </a:lstStyle>
          <a:p>
            <a:pPr lvl="0" rtl="0"/>
            <a:r>
              <a:rPr lang="el-GR" noProof="0" dirty="0"/>
              <a:t>Πλήρες όνομα</a:t>
            </a:r>
          </a:p>
        </p:txBody>
      </p:sp>
      <p:sp>
        <p:nvSpPr>
          <p:cNvPr id="22" name="Θέση κειμένου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4624545"/>
            <a:ext cx="1620000" cy="720000"/>
          </a:xfrm>
        </p:spPr>
        <p:txBody>
          <a:bodyPr rtlCol="0"/>
          <a:lstStyle>
            <a:lvl1pPr marL="0" indent="0" algn="ctr">
              <a:buNone/>
              <a:defRPr sz="1400">
                <a:solidFill>
                  <a:schemeClr val="tx1">
                    <a:lumMod val="50000"/>
                    <a:lumOff val="50000"/>
                  </a:schemeClr>
                </a:solidFill>
              </a:defRPr>
            </a:lvl1pPr>
          </a:lstStyle>
          <a:p>
            <a:pPr lvl="0" rtl="0"/>
            <a:r>
              <a:rPr lang="el-GR" noProof="0" dirty="0"/>
              <a:t>Τίτλος</a:t>
            </a:r>
          </a:p>
        </p:txBody>
      </p:sp>
      <p:sp>
        <p:nvSpPr>
          <p:cNvPr id="23" name="Θέση εικόνας 15">
            <a:extLst>
              <a:ext uri="{FF2B5EF4-FFF2-40B4-BE49-F238E27FC236}">
                <a16:creationId xmlns:a16="http://schemas.microsoft.com/office/drawing/2014/main" id="{FC64B5FD-0E87-4FAB-AFEA-D10DFED9F653}"/>
              </a:ext>
            </a:extLst>
          </p:cNvPr>
          <p:cNvSpPr>
            <a:spLocks noGrp="1"/>
          </p:cNvSpPr>
          <p:nvPr>
            <p:ph type="pic" sz="quarter" idx="48" hasCustomPrompt="1"/>
          </p:nvPr>
        </p:nvSpPr>
        <p:spPr>
          <a:xfrm>
            <a:off x="10352748" y="2448116"/>
            <a:ext cx="1217130" cy="1217130"/>
          </a:xfrm>
          <a:prstGeom prst="star24">
            <a:avLst>
              <a:gd name="adj" fmla="val 45514"/>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l-GR" noProof="0" dirty="0"/>
              <a:t>εικόνα</a:t>
            </a:r>
          </a:p>
        </p:txBody>
      </p:sp>
    </p:spTree>
    <p:extLst>
      <p:ext uri="{BB962C8B-B14F-4D97-AF65-F5344CB8AC3E}">
        <p14:creationId xmlns:p14="http://schemas.microsoft.com/office/powerpoint/2010/main" val="248245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5" name="Θέση κειμένου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3" name="Θέση κειμένου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5" name="Θέση κειμένου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7" name="Θέση κειμένου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Τίτλος και υπότι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6" name="Θέση υποσέλιδου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7" name="Θέση αριθμού διαφάνειας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5" name="Θέση κειμένου 5">
            <a:extLst>
              <a:ext uri="{FF2B5EF4-FFF2-40B4-BE49-F238E27FC236}">
                <a16:creationId xmlns:a16="http://schemas.microsoft.com/office/drawing/2014/main" id="{4CF12D3B-4C36-4144-B243-946E3641FB9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noProof="0" dirty="0"/>
              <a:t>Υπότιτλος</a:t>
            </a:r>
          </a:p>
        </p:txBody>
      </p:sp>
    </p:spTree>
    <p:extLst>
      <p:ext uri="{BB962C8B-B14F-4D97-AF65-F5344CB8AC3E}">
        <p14:creationId xmlns:p14="http://schemas.microsoft.com/office/powerpoint/2010/main" val="1505855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Ευχαριστούμ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Ελεύθερη σχεδίαση: Σχήμα 45">
            <a:extLst>
              <a:ext uri="{FF2B5EF4-FFF2-40B4-BE49-F238E27FC236}">
                <a16:creationId xmlns:a16="http://schemas.microsoft.com/office/drawing/2014/main" id="{0A91D902-B83C-4440-B743-224DF1A5EFE4}"/>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gradFill>
            <a:gsLst>
              <a:gs pos="0">
                <a:schemeClr val="accent2">
                  <a:lumMod val="75000"/>
                </a:schemeClr>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6" name="Ομάδα 15">
            <a:extLst>
              <a:ext uri="{FF2B5EF4-FFF2-40B4-BE49-F238E27FC236}">
                <a16:creationId xmlns:a16="http://schemas.microsoft.com/office/drawing/2014/main" id="{FCBD139D-0699-4BC5-B75A-A53F7BE6D9A6}"/>
              </a:ext>
            </a:extLst>
          </p:cNvPr>
          <p:cNvGrpSpPr/>
          <p:nvPr/>
        </p:nvGrpSpPr>
        <p:grpSpPr>
          <a:xfrm rot="4830719">
            <a:off x="3592918" y="724568"/>
            <a:ext cx="4776768" cy="4776768"/>
            <a:chOff x="2514599" y="1566862"/>
            <a:chExt cx="3810001" cy="3810001"/>
          </a:xfrm>
          <a:effectLst/>
          <a:scene3d>
            <a:camera prst="perspectiveHeroicExtremeLeftFacing"/>
            <a:lightRig rig="threePt" dir="t"/>
          </a:scene3d>
        </p:grpSpPr>
        <p:cxnSp>
          <p:nvCxnSpPr>
            <p:cNvPr id="20" name="Ευθεία γραμμή σύνδεσης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27226" y="2431804"/>
            <a:ext cx="4680000" cy="1994392"/>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rgbClr val="F2D3D0"/>
                    </a:gs>
                    <a:gs pos="55000">
                      <a:srgbClr val="A9E0ED"/>
                    </a:gs>
                    <a:gs pos="55000">
                      <a:schemeClr val="accent1">
                        <a:lumMod val="60000"/>
                        <a:lumOff val="40000"/>
                      </a:schemeClr>
                    </a:gs>
                    <a:gs pos="76000">
                      <a:schemeClr val="bg1"/>
                    </a:gs>
                  </a:gsLst>
                  <a:lin ang="5400000" scaled="1"/>
                </a:gradFill>
                <a:effectLst>
                  <a:glow rad="152400">
                    <a:schemeClr val="accent2">
                      <a:alpha val="40000"/>
                    </a:schemeClr>
                  </a:glow>
                  <a:outerShdw blurRad="25400" dist="25400" dir="2400000" algn="tl" rotWithShape="0">
                    <a:schemeClr val="accent4"/>
                  </a:outerShdw>
                </a:effectLst>
                <a:latin typeface="+mj-lt"/>
                <a:ea typeface="Tahoma" panose="020B0604030504040204" pitchFamily="34" charset="0"/>
                <a:cs typeface="Arial" panose="020B0604020202020204" pitchFamily="34" charset="0"/>
              </a:defRPr>
            </a:lvl1pPr>
          </a:lstStyle>
          <a:p>
            <a:pPr marL="0" lvl="0" rtl="0"/>
            <a:r>
              <a:rPr lang="el-GR" noProof="0" dirty="0"/>
              <a:t>ΕΥΧΑΡΙΣΤΟΥΜΕ</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4344386" y="5005721"/>
            <a:ext cx="3245680" cy="252000"/>
          </a:xfrm>
          <a:solidFill>
            <a:schemeClr val="tx1"/>
          </a:solidFill>
        </p:spPr>
        <p:txBody>
          <a:bodyPr rtlCol="0"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dirty="0"/>
              <a:t>Πλήρες όνομα</a:t>
            </a:r>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5596970" y="680116"/>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0800000">
            <a:off x="5122607" y="1540171"/>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5694355"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7" name="Θέση κειμένου 6">
            <a:extLst>
              <a:ext uri="{FF2B5EF4-FFF2-40B4-BE49-F238E27FC236}">
                <a16:creationId xmlns:a16="http://schemas.microsoft.com/office/drawing/2014/main" id="{D8184D0A-B8E9-4D23-BA6B-957E71F90950}"/>
              </a:ext>
            </a:extLst>
          </p:cNvPr>
          <p:cNvSpPr>
            <a:spLocks noGrp="1"/>
          </p:cNvSpPr>
          <p:nvPr>
            <p:ph type="body" sz="quarter" idx="10" hasCustomPrompt="1"/>
          </p:nvPr>
        </p:nvSpPr>
        <p:spPr>
          <a:xfrm>
            <a:off x="4344386" y="5317750"/>
            <a:ext cx="3245680" cy="252000"/>
          </a:xfrm>
          <a:solidFill>
            <a:schemeClr val="tx1"/>
          </a:solidFill>
        </p:spPr>
        <p:txBody>
          <a:bodyPr rtlCol="0"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stStyle>
          <a:p>
            <a:pPr lvl="0" rtl="0"/>
            <a:r>
              <a:rPr lang="el-GR" noProof="0" dirty="0"/>
              <a:t>Αριθμός επικοινωνίας</a:t>
            </a:r>
          </a:p>
        </p:txBody>
      </p:sp>
      <p:sp>
        <p:nvSpPr>
          <p:cNvPr id="9" name="Θέση κειμένου 8">
            <a:extLst>
              <a:ext uri="{FF2B5EF4-FFF2-40B4-BE49-F238E27FC236}">
                <a16:creationId xmlns:a16="http://schemas.microsoft.com/office/drawing/2014/main" id="{A4C8AFF2-1AE8-44BD-952B-E0C3C2B35D4E}"/>
              </a:ext>
            </a:extLst>
          </p:cNvPr>
          <p:cNvSpPr>
            <a:spLocks noGrp="1"/>
          </p:cNvSpPr>
          <p:nvPr>
            <p:ph type="body" sz="quarter" idx="11" hasCustomPrompt="1"/>
          </p:nvPr>
        </p:nvSpPr>
        <p:spPr>
          <a:xfrm>
            <a:off x="4344386" y="5629780"/>
            <a:ext cx="3245680" cy="252000"/>
          </a:xfrm>
          <a:solidFill>
            <a:schemeClr val="tx1"/>
          </a:solidFill>
        </p:spPr>
        <p:txBody>
          <a:bodyPr rtlCol="0"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rtl="0"/>
            <a:r>
              <a:rPr lang="el-GR" noProof="0" dirty="0"/>
              <a:t>Email ή όνομα χρήστη μέσου κοινωνικής δικτύωσης</a:t>
            </a:r>
          </a:p>
        </p:txBody>
      </p:sp>
      <p:sp>
        <p:nvSpPr>
          <p:cNvPr id="45" name="Θέση κειμένου 8">
            <a:extLst>
              <a:ext uri="{FF2B5EF4-FFF2-40B4-BE49-F238E27FC236}">
                <a16:creationId xmlns:a16="http://schemas.microsoft.com/office/drawing/2014/main" id="{0367CEFF-5D91-4268-97B2-B70C861674EA}"/>
              </a:ext>
            </a:extLst>
          </p:cNvPr>
          <p:cNvSpPr>
            <a:spLocks noGrp="1"/>
          </p:cNvSpPr>
          <p:nvPr>
            <p:ph type="body" sz="quarter" idx="12" hasCustomPrompt="1"/>
          </p:nvPr>
        </p:nvSpPr>
        <p:spPr>
          <a:xfrm>
            <a:off x="4344386" y="5940992"/>
            <a:ext cx="3245680" cy="252000"/>
          </a:xfrm>
          <a:solidFill>
            <a:schemeClr val="tx1"/>
          </a:solidFill>
        </p:spPr>
        <p:txBody>
          <a:bodyPr rtlCol="0"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rtl="0"/>
            <a:r>
              <a:rPr lang="el-GR" noProof="0" dirty="0"/>
              <a:t>Τοποθεσία Web</a:t>
            </a:r>
          </a:p>
        </p:txBody>
      </p:sp>
    </p:spTree>
    <p:extLst>
      <p:ext uri="{BB962C8B-B14F-4D97-AF65-F5344CB8AC3E}">
        <p14:creationId xmlns:p14="http://schemas.microsoft.com/office/powerpoint/2010/main" val="2852380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bg>
      <p:bgPr>
        <a:solidFill>
          <a:schemeClr val="accent1"/>
        </a:solidFill>
        <a:effectLst/>
      </p:bgPr>
    </p:bg>
    <p:spTree>
      <p:nvGrpSpPr>
        <p:cNvPr id="1" name=""/>
        <p:cNvGrpSpPr/>
        <p:nvPr/>
      </p:nvGrpSpPr>
      <p:grpSpPr>
        <a:xfrm>
          <a:off x="0" y="0"/>
          <a:ext cx="0" cy="0"/>
          <a:chOff x="0" y="0"/>
          <a:chExt cx="0" cy="0"/>
        </a:xfrm>
      </p:grpSpPr>
      <p:sp>
        <p:nvSpPr>
          <p:cNvPr id="14" name="Ορθογώνιο 13">
            <a:extLst>
              <a:ext uri="{FF2B5EF4-FFF2-40B4-BE49-F238E27FC236}">
                <a16:creationId xmlns:a16="http://schemas.microsoft.com/office/drawing/2014/main" id="{A945F115-22EA-452C-BEFF-B86EC6B0D0B2}"/>
              </a:ext>
            </a:extLst>
          </p:cNvPr>
          <p:cNvSpPr/>
          <p:nvPr userDrawn="1"/>
        </p:nvSpPr>
        <p:spPr>
          <a:xfrm>
            <a:off x="6677617" y="107999"/>
            <a:ext cx="5400000" cy="6071501"/>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6" name="Ομάδα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Ευθεία γραμμή σύνδεσης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933206"/>
            <a:ext cx="4680000" cy="2991588"/>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rtl="0"/>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lIns="180000" tIns="72000" rIns="180000" bIns="72000" rtlCol="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endParaRPr lang="el-GR" noProof="0" dirty="0"/>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312997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Κεφαλίδα ενότητα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Ελεύθερη σχεδίαση: Σχήμα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pic>
        <p:nvPicPr>
          <p:cNvPr id="10" name="Εικόνα 9" descr="Ένα αστέρι στο βάθος&#10;&#10;Περιγραφή που δημιουργήθηκε με υψηλή αξιοπιστία">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Ομάδα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Ευθεία γραμμή σύνδεσης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Ευθεία γραμμή σύνδεσης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Ευθεία γραμμή σύνδεσης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Ευθεία γραμμή σύνδεσης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Ευθεία γραμμή σύνδεσης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Ευθεία γραμμή σύνδεσης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Ευθεία γραμμή σύνδεσης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Ευθεία γραμμή σύνδεσης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744211"/>
            <a:ext cx="4680000" cy="3369577"/>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rtl="0">
              <a:lnSpc>
                <a:spcPts val="9000"/>
              </a:lnSpc>
            </a:pPr>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rtl="0"/>
            <a:r>
              <a:rPr lang="el-GR" noProof="0"/>
              <a:t>Κάντε κλικ για να επεξεργαστείτε τον υπότιτλο του υποδείγματος</a:t>
            </a:r>
            <a:endParaRPr lang="el-GR" noProof="0" dirty="0"/>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1049397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κειμένου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κειμένου υποδείγματος</a:t>
            </a:r>
          </a:p>
        </p:txBody>
      </p:sp>
      <p:sp>
        <p:nvSpPr>
          <p:cNvPr id="4" name="Θέση περιεχομένου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10" name="Θέση υποσέλιδου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11" name="Θέση αριθμού διαφάνειας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9" name="Πεντάγωνο 8" descr="Διακοσμητικό Πεντάγωνο">
            <a:extLst>
              <a:ext uri="{FF2B5EF4-FFF2-40B4-BE49-F238E27FC236}">
                <a16:creationId xmlns:a16="http://schemas.microsoft.com/office/drawing/2014/main" id="{9CFDF63F-F228-483C-86A1-DA0EC8FF6AFA}"/>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3" name="Πεντάγωνο 12" descr="Διακοσμητικό Πεντάγωνο">
            <a:extLst>
              <a:ext uri="{FF2B5EF4-FFF2-40B4-BE49-F238E27FC236}">
                <a16:creationId xmlns:a16="http://schemas.microsoft.com/office/drawing/2014/main" id="{C67F7F63-2B40-4EA2-AAA1-0C079C3CAE8B}"/>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4" name="Πεντάγωνο 13" descr="Διακοσμητικό Πεντάγωνο">
            <a:extLst>
              <a:ext uri="{FF2B5EF4-FFF2-40B4-BE49-F238E27FC236}">
                <a16:creationId xmlns:a16="http://schemas.microsoft.com/office/drawing/2014/main" id="{A8DAE09D-74D4-443E-BAE5-7F5C4C87E346}"/>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5" name="Πεντάγωνο 14" descr="Διακοσμητικό Πεντάγωνο">
            <a:extLst>
              <a:ext uri="{FF2B5EF4-FFF2-40B4-BE49-F238E27FC236}">
                <a16:creationId xmlns:a16="http://schemas.microsoft.com/office/drawing/2014/main" id="{38616A45-E00B-4F8A-9731-69E7E8979C7C}"/>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6" name="Πεντάγωνο 15" descr="Διακοσμητικό Πεντάγωνο">
            <a:extLst>
              <a:ext uri="{FF2B5EF4-FFF2-40B4-BE49-F238E27FC236}">
                <a16:creationId xmlns:a16="http://schemas.microsoft.com/office/drawing/2014/main" id="{7AFDA987-4A5F-43E3-9E79-4B55AB7F27A7}"/>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cxnSp>
        <p:nvCxnSpPr>
          <p:cNvPr id="17" name="Ευθεία γραμμή σύνδεσης 16">
            <a:extLst>
              <a:ext uri="{FF2B5EF4-FFF2-40B4-BE49-F238E27FC236}">
                <a16:creationId xmlns:a16="http://schemas.microsoft.com/office/drawing/2014/main" id="{BFCA193A-09AA-4164-9400-3CD9F4ACE70B}"/>
              </a:ext>
              <a:ext uri="{C183D7F6-B498-43B3-948B-1728B52AA6E4}">
                <adec:decorative xmlns:adec="http://schemas.microsoft.com/office/drawing/2017/decorative" val="1"/>
              </a:ext>
            </a:extLst>
          </p:cNvPr>
          <p:cNvCxnSpPr>
            <a:cxnSpLocks/>
          </p:cNvCxnSpPr>
          <p:nvPr userDrawn="1"/>
        </p:nvCxnSpPr>
        <p:spPr>
          <a:xfrm flipV="1">
            <a:off x="6101943" y="1978147"/>
            <a:ext cx="0" cy="2368624"/>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
        <p:nvSpPr>
          <p:cNvPr id="18" name="Θέση κειμένου 4">
            <a:extLst>
              <a:ext uri="{FF2B5EF4-FFF2-40B4-BE49-F238E27FC236}">
                <a16:creationId xmlns:a16="http://schemas.microsoft.com/office/drawing/2014/main" id="{2DE808D1-4CE0-494C-8377-D861C1270306}"/>
              </a:ext>
            </a:extLst>
          </p:cNvPr>
          <p:cNvSpPr>
            <a:spLocks noGrp="1"/>
          </p:cNvSpPr>
          <p:nvPr>
            <p:ph type="body" sz="quarter" idx="3"/>
          </p:nvPr>
        </p:nvSpPr>
        <p:spPr>
          <a:xfrm>
            <a:off x="6299887" y="1152000"/>
            <a:ext cx="5472113" cy="360000"/>
          </a:xfrm>
        </p:spPr>
        <p:txBody>
          <a:bodyPr vert="horz" lIns="0" tIns="0" rIns="0" bIns="0" rtlCol="0" anchor="t">
            <a:noAutofit/>
          </a:bodyPr>
          <a:lstStyle>
            <a:lvl1pPr>
              <a:defRPr lang="en-US" sz="2400" b="1"/>
            </a:lvl1pPr>
          </a:lstStyle>
          <a:p>
            <a:pPr marL="0" lvl="0" indent="0" rtl="0">
              <a:buNone/>
            </a:pPr>
            <a:r>
              <a:rPr lang="el-GR" noProof="0"/>
              <a:t>Στυλ κειμένου υποδείγματος</a:t>
            </a:r>
          </a:p>
        </p:txBody>
      </p:sp>
      <p:sp>
        <p:nvSpPr>
          <p:cNvPr id="19" name="Θέση περιεχομένου 5">
            <a:extLst>
              <a:ext uri="{FF2B5EF4-FFF2-40B4-BE49-F238E27FC236}">
                <a16:creationId xmlns:a16="http://schemas.microsoft.com/office/drawing/2014/main" id="{23DA5241-919D-4172-8D3A-EFB856CE5889}"/>
              </a:ext>
            </a:extLst>
          </p:cNvPr>
          <p:cNvSpPr>
            <a:spLocks noGrp="1"/>
          </p:cNvSpPr>
          <p:nvPr>
            <p:ph sz="quarter" idx="4"/>
          </p:nvPr>
        </p:nvSpPr>
        <p:spPr>
          <a:xfrm>
            <a:off x="6299887" y="1581663"/>
            <a:ext cx="5472113" cy="4608000"/>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115352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7" name="Πεντάγωνο 6" descr="Διακοσμητικό Πεντάγωνο">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Πεντάγωνο 7" descr="Διακοσμητικό Πεντάγωνο">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Πεντάγωνο 8" descr="Διακοσμητικό Πεντάγωνο">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0" name="Πεντάγωνο 9" descr="Διακοσμητικό Πεντάγωνο">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1" name="Πεντάγωνο 10" descr="Διακοσμητικό Πεντάγωνο">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 name="Θέση υποσέλιδου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6" name="Θέση αριθμού διαφάνειας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2" name="Τίτλος 1">
            <a:extLst>
              <a:ext uri="{FF2B5EF4-FFF2-40B4-BE49-F238E27FC236}">
                <a16:creationId xmlns:a16="http://schemas.microsoft.com/office/drawing/2014/main" id="{49FACD5E-7735-4201-A673-C1293B32C718}"/>
              </a:ext>
            </a:extLst>
          </p:cNvPr>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Tree>
    <p:extLst>
      <p:ext uri="{BB962C8B-B14F-4D97-AF65-F5344CB8AC3E}">
        <p14:creationId xmlns:p14="http://schemas.microsoft.com/office/powerpoint/2010/main" val="125549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7" name="Πεντάγωνο 6" descr="Διακοσμητικό Πεντάγωνο">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Πεντάγωνο 7" descr="Διακοσμητικό Πεντάγωνο">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Πεντάγωνο 8" descr="Διακοσμητικό Πεντάγωνο">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0" name="Πεντάγωνο 9" descr="Διακοσμητικό Πεντάγωνο">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1" name="Πεντάγωνο 10" descr="Διακοσμητικό Πεντάγωνο">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 name="Θέση υποσέλιδου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6" name="Θέση αριθμού διαφάνειας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12" name="Τίτλος 1">
            <a:extLst>
              <a:ext uri="{FF2B5EF4-FFF2-40B4-BE49-F238E27FC236}">
                <a16:creationId xmlns:a16="http://schemas.microsoft.com/office/drawing/2014/main" id="{0656A78A-2095-49B7-B41C-CAEE526DC1F4}"/>
              </a:ext>
            </a:extLst>
          </p:cNvPr>
          <p:cNvSpPr>
            <a:spLocks noGrp="1"/>
          </p:cNvSpPr>
          <p:nvPr>
            <p:ph type="title"/>
          </p:nvPr>
        </p:nvSpPr>
        <p:spPr>
          <a:xfrm>
            <a:off x="839788" y="457200"/>
            <a:ext cx="3932237" cy="1600200"/>
          </a:xfrm>
        </p:spPr>
        <p:txBody>
          <a:bodyPr rtlCol="0" anchor="b"/>
          <a:lstStyle>
            <a:lvl1pPr>
              <a:defRPr sz="3200"/>
            </a:lvl1pPr>
          </a:lstStyle>
          <a:p>
            <a:pPr rtl="0"/>
            <a:r>
              <a:rPr lang="el-GR" noProof="0"/>
              <a:t>Κάντε κλικ για να επεξεργαστείτε τον τίτλο υποδείγματος</a:t>
            </a:r>
            <a:endParaRPr lang="el-GR" noProof="0" dirty="0"/>
          </a:p>
        </p:txBody>
      </p:sp>
      <p:sp>
        <p:nvSpPr>
          <p:cNvPr id="13" name="Θέση κειμένου 3">
            <a:extLst>
              <a:ext uri="{FF2B5EF4-FFF2-40B4-BE49-F238E27FC236}">
                <a16:creationId xmlns:a16="http://schemas.microsoft.com/office/drawing/2014/main" id="{B4F63BC6-4C4E-4F33-A438-5D4DAF8FF81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Στυλ κειμένου υποδείγματος</a:t>
            </a:r>
          </a:p>
        </p:txBody>
      </p:sp>
      <p:sp>
        <p:nvSpPr>
          <p:cNvPr id="14" name="Θέση περιεχομένου 2">
            <a:extLst>
              <a:ext uri="{FF2B5EF4-FFF2-40B4-BE49-F238E27FC236}">
                <a16:creationId xmlns:a16="http://schemas.microsoft.com/office/drawing/2014/main" id="{F721BB8D-FE11-4B7F-A4C5-0C45B602940D}"/>
              </a:ext>
            </a:extLst>
          </p:cNvPr>
          <p:cNvSpPr>
            <a:spLocks noGrp="1"/>
          </p:cNvSpPr>
          <p:nvPr>
            <p:ph idx="1"/>
          </p:nvPr>
        </p:nvSpPr>
        <p:spPr>
          <a:xfrm>
            <a:off x="5183188" y="457201"/>
            <a:ext cx="6172200" cy="5403850"/>
          </a:xfrm>
        </p:spPr>
        <p:txBody>
          <a:bodyPr rtlCol="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14151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διαχωρισμού">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Ελεύθερη σχεδίαση: Σχήμα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pic>
        <p:nvPicPr>
          <p:cNvPr id="10" name="Εικόνα 9" descr="Ένα αστέρι στο βάθος&#10;&#10;Περιγραφή που δημιουργήθηκε με υψηλή αξιοπιστία">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Ομάδα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Ευθεία γραμμή σύνδεσης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Ευθεία γραμμή σύνδεσης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Ευθεία γραμμή σύνδεσης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Ευθεία γραμμή σύνδεσης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Ευθεία γραμμή σύνδεσης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Ευθεία γραμμή σύνδεσης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Ευθεία γραμμή σύνδεσης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Ευθεία γραμμή σύνδεσης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744211"/>
            <a:ext cx="4680000" cy="3369577"/>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rtl="0">
              <a:lnSpc>
                <a:spcPts val="9000"/>
              </a:lnSpc>
            </a:pPr>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rtl="0"/>
            <a:r>
              <a:rPr lang="el-GR" noProof="0"/>
              <a:t>Κάντε κλικ για να επεξεργαστείτε τον υπότιτλο του υποδείγματος</a:t>
            </a:r>
            <a:endParaRPr lang="el-GR" noProof="0" dirty="0"/>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0" name="Θέση εικόνας 4">
            <a:extLst>
              <a:ext uri="{FF2B5EF4-FFF2-40B4-BE49-F238E27FC236}">
                <a16:creationId xmlns:a16="http://schemas.microsoft.com/office/drawing/2014/main" id="{96748E81-F9A7-41A7-A0B7-4E33596E423F}"/>
              </a:ext>
            </a:extLst>
          </p:cNvPr>
          <p:cNvSpPr>
            <a:spLocks noGrp="1"/>
          </p:cNvSpPr>
          <p:nvPr>
            <p:ph type="pic" sz="quarter" idx="10" hasCustomPrompt="1"/>
          </p:nvPr>
        </p:nvSpPr>
        <p:spPr>
          <a:xfrm>
            <a:off x="108000" y="107998"/>
            <a:ext cx="6573838" cy="6642000"/>
          </a:xfrm>
          <a:solidFill>
            <a:schemeClr val="tx1"/>
          </a:solidFill>
        </p:spPr>
        <p:txBody>
          <a:bodyPr rtlCol="0" anchor="ctr"/>
          <a:lstStyle>
            <a:lvl1pPr marL="0" indent="0" algn="ctr">
              <a:buNone/>
              <a:defRPr sz="1400" i="1">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Tree>
    <p:extLst>
      <p:ext uri="{BB962C8B-B14F-4D97-AF65-F5344CB8AC3E}">
        <p14:creationId xmlns:p14="http://schemas.microsoft.com/office/powerpoint/2010/main" val="131322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7" name="Πεντάγωνο 6" descr="Διακοσμητικό Πεντάγωνο">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Πεντάγωνο 7" descr="Διακοσμητικό Πεντάγωνο">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Πεντάγωνο 8" descr="Διακοσμητικό Πεντάγωνο">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0" name="Πεντάγωνο 9" descr="Διακοσμητικό Πεντάγωνο">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1" name="Πεντάγωνο 10" descr="Διακοσμητικό Πεντάγωνο">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 name="Θέση υποσέλιδου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6" name="Θέση αριθμού διαφάνειας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12" name="Τίτλος 1">
            <a:extLst>
              <a:ext uri="{FF2B5EF4-FFF2-40B4-BE49-F238E27FC236}">
                <a16:creationId xmlns:a16="http://schemas.microsoft.com/office/drawing/2014/main" id="{4A169961-3E13-46E0-A5A9-4B9363FA3A64}"/>
              </a:ext>
            </a:extLst>
          </p:cNvPr>
          <p:cNvSpPr>
            <a:spLocks noGrp="1"/>
          </p:cNvSpPr>
          <p:nvPr>
            <p:ph type="title"/>
          </p:nvPr>
        </p:nvSpPr>
        <p:spPr>
          <a:xfrm>
            <a:off x="839788" y="457200"/>
            <a:ext cx="3932237" cy="1600200"/>
          </a:xfrm>
        </p:spPr>
        <p:txBody>
          <a:bodyPr rtlCol="0" anchor="b"/>
          <a:lstStyle>
            <a:lvl1pPr>
              <a:defRPr sz="3200"/>
            </a:lvl1pPr>
          </a:lstStyle>
          <a:p>
            <a:pPr rtl="0"/>
            <a:r>
              <a:rPr lang="el-GR" noProof="0"/>
              <a:t>Κάντε κλικ για να επεξεργαστείτε τον τίτλο υποδείγματος</a:t>
            </a:r>
            <a:endParaRPr lang="el-GR" noProof="0" dirty="0"/>
          </a:p>
        </p:txBody>
      </p:sp>
      <p:sp>
        <p:nvSpPr>
          <p:cNvPr id="13" name="Θέση κειμένου 3">
            <a:extLst>
              <a:ext uri="{FF2B5EF4-FFF2-40B4-BE49-F238E27FC236}">
                <a16:creationId xmlns:a16="http://schemas.microsoft.com/office/drawing/2014/main" id="{AA10E804-9793-4058-9C4E-69337CBCEDD9}"/>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Στυλ κειμένου υποδείγματος</a:t>
            </a:r>
          </a:p>
        </p:txBody>
      </p:sp>
      <p:sp>
        <p:nvSpPr>
          <p:cNvPr id="14" name="Θέση εικόνας 2">
            <a:extLst>
              <a:ext uri="{FF2B5EF4-FFF2-40B4-BE49-F238E27FC236}">
                <a16:creationId xmlns:a16="http://schemas.microsoft.com/office/drawing/2014/main" id="{7B465D63-4FBE-45A8-A1B3-0D4DC0C8B958}"/>
              </a:ext>
            </a:extLst>
          </p:cNvPr>
          <p:cNvSpPr>
            <a:spLocks noGrp="1"/>
          </p:cNvSpPr>
          <p:nvPr>
            <p:ph type="pic" idx="1"/>
          </p:nvPr>
        </p:nvSpPr>
        <p:spPr>
          <a:xfrm>
            <a:off x="5183188" y="457201"/>
            <a:ext cx="6172200" cy="5403850"/>
          </a:xfrm>
        </p:spPr>
        <p:txBody>
          <a:bodyPr rtlCol="0"/>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endParaRPr lang="el-GR" noProof="0" dirty="0"/>
          </a:p>
        </p:txBody>
      </p:sp>
    </p:spTree>
    <p:extLst>
      <p:ext uri="{BB962C8B-B14F-4D97-AF65-F5344CB8AC3E}">
        <p14:creationId xmlns:p14="http://schemas.microsoft.com/office/powerpoint/2010/main" val="292926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sp>
        <p:nvSpPr>
          <p:cNvPr id="7" name="Πεντάγωνο 6" descr="Διακοσμητικό Πεντάγωνο">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Πεντάγωνο 7" descr="Διακοσμητικό Πεντάγωνο">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Πεντάγωνο 8" descr="Διακοσμητικό Πεντάγωνο">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0" name="Πεντάγωνο 9" descr="Διακοσμητικό Πεντάγωνο">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1" name="Πεντάγωνο 10" descr="Διακοσμητικό Πεντάγωνο">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 name="Θέση υποσέλιδου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6" name="Θέση αριθμού διαφάνειας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Μεγάλος τίτλος και περιεχόμενο 1">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1EB78F37-ED4C-4686-AFCC-BF511BA527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75439" y="110679"/>
            <a:ext cx="5417792" cy="6636642"/>
          </a:xfrm>
          <a:prstGeom prst="rect">
            <a:avLst/>
          </a:prstGeom>
        </p:spPr>
      </p:pic>
      <p:grpSp>
        <p:nvGrpSpPr>
          <p:cNvPr id="87" name="Ομάδα 86">
            <a:extLst>
              <a:ext uri="{FF2B5EF4-FFF2-40B4-BE49-F238E27FC236}">
                <a16:creationId xmlns:a16="http://schemas.microsoft.com/office/drawing/2014/main" id="{07C054AA-E3A3-42AB-8B37-40834D37CF6E}"/>
              </a:ext>
            </a:extLst>
          </p:cNvPr>
          <p:cNvGrpSpPr/>
          <p:nvPr userDrawn="1"/>
        </p:nvGrpSpPr>
        <p:grpSpPr>
          <a:xfrm rot="4830719">
            <a:off x="6272250" y="1402620"/>
            <a:ext cx="4776768" cy="4776768"/>
            <a:chOff x="2514599" y="1566862"/>
            <a:chExt cx="3810001" cy="3810001"/>
          </a:xfrm>
          <a:effectLst/>
          <a:scene3d>
            <a:camera prst="perspectiveHeroicExtremeLeftFacing">
              <a:rot lat="3600000" lon="8700000" rev="21425485"/>
            </a:camera>
            <a:lightRig rig="threePt" dir="t"/>
          </a:scene3d>
        </p:grpSpPr>
        <p:cxnSp>
          <p:nvCxnSpPr>
            <p:cNvPr id="88" name="Ευθεία γραμμή σύνδεσης 87">
              <a:extLst>
                <a:ext uri="{FF2B5EF4-FFF2-40B4-BE49-F238E27FC236}">
                  <a16:creationId xmlns:a16="http://schemas.microsoft.com/office/drawing/2014/main" id="{105F05A7-19D8-47E9-8E1E-EBF5BEE63F8F}"/>
                </a:ext>
              </a:extLst>
            </p:cNvPr>
            <p:cNvCxnSpPr/>
            <p:nvPr/>
          </p:nvCxnSpPr>
          <p:spPr>
            <a:xfrm>
              <a:off x="2514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Ευθεία γραμμή σύνδεσης 88">
              <a:extLst>
                <a:ext uri="{FF2B5EF4-FFF2-40B4-BE49-F238E27FC236}">
                  <a16:creationId xmlns:a16="http://schemas.microsoft.com/office/drawing/2014/main" id="{EF76C999-384E-4CDF-B067-20C266C20929}"/>
                </a:ext>
              </a:extLst>
            </p:cNvPr>
            <p:cNvCxnSpPr/>
            <p:nvPr/>
          </p:nvCxnSpPr>
          <p:spPr>
            <a:xfrm>
              <a:off x="2895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Ευθεία γραμμή σύνδεσης 89">
              <a:extLst>
                <a:ext uri="{FF2B5EF4-FFF2-40B4-BE49-F238E27FC236}">
                  <a16:creationId xmlns:a16="http://schemas.microsoft.com/office/drawing/2014/main" id="{DB0A4509-C1E6-41C0-A445-D594BD9AF279}"/>
                </a:ext>
              </a:extLst>
            </p:cNvPr>
            <p:cNvCxnSpPr/>
            <p:nvPr/>
          </p:nvCxnSpPr>
          <p:spPr>
            <a:xfrm>
              <a:off x="3276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Ευθεία γραμμή σύνδεσης 90">
              <a:extLst>
                <a:ext uri="{FF2B5EF4-FFF2-40B4-BE49-F238E27FC236}">
                  <a16:creationId xmlns:a16="http://schemas.microsoft.com/office/drawing/2014/main" id="{BD6427C7-F7B1-4DDE-BB21-F4EB36854E30}"/>
                </a:ext>
              </a:extLst>
            </p:cNvPr>
            <p:cNvCxnSpPr/>
            <p:nvPr/>
          </p:nvCxnSpPr>
          <p:spPr>
            <a:xfrm>
              <a:off x="3657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Ευθεία γραμμή σύνδεσης 91">
              <a:extLst>
                <a:ext uri="{FF2B5EF4-FFF2-40B4-BE49-F238E27FC236}">
                  <a16:creationId xmlns:a16="http://schemas.microsoft.com/office/drawing/2014/main" id="{B94D566B-C3C1-4BA4-A9A2-0C3A1383D1A4}"/>
                </a:ext>
              </a:extLst>
            </p:cNvPr>
            <p:cNvCxnSpPr/>
            <p:nvPr/>
          </p:nvCxnSpPr>
          <p:spPr>
            <a:xfrm>
              <a:off x="4038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Ευθεία γραμμή σύνδεσης 92">
              <a:extLst>
                <a:ext uri="{FF2B5EF4-FFF2-40B4-BE49-F238E27FC236}">
                  <a16:creationId xmlns:a16="http://schemas.microsoft.com/office/drawing/2014/main" id="{029B55C6-A101-4ED1-82B0-93D9A4F19D2D}"/>
                </a:ext>
              </a:extLst>
            </p:cNvPr>
            <p:cNvCxnSpPr/>
            <p:nvPr/>
          </p:nvCxnSpPr>
          <p:spPr>
            <a:xfrm>
              <a:off x="4419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Ευθεία γραμμή σύνδεσης 93">
              <a:extLst>
                <a:ext uri="{FF2B5EF4-FFF2-40B4-BE49-F238E27FC236}">
                  <a16:creationId xmlns:a16="http://schemas.microsoft.com/office/drawing/2014/main" id="{A44AF71C-2AEF-48FC-AE7A-4E04420C10D0}"/>
                </a:ext>
              </a:extLst>
            </p:cNvPr>
            <p:cNvCxnSpPr/>
            <p:nvPr/>
          </p:nvCxnSpPr>
          <p:spPr>
            <a:xfrm>
              <a:off x="4800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Ευθεία γραμμή σύνδεσης 94">
              <a:extLst>
                <a:ext uri="{FF2B5EF4-FFF2-40B4-BE49-F238E27FC236}">
                  <a16:creationId xmlns:a16="http://schemas.microsoft.com/office/drawing/2014/main" id="{657E18E4-21A4-4BA0-8A56-89F9E768DB2E}"/>
                </a:ext>
              </a:extLst>
            </p:cNvPr>
            <p:cNvCxnSpPr/>
            <p:nvPr/>
          </p:nvCxnSpPr>
          <p:spPr>
            <a:xfrm>
              <a:off x="5181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Ευθεία γραμμή σύνδεσης 95">
              <a:extLst>
                <a:ext uri="{FF2B5EF4-FFF2-40B4-BE49-F238E27FC236}">
                  <a16:creationId xmlns:a16="http://schemas.microsoft.com/office/drawing/2014/main" id="{71B1CA4C-DFF2-4679-B140-C9CC5F527ECC}"/>
                </a:ext>
              </a:extLst>
            </p:cNvPr>
            <p:cNvCxnSpPr/>
            <p:nvPr/>
          </p:nvCxnSpPr>
          <p:spPr>
            <a:xfrm>
              <a:off x="5562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Ευθεία γραμμή σύνδεσης 96">
              <a:extLst>
                <a:ext uri="{FF2B5EF4-FFF2-40B4-BE49-F238E27FC236}">
                  <a16:creationId xmlns:a16="http://schemas.microsoft.com/office/drawing/2014/main" id="{7A03AAD7-6E9C-423B-AD9D-5225648A8D8F}"/>
                </a:ext>
              </a:extLst>
            </p:cNvPr>
            <p:cNvCxnSpPr/>
            <p:nvPr/>
          </p:nvCxnSpPr>
          <p:spPr>
            <a:xfrm>
              <a:off x="5943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Ευθεία γραμμή σύνδεσης 97">
              <a:extLst>
                <a:ext uri="{FF2B5EF4-FFF2-40B4-BE49-F238E27FC236}">
                  <a16:creationId xmlns:a16="http://schemas.microsoft.com/office/drawing/2014/main" id="{2EAFE3DB-13F9-40B6-B1C1-AB299A212232}"/>
                </a:ext>
              </a:extLst>
            </p:cNvPr>
            <p:cNvCxnSpPr/>
            <p:nvPr/>
          </p:nvCxnSpPr>
          <p:spPr>
            <a:xfrm>
              <a:off x="6324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Ευθεία γραμμή σύνδεσης 98">
              <a:extLst>
                <a:ext uri="{FF2B5EF4-FFF2-40B4-BE49-F238E27FC236}">
                  <a16:creationId xmlns:a16="http://schemas.microsoft.com/office/drawing/2014/main" id="{B1DD5846-BA52-4D9E-AA8C-E712BE8D50C8}"/>
                </a:ext>
              </a:extLst>
            </p:cNvPr>
            <p:cNvCxnSpPr/>
            <p:nvPr/>
          </p:nvCxnSpPr>
          <p:spPr>
            <a:xfrm rot="5400000">
              <a:off x="4419598" y="-338136"/>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Ευθεία γραμμή σύνδεσης 99">
              <a:extLst>
                <a:ext uri="{FF2B5EF4-FFF2-40B4-BE49-F238E27FC236}">
                  <a16:creationId xmlns:a16="http://schemas.microsoft.com/office/drawing/2014/main" id="{126970FC-C34A-48F9-83EA-B82AB3301B9E}"/>
                </a:ext>
              </a:extLst>
            </p:cNvPr>
            <p:cNvCxnSpPr/>
            <p:nvPr/>
          </p:nvCxnSpPr>
          <p:spPr>
            <a:xfrm rot="5400000">
              <a:off x="4419598" y="42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Ευθεία γραμμή σύνδεσης 100">
              <a:extLst>
                <a:ext uri="{FF2B5EF4-FFF2-40B4-BE49-F238E27FC236}">
                  <a16:creationId xmlns:a16="http://schemas.microsoft.com/office/drawing/2014/main" id="{4E11F40C-BF39-48A9-8E70-101DD6329938}"/>
                </a:ext>
              </a:extLst>
            </p:cNvPr>
            <p:cNvCxnSpPr/>
            <p:nvPr/>
          </p:nvCxnSpPr>
          <p:spPr>
            <a:xfrm rot="5400000">
              <a:off x="4419598" y="423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Ευθεία γραμμή σύνδεσης 101">
              <a:extLst>
                <a:ext uri="{FF2B5EF4-FFF2-40B4-BE49-F238E27FC236}">
                  <a16:creationId xmlns:a16="http://schemas.microsoft.com/office/drawing/2014/main" id="{1C56504D-B531-4D70-B7D7-C7421C75ABD8}"/>
                </a:ext>
              </a:extLst>
            </p:cNvPr>
            <p:cNvCxnSpPr/>
            <p:nvPr/>
          </p:nvCxnSpPr>
          <p:spPr>
            <a:xfrm rot="5400000">
              <a:off x="4419598" y="804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Ευθεία γραμμή σύνδεσης 102">
              <a:extLst>
                <a:ext uri="{FF2B5EF4-FFF2-40B4-BE49-F238E27FC236}">
                  <a16:creationId xmlns:a16="http://schemas.microsoft.com/office/drawing/2014/main" id="{2B9812CE-305D-4B1E-9949-6227300ECF0C}"/>
                </a:ext>
              </a:extLst>
            </p:cNvPr>
            <p:cNvCxnSpPr/>
            <p:nvPr/>
          </p:nvCxnSpPr>
          <p:spPr>
            <a:xfrm rot="5400000">
              <a:off x="4419598" y="1185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Ευθεία γραμμή σύνδεσης 103">
              <a:extLst>
                <a:ext uri="{FF2B5EF4-FFF2-40B4-BE49-F238E27FC236}">
                  <a16:creationId xmlns:a16="http://schemas.microsoft.com/office/drawing/2014/main" id="{885C97CA-C940-4A78-B7D0-B818C5F001B8}"/>
                </a:ext>
              </a:extLst>
            </p:cNvPr>
            <p:cNvCxnSpPr/>
            <p:nvPr/>
          </p:nvCxnSpPr>
          <p:spPr>
            <a:xfrm rot="5400000">
              <a:off x="4419598" y="1566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Ευθεία γραμμή σύνδεσης 104">
              <a:extLst>
                <a:ext uri="{FF2B5EF4-FFF2-40B4-BE49-F238E27FC236}">
                  <a16:creationId xmlns:a16="http://schemas.microsoft.com/office/drawing/2014/main" id="{ADCA6B46-0180-42D4-83FC-91D23A4BDC90}"/>
                </a:ext>
              </a:extLst>
            </p:cNvPr>
            <p:cNvCxnSpPr/>
            <p:nvPr/>
          </p:nvCxnSpPr>
          <p:spPr>
            <a:xfrm rot="5400000">
              <a:off x="4419598" y="1947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Ευθεία γραμμή σύνδεσης 105">
              <a:extLst>
                <a:ext uri="{FF2B5EF4-FFF2-40B4-BE49-F238E27FC236}">
                  <a16:creationId xmlns:a16="http://schemas.microsoft.com/office/drawing/2014/main" id="{33D60C92-0CDD-4013-AD1F-B86A31EC6D97}"/>
                </a:ext>
              </a:extLst>
            </p:cNvPr>
            <p:cNvCxnSpPr/>
            <p:nvPr/>
          </p:nvCxnSpPr>
          <p:spPr>
            <a:xfrm rot="5400000">
              <a:off x="4419598" y="2328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Ευθεία γραμμή σύνδεσης 106">
              <a:extLst>
                <a:ext uri="{FF2B5EF4-FFF2-40B4-BE49-F238E27FC236}">
                  <a16:creationId xmlns:a16="http://schemas.microsoft.com/office/drawing/2014/main" id="{135FEE4F-EAAB-4D51-A1C5-5817482F60B2}"/>
                </a:ext>
              </a:extLst>
            </p:cNvPr>
            <p:cNvCxnSpPr/>
            <p:nvPr/>
          </p:nvCxnSpPr>
          <p:spPr>
            <a:xfrm rot="5400000">
              <a:off x="4419598" y="2709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Ευθεία γραμμή σύνδεσης 107">
              <a:extLst>
                <a:ext uri="{FF2B5EF4-FFF2-40B4-BE49-F238E27FC236}">
                  <a16:creationId xmlns:a16="http://schemas.microsoft.com/office/drawing/2014/main" id="{014D892D-5497-40B1-9C03-40900E9AFF6F}"/>
                </a:ext>
              </a:extLst>
            </p:cNvPr>
            <p:cNvCxnSpPr/>
            <p:nvPr/>
          </p:nvCxnSpPr>
          <p:spPr>
            <a:xfrm rot="5400000">
              <a:off x="4419598" y="3090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Ευθεία γραμμή σύνδεσης 108">
              <a:extLst>
                <a:ext uri="{FF2B5EF4-FFF2-40B4-BE49-F238E27FC236}">
                  <a16:creationId xmlns:a16="http://schemas.microsoft.com/office/drawing/2014/main" id="{ACA80F2A-2EA1-48B5-95FE-DDC9E7A9A111}"/>
                </a:ext>
              </a:extLst>
            </p:cNvPr>
            <p:cNvCxnSpPr/>
            <p:nvPr/>
          </p:nvCxnSpPr>
          <p:spPr>
            <a:xfrm rot="5400000">
              <a:off x="4419598" y="3471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Ομάδα 35">
            <a:extLst>
              <a:ext uri="{FF2B5EF4-FFF2-40B4-BE49-F238E27FC236}">
                <a16:creationId xmlns:a16="http://schemas.microsoft.com/office/drawing/2014/main" id="{6E0FDE0C-41D3-4C98-AD25-4AE80A396C45}"/>
              </a:ext>
            </a:extLst>
          </p:cNvPr>
          <p:cNvGrpSpPr/>
          <p:nvPr userDrawn="1"/>
        </p:nvGrpSpPr>
        <p:grpSpPr>
          <a:xfrm rot="4830719">
            <a:off x="6234150" y="1387380"/>
            <a:ext cx="4776768" cy="4776768"/>
            <a:chOff x="2514599" y="1566862"/>
            <a:chExt cx="3810001" cy="3810001"/>
          </a:xfrm>
          <a:effectLst/>
          <a:scene3d>
            <a:camera prst="perspectiveHeroicExtremeLeftFacing">
              <a:rot lat="3600000" lon="8400000" rev="21425485"/>
            </a:camera>
            <a:lightRig rig="threePt" dir="t"/>
          </a:scene3d>
        </p:grpSpPr>
        <p:cxnSp>
          <p:nvCxnSpPr>
            <p:cNvPr id="37" name="Ευθεία γραμμή σύνδεσης 36">
              <a:extLst>
                <a:ext uri="{FF2B5EF4-FFF2-40B4-BE49-F238E27FC236}">
                  <a16:creationId xmlns:a16="http://schemas.microsoft.com/office/drawing/2014/main" id="{D9CFF04F-0D8B-45D8-9B05-AD26DEC36FCC}"/>
                </a:ext>
              </a:extLst>
            </p:cNvPr>
            <p:cNvCxnSpPr/>
            <p:nvPr/>
          </p:nvCxnSpPr>
          <p:spPr>
            <a:xfrm>
              <a:off x="2514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6315BA41-326B-42D4-A1D8-05F4608975CF}"/>
                </a:ext>
              </a:extLst>
            </p:cNvPr>
            <p:cNvCxnSpPr/>
            <p:nvPr/>
          </p:nvCxnSpPr>
          <p:spPr>
            <a:xfrm>
              <a:off x="2895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11B81AE0-0B3E-4B97-94DD-360E3A6C9CFA}"/>
                </a:ext>
              </a:extLst>
            </p:cNvPr>
            <p:cNvCxnSpPr/>
            <p:nvPr/>
          </p:nvCxnSpPr>
          <p:spPr>
            <a:xfrm>
              <a:off x="3276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04830BA5-AF14-4971-A1B3-D9F9AC506F5C}"/>
                </a:ext>
              </a:extLst>
            </p:cNvPr>
            <p:cNvCxnSpPr/>
            <p:nvPr/>
          </p:nvCxnSpPr>
          <p:spPr>
            <a:xfrm>
              <a:off x="3657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Ευθεία γραμμή σύνδεσης 68">
              <a:extLst>
                <a:ext uri="{FF2B5EF4-FFF2-40B4-BE49-F238E27FC236}">
                  <a16:creationId xmlns:a16="http://schemas.microsoft.com/office/drawing/2014/main" id="{D2D32018-5E3A-423F-965D-5CAC37E87FB8}"/>
                </a:ext>
              </a:extLst>
            </p:cNvPr>
            <p:cNvCxnSpPr/>
            <p:nvPr/>
          </p:nvCxnSpPr>
          <p:spPr>
            <a:xfrm>
              <a:off x="4038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Ευθεία γραμμή σύνδεσης 69">
              <a:extLst>
                <a:ext uri="{FF2B5EF4-FFF2-40B4-BE49-F238E27FC236}">
                  <a16:creationId xmlns:a16="http://schemas.microsoft.com/office/drawing/2014/main" id="{55C2D65A-2276-4A8E-8938-C9902AEBFDF3}"/>
                </a:ext>
              </a:extLst>
            </p:cNvPr>
            <p:cNvCxnSpPr/>
            <p:nvPr/>
          </p:nvCxnSpPr>
          <p:spPr>
            <a:xfrm>
              <a:off x="4419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Ευθεία γραμμή σύνδεσης 70">
              <a:extLst>
                <a:ext uri="{FF2B5EF4-FFF2-40B4-BE49-F238E27FC236}">
                  <a16:creationId xmlns:a16="http://schemas.microsoft.com/office/drawing/2014/main" id="{AC5894B0-BA94-472F-9DE6-66719F59E06A}"/>
                </a:ext>
              </a:extLst>
            </p:cNvPr>
            <p:cNvCxnSpPr/>
            <p:nvPr/>
          </p:nvCxnSpPr>
          <p:spPr>
            <a:xfrm>
              <a:off x="4800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Ευθεία γραμμή σύνδεσης 71">
              <a:extLst>
                <a:ext uri="{FF2B5EF4-FFF2-40B4-BE49-F238E27FC236}">
                  <a16:creationId xmlns:a16="http://schemas.microsoft.com/office/drawing/2014/main" id="{CD333D5E-763D-41D0-9EB6-04AEB55E5870}"/>
                </a:ext>
              </a:extLst>
            </p:cNvPr>
            <p:cNvCxnSpPr/>
            <p:nvPr/>
          </p:nvCxnSpPr>
          <p:spPr>
            <a:xfrm>
              <a:off x="5181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Ευθεία γραμμή σύνδεσης 72">
              <a:extLst>
                <a:ext uri="{FF2B5EF4-FFF2-40B4-BE49-F238E27FC236}">
                  <a16:creationId xmlns:a16="http://schemas.microsoft.com/office/drawing/2014/main" id="{058C2B7D-73D8-4AE7-92FE-56BD7B989078}"/>
                </a:ext>
              </a:extLst>
            </p:cNvPr>
            <p:cNvCxnSpPr/>
            <p:nvPr/>
          </p:nvCxnSpPr>
          <p:spPr>
            <a:xfrm>
              <a:off x="5562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Ευθεία γραμμή σύνδεσης 73">
              <a:extLst>
                <a:ext uri="{FF2B5EF4-FFF2-40B4-BE49-F238E27FC236}">
                  <a16:creationId xmlns:a16="http://schemas.microsoft.com/office/drawing/2014/main" id="{E2CB4F42-BF09-4A04-9B2C-4C0D7C397A49}"/>
                </a:ext>
              </a:extLst>
            </p:cNvPr>
            <p:cNvCxnSpPr/>
            <p:nvPr/>
          </p:nvCxnSpPr>
          <p:spPr>
            <a:xfrm>
              <a:off x="5943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Ευθεία γραμμή σύνδεσης 74">
              <a:extLst>
                <a:ext uri="{FF2B5EF4-FFF2-40B4-BE49-F238E27FC236}">
                  <a16:creationId xmlns:a16="http://schemas.microsoft.com/office/drawing/2014/main" id="{6A738B72-F45F-45E1-8786-3677E5DE0E13}"/>
                </a:ext>
              </a:extLst>
            </p:cNvPr>
            <p:cNvCxnSpPr/>
            <p:nvPr/>
          </p:nvCxnSpPr>
          <p:spPr>
            <a:xfrm>
              <a:off x="6324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Ευθεία γραμμή σύνδεσης 75">
              <a:extLst>
                <a:ext uri="{FF2B5EF4-FFF2-40B4-BE49-F238E27FC236}">
                  <a16:creationId xmlns:a16="http://schemas.microsoft.com/office/drawing/2014/main" id="{ACC49675-3B9B-43DA-BC6D-31D6DDC252FA}"/>
                </a:ext>
              </a:extLst>
            </p:cNvPr>
            <p:cNvCxnSpPr/>
            <p:nvPr/>
          </p:nvCxnSpPr>
          <p:spPr>
            <a:xfrm rot="5400000">
              <a:off x="4419598" y="-338136"/>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Ευθεία γραμμή σύνδεσης 76">
              <a:extLst>
                <a:ext uri="{FF2B5EF4-FFF2-40B4-BE49-F238E27FC236}">
                  <a16:creationId xmlns:a16="http://schemas.microsoft.com/office/drawing/2014/main" id="{918218CA-9F67-4796-829A-CA3F8B182298}"/>
                </a:ext>
              </a:extLst>
            </p:cNvPr>
            <p:cNvCxnSpPr/>
            <p:nvPr/>
          </p:nvCxnSpPr>
          <p:spPr>
            <a:xfrm rot="5400000">
              <a:off x="4419598" y="42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Ευθεία γραμμή σύνδεσης 77">
              <a:extLst>
                <a:ext uri="{FF2B5EF4-FFF2-40B4-BE49-F238E27FC236}">
                  <a16:creationId xmlns:a16="http://schemas.microsoft.com/office/drawing/2014/main" id="{123386D0-309D-4E98-A831-2F6662E2D93B}"/>
                </a:ext>
              </a:extLst>
            </p:cNvPr>
            <p:cNvCxnSpPr/>
            <p:nvPr/>
          </p:nvCxnSpPr>
          <p:spPr>
            <a:xfrm rot="5400000">
              <a:off x="4419598" y="423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Ευθεία γραμμή σύνδεσης 78">
              <a:extLst>
                <a:ext uri="{FF2B5EF4-FFF2-40B4-BE49-F238E27FC236}">
                  <a16:creationId xmlns:a16="http://schemas.microsoft.com/office/drawing/2014/main" id="{C93684FC-99F2-49BD-9E9E-D05016FC2F27}"/>
                </a:ext>
              </a:extLst>
            </p:cNvPr>
            <p:cNvCxnSpPr/>
            <p:nvPr/>
          </p:nvCxnSpPr>
          <p:spPr>
            <a:xfrm rot="5400000">
              <a:off x="4419598" y="804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Ευθεία γραμμή σύνδεσης 79">
              <a:extLst>
                <a:ext uri="{FF2B5EF4-FFF2-40B4-BE49-F238E27FC236}">
                  <a16:creationId xmlns:a16="http://schemas.microsoft.com/office/drawing/2014/main" id="{C4A0A0CC-9933-4960-8F04-F325B76CEA59}"/>
                </a:ext>
              </a:extLst>
            </p:cNvPr>
            <p:cNvCxnSpPr/>
            <p:nvPr/>
          </p:nvCxnSpPr>
          <p:spPr>
            <a:xfrm rot="5400000">
              <a:off x="4419598" y="1185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Ευθεία γραμμή σύνδεσης 80">
              <a:extLst>
                <a:ext uri="{FF2B5EF4-FFF2-40B4-BE49-F238E27FC236}">
                  <a16:creationId xmlns:a16="http://schemas.microsoft.com/office/drawing/2014/main" id="{DBEEC793-4555-4EAC-B53D-FD4916374A99}"/>
                </a:ext>
              </a:extLst>
            </p:cNvPr>
            <p:cNvCxnSpPr/>
            <p:nvPr/>
          </p:nvCxnSpPr>
          <p:spPr>
            <a:xfrm rot="5400000">
              <a:off x="4419598" y="1566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Ευθεία γραμμή σύνδεσης 81">
              <a:extLst>
                <a:ext uri="{FF2B5EF4-FFF2-40B4-BE49-F238E27FC236}">
                  <a16:creationId xmlns:a16="http://schemas.microsoft.com/office/drawing/2014/main" id="{C5D6FE50-17F4-4669-BF3C-D1919C73813F}"/>
                </a:ext>
              </a:extLst>
            </p:cNvPr>
            <p:cNvCxnSpPr/>
            <p:nvPr/>
          </p:nvCxnSpPr>
          <p:spPr>
            <a:xfrm rot="5400000">
              <a:off x="4419598" y="1947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Ευθεία γραμμή σύνδεσης 82">
              <a:extLst>
                <a:ext uri="{FF2B5EF4-FFF2-40B4-BE49-F238E27FC236}">
                  <a16:creationId xmlns:a16="http://schemas.microsoft.com/office/drawing/2014/main" id="{C5EFC99B-1126-48DC-AF65-1EE6748D497C}"/>
                </a:ext>
              </a:extLst>
            </p:cNvPr>
            <p:cNvCxnSpPr/>
            <p:nvPr/>
          </p:nvCxnSpPr>
          <p:spPr>
            <a:xfrm rot="5400000">
              <a:off x="4419598" y="2328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Ευθεία γραμμή σύνδεσης 83">
              <a:extLst>
                <a:ext uri="{FF2B5EF4-FFF2-40B4-BE49-F238E27FC236}">
                  <a16:creationId xmlns:a16="http://schemas.microsoft.com/office/drawing/2014/main" id="{8024C302-8061-4BCA-9674-3806C60BA83D}"/>
                </a:ext>
              </a:extLst>
            </p:cNvPr>
            <p:cNvCxnSpPr/>
            <p:nvPr/>
          </p:nvCxnSpPr>
          <p:spPr>
            <a:xfrm rot="5400000">
              <a:off x="4419598" y="2709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Ευθεία γραμμή σύνδεσης 84">
              <a:extLst>
                <a:ext uri="{FF2B5EF4-FFF2-40B4-BE49-F238E27FC236}">
                  <a16:creationId xmlns:a16="http://schemas.microsoft.com/office/drawing/2014/main" id="{72162FDB-F5E2-4368-884C-26EB84F6C014}"/>
                </a:ext>
              </a:extLst>
            </p:cNvPr>
            <p:cNvCxnSpPr/>
            <p:nvPr/>
          </p:nvCxnSpPr>
          <p:spPr>
            <a:xfrm rot="5400000">
              <a:off x="4419598" y="3090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Ευθεία γραμμή σύνδεσης 85">
              <a:extLst>
                <a:ext uri="{FF2B5EF4-FFF2-40B4-BE49-F238E27FC236}">
                  <a16:creationId xmlns:a16="http://schemas.microsoft.com/office/drawing/2014/main" id="{EFC0AE33-1FED-49D7-A92C-F53F0BBCAEAA}"/>
                </a:ext>
              </a:extLst>
            </p:cNvPr>
            <p:cNvCxnSpPr/>
            <p:nvPr/>
          </p:nvCxnSpPr>
          <p:spPr>
            <a:xfrm rot="5400000">
              <a:off x="4419598" y="3471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8" name="Ελεύθερη σχεδίαση: Σχήμα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744211"/>
            <a:ext cx="4680000" cy="3369577"/>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rtl="0">
              <a:lnSpc>
                <a:spcPts val="9000"/>
              </a:lnSpc>
            </a:pPr>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rtl="0"/>
            <a:r>
              <a:rPr lang="el-GR" noProof="0"/>
              <a:t>Κάντε κλικ για να επεξεργαστείτε τον υπότιτλο του υποδείγματος</a:t>
            </a:r>
            <a:endParaRPr lang="el-GR" noProof="0" dirty="0"/>
          </a:p>
        </p:txBody>
      </p:sp>
      <p:sp>
        <p:nvSpPr>
          <p:cNvPr id="43" name="Ισοσκελές τρίγωνο 42">
            <a:extLst>
              <a:ext uri="{FF2B5EF4-FFF2-40B4-BE49-F238E27FC236}">
                <a16:creationId xmlns:a16="http://schemas.microsoft.com/office/drawing/2014/main" id="{A3FE7ACA-32BB-4E3D-B271-8F185C3CD0EE}"/>
              </a:ext>
            </a:extLst>
          </p:cNvPr>
          <p:cNvSpPr/>
          <p:nvPr userDrawn="1"/>
        </p:nvSpPr>
        <p:spPr>
          <a:xfrm rot="17100000">
            <a:off x="8226706" y="708102"/>
            <a:ext cx="1689239" cy="1147676"/>
          </a:xfrm>
          <a:prstGeom prst="triangle">
            <a:avLst/>
          </a:prstGeom>
          <a:gradFill>
            <a:gsLst>
              <a:gs pos="0">
                <a:schemeClr val="accent2"/>
              </a:gs>
              <a:gs pos="100000">
                <a:schemeClr val="accent4"/>
              </a:gs>
            </a:gsLst>
            <a:lin ang="5400000" scaled="1"/>
          </a:gra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44" name="Ισοσκελές τρίγωνο 43">
            <a:extLst>
              <a:ext uri="{FF2B5EF4-FFF2-40B4-BE49-F238E27FC236}">
                <a16:creationId xmlns:a16="http://schemas.microsoft.com/office/drawing/2014/main" id="{22823DFC-317B-4932-ABC6-21D5B262D756}"/>
              </a:ext>
            </a:extLst>
          </p:cNvPr>
          <p:cNvSpPr/>
          <p:nvPr userDrawn="1"/>
        </p:nvSpPr>
        <p:spPr>
          <a:xfrm>
            <a:off x="8492289" y="1144167"/>
            <a:ext cx="545742" cy="370779"/>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33" name="Θέση κειμένου 7">
            <a:extLst>
              <a:ext uri="{FF2B5EF4-FFF2-40B4-BE49-F238E27FC236}">
                <a16:creationId xmlns:a16="http://schemas.microsoft.com/office/drawing/2014/main" id="{EE282D98-25F1-41A2-8741-5498A0B37E58}"/>
              </a:ext>
            </a:extLst>
          </p:cNvPr>
          <p:cNvSpPr>
            <a:spLocks noGrp="1"/>
          </p:cNvSpPr>
          <p:nvPr>
            <p:ph type="body" sz="quarter" idx="12"/>
          </p:nvPr>
        </p:nvSpPr>
        <p:spPr>
          <a:xfrm>
            <a:off x="673100" y="677863"/>
            <a:ext cx="5027613" cy="5027612"/>
          </a:xfrm>
        </p:spPr>
        <p:txBody>
          <a:bodyPr rtlCol="0" anchor="b"/>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2" name="Ισοσκελές τρίγωνο 41">
            <a:extLst>
              <a:ext uri="{FF2B5EF4-FFF2-40B4-BE49-F238E27FC236}">
                <a16:creationId xmlns:a16="http://schemas.microsoft.com/office/drawing/2014/main" id="{F4E64290-5ADA-4894-8496-DE46331C2910}"/>
              </a:ext>
            </a:extLst>
          </p:cNvPr>
          <p:cNvSpPr/>
          <p:nvPr userDrawn="1"/>
        </p:nvSpPr>
        <p:spPr>
          <a:xfrm rot="10800000">
            <a:off x="9083730" y="1158583"/>
            <a:ext cx="740512" cy="503107"/>
          </a:xfrm>
          <a:prstGeom prst="triangle">
            <a:avLst/>
          </a:prstGeom>
          <a:gradFill>
            <a:gsLst>
              <a:gs pos="0">
                <a:schemeClr val="accent2"/>
              </a:gs>
              <a:gs pos="100000">
                <a:schemeClr val="accent3"/>
              </a:gs>
            </a:gsLst>
            <a:lin ang="5400000" scaled="1"/>
          </a:gra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6" name="Πεντάγωνο 55" descr="Διακοσμητικό Πεντάγωνο">
            <a:extLst>
              <a:ext uri="{FF2B5EF4-FFF2-40B4-BE49-F238E27FC236}">
                <a16:creationId xmlns:a16="http://schemas.microsoft.com/office/drawing/2014/main" id="{D15BB2C0-BD5B-4059-B6DD-D4F308F67614}"/>
              </a:ext>
            </a:extLst>
          </p:cNvPr>
          <p:cNvSpPr/>
          <p:nvPr userDrawn="1"/>
        </p:nvSpPr>
        <p:spPr>
          <a:xfrm rot="9580640">
            <a:off x="6481222" y="2964189"/>
            <a:ext cx="757111" cy="721058"/>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7" name="Πεντάγωνο 56" descr="Διακοσμητικό Πεντάγωνο">
            <a:extLst>
              <a:ext uri="{FF2B5EF4-FFF2-40B4-BE49-F238E27FC236}">
                <a16:creationId xmlns:a16="http://schemas.microsoft.com/office/drawing/2014/main" id="{5952E374-4F31-499D-AE65-70BE93A687B1}"/>
              </a:ext>
            </a:extLst>
          </p:cNvPr>
          <p:cNvSpPr/>
          <p:nvPr userDrawn="1"/>
        </p:nvSpPr>
        <p:spPr>
          <a:xfrm rot="2023435">
            <a:off x="6293127" y="2835173"/>
            <a:ext cx="406272" cy="386926"/>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58" name="Πεντάγωνο 57" descr="Διακοσμητικό Πεντάγωνο">
            <a:extLst>
              <a:ext uri="{FF2B5EF4-FFF2-40B4-BE49-F238E27FC236}">
                <a16:creationId xmlns:a16="http://schemas.microsoft.com/office/drawing/2014/main" id="{0AD25D5C-1169-4033-9219-1AF667F17F0B}"/>
              </a:ext>
            </a:extLst>
          </p:cNvPr>
          <p:cNvSpPr/>
          <p:nvPr userDrawn="1"/>
        </p:nvSpPr>
        <p:spPr>
          <a:xfrm rot="5080640">
            <a:off x="4738201" y="1787439"/>
            <a:ext cx="688283" cy="655507"/>
          </a:xfrm>
          <a:prstGeom prst="pentagon">
            <a:avLst/>
          </a:prstGeom>
          <a:solidFill>
            <a:srgbClr val="FF928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val="343781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Μεγάλος τίτλος και περιεχόμενο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 name="Ορθογώνιο 13">
            <a:extLst>
              <a:ext uri="{FF2B5EF4-FFF2-40B4-BE49-F238E27FC236}">
                <a16:creationId xmlns:a16="http://schemas.microsoft.com/office/drawing/2014/main" id="{A945F115-22EA-452C-BEFF-B86EC6B0D0B2}"/>
              </a:ext>
            </a:extLst>
          </p:cNvPr>
          <p:cNvSpPr/>
          <p:nvPr userDrawn="1"/>
        </p:nvSpPr>
        <p:spPr>
          <a:xfrm>
            <a:off x="6677617" y="107999"/>
            <a:ext cx="5400000" cy="6084000"/>
          </a:xfrm>
          <a:prstGeom prst="rect">
            <a:avLst/>
          </a:prstGeom>
          <a:gradFill>
            <a:gsLst>
              <a:gs pos="0">
                <a:schemeClr val="accent2"/>
              </a:gs>
              <a:gs pos="100000">
                <a:schemeClr val="accent3"/>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6" name="Ομάδα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Ευθεία γραμμή σύνδεσης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933206"/>
            <a:ext cx="4680000" cy="2991588"/>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rtl="0"/>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l">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rtl="0"/>
            <a:r>
              <a:rPr lang="el-GR" noProof="0"/>
              <a:t>Κάντε κλικ για να επεξεργαστείτε τον υπότιτλο του υποδείγματος</a:t>
            </a:r>
            <a:endParaRPr lang="el-GR" noProof="0" dirty="0"/>
          </a:p>
        </p:txBody>
      </p:sp>
      <p:sp>
        <p:nvSpPr>
          <p:cNvPr id="4" name="Θέση υποσέλιδου 3">
            <a:extLst>
              <a:ext uri="{FF2B5EF4-FFF2-40B4-BE49-F238E27FC236}">
                <a16:creationId xmlns:a16="http://schemas.microsoft.com/office/drawing/2014/main" id="{5491172A-F087-4B05-BBF5-B59D05196C5E}"/>
              </a:ext>
            </a:extLst>
          </p:cNvPr>
          <p:cNvSpPr>
            <a:spLocks noGrp="1"/>
          </p:cNvSpPr>
          <p:nvPr>
            <p:ph type="ftr" sz="quarter" idx="10"/>
          </p:nvPr>
        </p:nvSpPr>
        <p:spPr/>
        <p:txBody>
          <a:bodyPr rtlCol="0"/>
          <a:lstStyle/>
          <a:p>
            <a:pPr rtl="0"/>
            <a:endParaRPr lang="el-GR" noProof="0" dirty="0"/>
          </a:p>
        </p:txBody>
      </p:sp>
      <p:sp>
        <p:nvSpPr>
          <p:cNvPr id="6" name="Θέση αριθμού διαφάνειας 5">
            <a:extLst>
              <a:ext uri="{FF2B5EF4-FFF2-40B4-BE49-F238E27FC236}">
                <a16:creationId xmlns:a16="http://schemas.microsoft.com/office/drawing/2014/main" id="{921849D9-E4F1-44D4-A304-70B21F3B3296}"/>
              </a:ext>
            </a:extLst>
          </p:cNvPr>
          <p:cNvSpPr>
            <a:spLocks noGrp="1"/>
          </p:cNvSpPr>
          <p:nvPr>
            <p:ph type="sldNum" sz="quarter" idx="11"/>
          </p:nvPr>
        </p:nvSpPr>
        <p:spPr/>
        <p:txBody>
          <a:bodyPr rtlCol="0"/>
          <a:lstStyle/>
          <a:p>
            <a:pPr rtl="0"/>
            <a:fld id="{19B51A1E-902D-48AF-9020-955120F399B6}" type="slidenum">
              <a:rPr lang="el-GR" noProof="0" smtClean="0"/>
              <a:pPr/>
              <a:t>‹#›</a:t>
            </a:fld>
            <a:endParaRPr lang="el-GR" noProof="0" dirty="0"/>
          </a:p>
        </p:txBody>
      </p:sp>
      <p:sp>
        <p:nvSpPr>
          <p:cNvPr id="8" name="Θέση κειμένου 7">
            <a:extLst>
              <a:ext uri="{FF2B5EF4-FFF2-40B4-BE49-F238E27FC236}">
                <a16:creationId xmlns:a16="http://schemas.microsoft.com/office/drawing/2014/main" id="{FF1B57FF-E36C-4DEA-BDDC-99E2F2562FFF}"/>
              </a:ext>
            </a:extLst>
          </p:cNvPr>
          <p:cNvSpPr>
            <a:spLocks noGrp="1"/>
          </p:cNvSpPr>
          <p:nvPr>
            <p:ph type="body" sz="quarter" idx="12"/>
          </p:nvPr>
        </p:nvSpPr>
        <p:spPr>
          <a:xfrm>
            <a:off x="673100" y="677863"/>
            <a:ext cx="5027613" cy="5027612"/>
          </a:xfrm>
        </p:spPr>
        <p:txBody>
          <a:bodyPr rtlCol="0" anchor="b"/>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Tree>
    <p:extLst>
      <p:ext uri="{BB962C8B-B14F-4D97-AF65-F5344CB8AC3E}">
        <p14:creationId xmlns:p14="http://schemas.microsoft.com/office/powerpoint/2010/main" val="292672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Περιεχόμενα πληροφορίας">
    <p:spTree>
      <p:nvGrpSpPr>
        <p:cNvPr id="1" name=""/>
        <p:cNvGrpSpPr/>
        <p:nvPr/>
      </p:nvGrpSpPr>
      <p:grpSpPr>
        <a:xfrm>
          <a:off x="0" y="0"/>
          <a:ext cx="0" cy="0"/>
          <a:chOff x="0" y="0"/>
          <a:chExt cx="0" cy="0"/>
        </a:xfrm>
      </p:grpSpPr>
      <p:sp>
        <p:nvSpPr>
          <p:cNvPr id="6" name="Θέση εικόνας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6470374" y="1152000"/>
            <a:ext cx="5301626"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5" name="Τίτλος 4">
            <a:extLst>
              <a:ext uri="{FF2B5EF4-FFF2-40B4-BE49-F238E27FC236}">
                <a16:creationId xmlns:a16="http://schemas.microsoft.com/office/drawing/2014/main" id="{A29B30B9-EFA7-4032-827D-3AB4E7F2F943}"/>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el-GR" noProof="0"/>
              <a:t>Κάντε κλικ για να επεξεργαστείτε τον τίτλο υποδείγματος</a:t>
            </a:r>
            <a:endParaRPr lang="el-GR"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ουκκίδες εικόνω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5BEFB43-ACFA-458E-95C9-894ED14FB0B8}"/>
              </a:ext>
            </a:extLst>
          </p:cNvPr>
          <p:cNvSpPr/>
          <p:nvPr userDrawn="1"/>
        </p:nvSpPr>
        <p:spPr>
          <a:xfrm>
            <a:off x="108000" y="108001"/>
            <a:ext cx="11976000" cy="38036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9" name="Ορθογώνιο 8">
            <a:extLst>
              <a:ext uri="{FF2B5EF4-FFF2-40B4-BE49-F238E27FC236}">
                <a16:creationId xmlns:a16="http://schemas.microsoft.com/office/drawing/2014/main" id="{C150FBDB-A24F-4F9F-A64F-74B00594AFC2}"/>
              </a:ext>
            </a:extLst>
          </p:cNvPr>
          <p:cNvSpPr/>
          <p:nvPr userDrawn="1"/>
        </p:nvSpPr>
        <p:spPr>
          <a:xfrm>
            <a:off x="108000" y="3911600"/>
            <a:ext cx="11979225" cy="2279650"/>
          </a:xfrm>
          <a:prstGeom prst="rect">
            <a:avLst/>
          </a:prstGeom>
          <a:gradFill>
            <a:gsLst>
              <a:gs pos="0">
                <a:schemeClr val="accent1"/>
              </a:gs>
              <a:gs pos="100000">
                <a:schemeClr val="accent3"/>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bg1">
                    <a:lumMod val="9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hasCustomPrompt="1"/>
          </p:nvPr>
        </p:nvSpPr>
        <p:spPr>
          <a:xfrm>
            <a:off x="619438" y="4699407"/>
            <a:ext cx="1785124" cy="1307693"/>
          </a:xfrm>
        </p:spPr>
        <p:txBody>
          <a:bodyPr rtlCol="0"/>
          <a:lstStyle>
            <a:lvl1pPr marL="0" indent="0">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rtl="0"/>
            <a:r>
              <a:rPr lang="el-GR" noProof="0" dirty="0"/>
              <a:t>Περιγραφή κουκκίδων</a:t>
            </a:r>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6" name="Θέση εικόνας 5">
            <a:extLst>
              <a:ext uri="{FF2B5EF4-FFF2-40B4-BE49-F238E27FC236}">
                <a16:creationId xmlns:a16="http://schemas.microsoft.com/office/drawing/2014/main" id="{38143612-6715-4267-8D14-657C6B2F922C}"/>
              </a:ext>
            </a:extLst>
          </p:cNvPr>
          <p:cNvSpPr>
            <a:spLocks noGrp="1"/>
          </p:cNvSpPr>
          <p:nvPr>
            <p:ph type="pic" sz="quarter" idx="12" hasCustomPrompt="1"/>
          </p:nvPr>
        </p:nvSpPr>
        <p:spPr>
          <a:xfrm>
            <a:off x="1199510" y="2502002"/>
            <a:ext cx="621792" cy="621792"/>
          </a:xfrm>
        </p:spPr>
        <p:txBody>
          <a:bodyPr rtlCol="0" anchor="ctr"/>
          <a:lstStyle>
            <a:lvl1pPr marL="0" indent="0" algn="ctr">
              <a:buFont typeface="Arial" panose="020B0604020202020204" pitchFamily="34" charset="0"/>
              <a:buNone/>
              <a:defRPr sz="1100">
                <a:solidFill>
                  <a:schemeClr val="bg1">
                    <a:lumMod val="95000"/>
                  </a:schemeClr>
                </a:solidFill>
              </a:defRPr>
            </a:lvl1pPr>
          </a:lstStyle>
          <a:p>
            <a:pPr rtl="0"/>
            <a:r>
              <a:rPr lang="el-GR" noProof="0" dirty="0"/>
              <a:t>Εισαγωγή εικονιδίου</a:t>
            </a:r>
          </a:p>
        </p:txBody>
      </p:sp>
      <p:sp>
        <p:nvSpPr>
          <p:cNvPr id="12" name="Θέση κειμένου 11">
            <a:extLst>
              <a:ext uri="{FF2B5EF4-FFF2-40B4-BE49-F238E27FC236}">
                <a16:creationId xmlns:a16="http://schemas.microsoft.com/office/drawing/2014/main" id="{6561AA4B-694F-4E39-B6A3-1A4343C3F6B4}"/>
              </a:ext>
            </a:extLst>
          </p:cNvPr>
          <p:cNvSpPr>
            <a:spLocks noGrp="1"/>
          </p:cNvSpPr>
          <p:nvPr>
            <p:ph type="body" sz="quarter" idx="13" hasCustomPrompt="1"/>
          </p:nvPr>
        </p:nvSpPr>
        <p:spPr>
          <a:xfrm>
            <a:off x="619238" y="4222328"/>
            <a:ext cx="1785124" cy="288000"/>
          </a:xfrm>
        </p:spPr>
        <p:txBody>
          <a:bodyPr rtlCol="0"/>
          <a:lstStyle>
            <a:lvl1pPr marL="0" indent="0">
              <a:buNone/>
              <a:defRPr sz="2300">
                <a:solidFill>
                  <a:schemeClr val="tx1"/>
                </a:solidFill>
                <a:latin typeface="+mj-lt"/>
              </a:defRPr>
            </a:lvl1pPr>
          </a:lstStyle>
          <a:p>
            <a:pPr lvl="0" rtl="0"/>
            <a:r>
              <a:rPr lang="el-GR" noProof="0" dirty="0"/>
              <a:t>Τίτλος κουκκίδων</a:t>
            </a:r>
          </a:p>
        </p:txBody>
      </p:sp>
      <p:sp>
        <p:nvSpPr>
          <p:cNvPr id="14" name="Θέση κειμένου 13">
            <a:extLst>
              <a:ext uri="{FF2B5EF4-FFF2-40B4-BE49-F238E27FC236}">
                <a16:creationId xmlns:a16="http://schemas.microsoft.com/office/drawing/2014/main" id="{082027BF-A05E-4BBB-AC62-E4F52D63AFD6}"/>
              </a:ext>
            </a:extLst>
          </p:cNvPr>
          <p:cNvSpPr>
            <a:spLocks noGrp="1"/>
          </p:cNvSpPr>
          <p:nvPr>
            <p:ph type="body" sz="quarter" idx="14" hasCustomPrompt="1"/>
          </p:nvPr>
        </p:nvSpPr>
        <p:spPr>
          <a:xfrm>
            <a:off x="2914288" y="4222328"/>
            <a:ext cx="1785124" cy="288000"/>
          </a:xfrm>
        </p:spPr>
        <p:txBody>
          <a:bodyPr rtlCol="0"/>
          <a:lstStyle>
            <a:lvl1pPr marL="0" indent="0">
              <a:buNone/>
              <a:defRPr sz="2300">
                <a:solidFill>
                  <a:schemeClr val="tx1"/>
                </a:solidFill>
                <a:latin typeface="+mj-lt"/>
              </a:defRPr>
            </a:lvl1pPr>
          </a:lstStyle>
          <a:p>
            <a:pPr lvl="0" rtl="0"/>
            <a:r>
              <a:rPr lang="el-GR" noProof="0" dirty="0"/>
              <a:t>Τίτλος κουκκίδων</a:t>
            </a:r>
          </a:p>
        </p:txBody>
      </p:sp>
      <p:sp>
        <p:nvSpPr>
          <p:cNvPr id="16" name="Θέση κειμένου 15">
            <a:extLst>
              <a:ext uri="{FF2B5EF4-FFF2-40B4-BE49-F238E27FC236}">
                <a16:creationId xmlns:a16="http://schemas.microsoft.com/office/drawing/2014/main" id="{60850ADC-5F1A-46E8-9FF1-20984BF32670}"/>
              </a:ext>
            </a:extLst>
          </p:cNvPr>
          <p:cNvSpPr>
            <a:spLocks noGrp="1"/>
          </p:cNvSpPr>
          <p:nvPr>
            <p:ph type="body" sz="quarter" idx="15" hasCustomPrompt="1"/>
          </p:nvPr>
        </p:nvSpPr>
        <p:spPr>
          <a:xfrm>
            <a:off x="2914438" y="4699407"/>
            <a:ext cx="1785124" cy="1307693"/>
          </a:xfrm>
        </p:spPr>
        <p:txBody>
          <a:bodyPr rtlCol="0"/>
          <a:lstStyle>
            <a:lvl1pPr marL="0" indent="0">
              <a:buNone/>
              <a:defRPr sz="1400">
                <a:solidFill>
                  <a:schemeClr val="tx1"/>
                </a:solidFill>
              </a:defRPr>
            </a:lvl1pPr>
          </a:lstStyle>
          <a:p>
            <a:pPr lvl="0" rtl="0"/>
            <a:r>
              <a:rPr lang="el-GR" noProof="0" dirty="0"/>
              <a:t>Περιγραφή κουκκίδων</a:t>
            </a:r>
          </a:p>
        </p:txBody>
      </p:sp>
      <p:sp>
        <p:nvSpPr>
          <p:cNvPr id="18" name="Θέση κειμένου 17">
            <a:extLst>
              <a:ext uri="{FF2B5EF4-FFF2-40B4-BE49-F238E27FC236}">
                <a16:creationId xmlns:a16="http://schemas.microsoft.com/office/drawing/2014/main" id="{A36EC0DD-DF7C-4528-B4E0-956CC4C45AFA}"/>
              </a:ext>
            </a:extLst>
          </p:cNvPr>
          <p:cNvSpPr>
            <a:spLocks noGrp="1"/>
          </p:cNvSpPr>
          <p:nvPr>
            <p:ph type="body" sz="quarter" idx="16" hasCustomPrompt="1"/>
          </p:nvPr>
        </p:nvSpPr>
        <p:spPr>
          <a:xfrm>
            <a:off x="5209338" y="4222328"/>
            <a:ext cx="1785124" cy="288000"/>
          </a:xfrm>
        </p:spPr>
        <p:txBody>
          <a:bodyPr rtlCol="0"/>
          <a:lstStyle>
            <a:lvl1pPr marL="0" indent="0">
              <a:buNone/>
              <a:defRPr sz="2300">
                <a:solidFill>
                  <a:schemeClr val="tx1"/>
                </a:solidFill>
                <a:latin typeface="+mj-lt"/>
              </a:defRPr>
            </a:lvl1pPr>
          </a:lstStyle>
          <a:p>
            <a:pPr lvl="0" rtl="0"/>
            <a:r>
              <a:rPr lang="el-GR" noProof="0" dirty="0"/>
              <a:t>Τίτλος κουκκίδων</a:t>
            </a:r>
          </a:p>
        </p:txBody>
      </p:sp>
      <p:sp>
        <p:nvSpPr>
          <p:cNvPr id="20" name="Θέση κειμένου 19">
            <a:extLst>
              <a:ext uri="{FF2B5EF4-FFF2-40B4-BE49-F238E27FC236}">
                <a16:creationId xmlns:a16="http://schemas.microsoft.com/office/drawing/2014/main" id="{B31E5A1A-85AF-4BC4-9723-254BB59B5A31}"/>
              </a:ext>
            </a:extLst>
          </p:cNvPr>
          <p:cNvSpPr>
            <a:spLocks noGrp="1"/>
          </p:cNvSpPr>
          <p:nvPr>
            <p:ph type="body" sz="quarter" idx="17" hasCustomPrompt="1"/>
          </p:nvPr>
        </p:nvSpPr>
        <p:spPr>
          <a:xfrm>
            <a:off x="5209438" y="4699407"/>
            <a:ext cx="1785124" cy="1307693"/>
          </a:xfrm>
        </p:spPr>
        <p:txBody>
          <a:bodyPr rtlCol="0"/>
          <a:lstStyle>
            <a:lvl1pPr marL="0" indent="0">
              <a:buNone/>
              <a:defRPr sz="1400">
                <a:solidFill>
                  <a:schemeClr val="tx1"/>
                </a:solidFill>
              </a:defRPr>
            </a:lvl1pPr>
          </a:lstStyle>
          <a:p>
            <a:pPr lvl="0" rtl="0"/>
            <a:r>
              <a:rPr lang="el-GR" noProof="0" dirty="0"/>
              <a:t>Περιγραφή κουκκίδων</a:t>
            </a:r>
          </a:p>
        </p:txBody>
      </p:sp>
      <p:sp>
        <p:nvSpPr>
          <p:cNvPr id="22" name="Θέση κειμένου 21">
            <a:extLst>
              <a:ext uri="{FF2B5EF4-FFF2-40B4-BE49-F238E27FC236}">
                <a16:creationId xmlns:a16="http://schemas.microsoft.com/office/drawing/2014/main" id="{7876265F-E461-4542-AAD2-D879C7BE11DE}"/>
              </a:ext>
            </a:extLst>
          </p:cNvPr>
          <p:cNvSpPr>
            <a:spLocks noGrp="1"/>
          </p:cNvSpPr>
          <p:nvPr>
            <p:ph type="body" sz="quarter" idx="18" hasCustomPrompt="1"/>
          </p:nvPr>
        </p:nvSpPr>
        <p:spPr>
          <a:xfrm>
            <a:off x="7504388" y="4222328"/>
            <a:ext cx="1785124" cy="288000"/>
          </a:xfrm>
        </p:spPr>
        <p:txBody>
          <a:bodyPr rtlCol="0"/>
          <a:lstStyle>
            <a:lvl1pPr marL="0" indent="0">
              <a:buNone/>
              <a:defRPr sz="2300">
                <a:solidFill>
                  <a:schemeClr val="tx1"/>
                </a:solidFill>
                <a:latin typeface="+mj-lt"/>
              </a:defRPr>
            </a:lvl1pPr>
          </a:lstStyle>
          <a:p>
            <a:pPr lvl="0" rtl="0"/>
            <a:r>
              <a:rPr lang="el-GR" noProof="0" dirty="0"/>
              <a:t>Τίτλος κουκκίδων</a:t>
            </a:r>
          </a:p>
        </p:txBody>
      </p:sp>
      <p:sp>
        <p:nvSpPr>
          <p:cNvPr id="24" name="Θέση κειμένου 23">
            <a:extLst>
              <a:ext uri="{FF2B5EF4-FFF2-40B4-BE49-F238E27FC236}">
                <a16:creationId xmlns:a16="http://schemas.microsoft.com/office/drawing/2014/main" id="{47126C52-CB79-436E-B0D2-FF44B1C13CE2}"/>
              </a:ext>
            </a:extLst>
          </p:cNvPr>
          <p:cNvSpPr>
            <a:spLocks noGrp="1"/>
          </p:cNvSpPr>
          <p:nvPr>
            <p:ph type="body" sz="quarter" idx="19" hasCustomPrompt="1"/>
          </p:nvPr>
        </p:nvSpPr>
        <p:spPr>
          <a:xfrm>
            <a:off x="7504438" y="4699407"/>
            <a:ext cx="1785124" cy="1307693"/>
          </a:xfrm>
        </p:spPr>
        <p:txBody>
          <a:bodyPr rtlCol="0"/>
          <a:lstStyle>
            <a:lvl1pPr marL="0" indent="0">
              <a:buNone/>
              <a:defRPr sz="1400">
                <a:solidFill>
                  <a:schemeClr val="tx1"/>
                </a:solidFill>
              </a:defRPr>
            </a:lvl1pPr>
          </a:lstStyle>
          <a:p>
            <a:pPr lvl="0" rtl="0"/>
            <a:r>
              <a:rPr lang="el-GR" noProof="0" dirty="0"/>
              <a:t>Περιγραφή κουκκίδων</a:t>
            </a:r>
          </a:p>
        </p:txBody>
      </p:sp>
      <p:sp>
        <p:nvSpPr>
          <p:cNvPr id="26" name="Θέση κειμένου 25">
            <a:extLst>
              <a:ext uri="{FF2B5EF4-FFF2-40B4-BE49-F238E27FC236}">
                <a16:creationId xmlns:a16="http://schemas.microsoft.com/office/drawing/2014/main" id="{A59B622B-6848-462F-BD9E-B77197AE3C65}"/>
              </a:ext>
            </a:extLst>
          </p:cNvPr>
          <p:cNvSpPr>
            <a:spLocks noGrp="1"/>
          </p:cNvSpPr>
          <p:nvPr>
            <p:ph type="body" sz="quarter" idx="20" hasCustomPrompt="1"/>
          </p:nvPr>
        </p:nvSpPr>
        <p:spPr>
          <a:xfrm>
            <a:off x="9799438" y="4222328"/>
            <a:ext cx="1785124" cy="288000"/>
          </a:xfrm>
        </p:spPr>
        <p:txBody>
          <a:bodyPr rtlCol="0"/>
          <a:lstStyle>
            <a:lvl1pPr marL="0" indent="0">
              <a:buNone/>
              <a:defRPr sz="2300">
                <a:solidFill>
                  <a:schemeClr val="tx1"/>
                </a:solidFill>
                <a:latin typeface="+mj-lt"/>
              </a:defRPr>
            </a:lvl1pPr>
          </a:lstStyle>
          <a:p>
            <a:pPr lvl="0" rtl="0"/>
            <a:r>
              <a:rPr lang="el-GR" noProof="0" dirty="0"/>
              <a:t>Τίτλος κουκκίδων</a:t>
            </a:r>
          </a:p>
        </p:txBody>
      </p:sp>
      <p:sp>
        <p:nvSpPr>
          <p:cNvPr id="28" name="Θέση κειμένου 27">
            <a:extLst>
              <a:ext uri="{FF2B5EF4-FFF2-40B4-BE49-F238E27FC236}">
                <a16:creationId xmlns:a16="http://schemas.microsoft.com/office/drawing/2014/main" id="{A72188F1-FB33-4B07-A4D2-8766FEB2693D}"/>
              </a:ext>
            </a:extLst>
          </p:cNvPr>
          <p:cNvSpPr>
            <a:spLocks noGrp="1"/>
          </p:cNvSpPr>
          <p:nvPr>
            <p:ph type="body" sz="quarter" idx="21" hasCustomPrompt="1"/>
          </p:nvPr>
        </p:nvSpPr>
        <p:spPr>
          <a:xfrm>
            <a:off x="9799438" y="4699407"/>
            <a:ext cx="1785124" cy="1307693"/>
          </a:xfrm>
        </p:spPr>
        <p:txBody>
          <a:bodyPr rtlCol="0"/>
          <a:lstStyle>
            <a:lvl1pPr marL="0" indent="0">
              <a:buNone/>
              <a:defRPr sz="1400">
                <a:solidFill>
                  <a:schemeClr val="tx1"/>
                </a:solidFill>
              </a:defRPr>
            </a:lvl1pPr>
          </a:lstStyle>
          <a:p>
            <a:pPr lvl="0" rtl="0"/>
            <a:r>
              <a:rPr lang="el-GR" noProof="0" dirty="0"/>
              <a:t>Περιγραφή κουκκίδων</a:t>
            </a:r>
          </a:p>
        </p:txBody>
      </p:sp>
      <p:sp>
        <p:nvSpPr>
          <p:cNvPr id="30" name="Θέση εικόνας 29">
            <a:extLst>
              <a:ext uri="{FF2B5EF4-FFF2-40B4-BE49-F238E27FC236}">
                <a16:creationId xmlns:a16="http://schemas.microsoft.com/office/drawing/2014/main" id="{CEE263FB-A4B6-4262-9E28-F5BE04D27624}"/>
              </a:ext>
            </a:extLst>
          </p:cNvPr>
          <p:cNvSpPr>
            <a:spLocks noGrp="1"/>
          </p:cNvSpPr>
          <p:nvPr>
            <p:ph type="pic" sz="quarter" idx="22" hasCustomPrompt="1"/>
          </p:nvPr>
        </p:nvSpPr>
        <p:spPr>
          <a:xfrm>
            <a:off x="3494560" y="250200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32" name="Θέση εικόνας 31">
            <a:extLst>
              <a:ext uri="{FF2B5EF4-FFF2-40B4-BE49-F238E27FC236}">
                <a16:creationId xmlns:a16="http://schemas.microsoft.com/office/drawing/2014/main" id="{882E5BE9-B6C6-40B9-8C58-232DCF465148}"/>
              </a:ext>
            </a:extLst>
          </p:cNvPr>
          <p:cNvSpPr>
            <a:spLocks noGrp="1"/>
          </p:cNvSpPr>
          <p:nvPr>
            <p:ph type="pic" sz="quarter" idx="23" hasCustomPrompt="1"/>
          </p:nvPr>
        </p:nvSpPr>
        <p:spPr>
          <a:xfrm>
            <a:off x="5789610" y="250200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34" name="Θέση εικόνας 33">
            <a:extLst>
              <a:ext uri="{FF2B5EF4-FFF2-40B4-BE49-F238E27FC236}">
                <a16:creationId xmlns:a16="http://schemas.microsoft.com/office/drawing/2014/main" id="{04B0B39C-CAA8-403A-9050-85F193E68239}"/>
              </a:ext>
            </a:extLst>
          </p:cNvPr>
          <p:cNvSpPr>
            <a:spLocks noGrp="1"/>
          </p:cNvSpPr>
          <p:nvPr>
            <p:ph type="pic" sz="quarter" idx="24" hasCustomPrompt="1"/>
          </p:nvPr>
        </p:nvSpPr>
        <p:spPr>
          <a:xfrm>
            <a:off x="8084660" y="250200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36" name="Θέση εικόνας 35">
            <a:extLst>
              <a:ext uri="{FF2B5EF4-FFF2-40B4-BE49-F238E27FC236}">
                <a16:creationId xmlns:a16="http://schemas.microsoft.com/office/drawing/2014/main" id="{0B046FAC-30FD-4FF9-99EF-8D0429015DDA}"/>
              </a:ext>
            </a:extLst>
          </p:cNvPr>
          <p:cNvSpPr>
            <a:spLocks noGrp="1"/>
          </p:cNvSpPr>
          <p:nvPr>
            <p:ph type="pic" sz="quarter" idx="25" hasCustomPrompt="1"/>
          </p:nvPr>
        </p:nvSpPr>
        <p:spPr>
          <a:xfrm>
            <a:off x="10379710" y="2502002"/>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cxnSp>
        <p:nvCxnSpPr>
          <p:cNvPr id="23" name="Ευθεία γραμμή σύνδεσης 22">
            <a:extLst>
              <a:ext uri="{FF2B5EF4-FFF2-40B4-BE49-F238E27FC236}">
                <a16:creationId xmlns:a16="http://schemas.microsoft.com/office/drawing/2014/main" id="{8DD25A4B-413E-4F3B-A6B1-FB87ABA3992E}"/>
              </a:ext>
              <a:ext uri="{C183D7F6-B498-43B3-948B-1728B52AA6E4}">
                <adec:decorative xmlns:adec="http://schemas.microsoft.com/office/drawing/2017/decorative" val="1"/>
              </a:ext>
            </a:extLst>
          </p:cNvPr>
          <p:cNvCxnSpPr/>
          <p:nvPr userDrawn="1"/>
        </p:nvCxnSpPr>
        <p:spPr>
          <a:xfrm flipV="1">
            <a:off x="26162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297EC0C2-B526-47F7-B368-62FAF6AC5640}"/>
              </a:ext>
              <a:ext uri="{C183D7F6-B498-43B3-948B-1728B52AA6E4}">
                <adec:decorative xmlns:adec="http://schemas.microsoft.com/office/drawing/2017/decorative" val="1"/>
              </a:ext>
            </a:extLst>
          </p:cNvPr>
          <p:cNvCxnSpPr/>
          <p:nvPr userDrawn="1"/>
        </p:nvCxnSpPr>
        <p:spPr>
          <a:xfrm flipV="1">
            <a:off x="49403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348E637F-ACCC-4022-8AE0-75FA2B0A9C98}"/>
              </a:ext>
              <a:ext uri="{C183D7F6-B498-43B3-948B-1728B52AA6E4}">
                <adec:decorative xmlns:adec="http://schemas.microsoft.com/office/drawing/2017/decorative" val="1"/>
              </a:ext>
            </a:extLst>
          </p:cNvPr>
          <p:cNvCxnSpPr/>
          <p:nvPr userDrawn="1"/>
        </p:nvCxnSpPr>
        <p:spPr>
          <a:xfrm flipV="1">
            <a:off x="72517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27372FDE-7F88-43EF-B037-C5C6B320CE2F}"/>
              </a:ext>
              <a:ext uri="{C183D7F6-B498-43B3-948B-1728B52AA6E4}">
                <adec:decorative xmlns:adec="http://schemas.microsoft.com/office/drawing/2017/decorative" val="1"/>
              </a:ext>
            </a:extLst>
          </p:cNvPr>
          <p:cNvCxnSpPr/>
          <p:nvPr userDrawn="1"/>
        </p:nvCxnSpPr>
        <p:spPr>
          <a:xfrm flipV="1">
            <a:off x="95758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36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κουκκίδες">
    <p:spTree>
      <p:nvGrpSpPr>
        <p:cNvPr id="1" name=""/>
        <p:cNvGrpSpPr/>
        <p:nvPr/>
      </p:nvGrpSpPr>
      <p:grpSpPr>
        <a:xfrm>
          <a:off x="0" y="0"/>
          <a:ext cx="0" cy="0"/>
          <a:chOff x="0" y="0"/>
          <a:chExt cx="0" cy="0"/>
        </a:xfrm>
      </p:grpSpPr>
      <p:sp>
        <p:nvSpPr>
          <p:cNvPr id="6" name="Θέση εικόνας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08000" y="108000"/>
            <a:ext cx="4348305"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el-GR" noProof="0" dirty="0"/>
              <a:t>Εισαγάγετε ή μεταφέρετε και αποθέστε τη φωτογραφία σας εδώ</a:t>
            </a:r>
          </a:p>
        </p:txBody>
      </p:sp>
      <p:sp>
        <p:nvSpPr>
          <p:cNvPr id="19" name="Τίτλος 4">
            <a:extLst>
              <a:ext uri="{FF2B5EF4-FFF2-40B4-BE49-F238E27FC236}">
                <a16:creationId xmlns:a16="http://schemas.microsoft.com/office/drawing/2014/main" id="{4BF8DEF3-C707-4695-8289-A7711DFC9E44}"/>
              </a:ext>
            </a:extLst>
          </p:cNvPr>
          <p:cNvSpPr>
            <a:spLocks noGrp="1"/>
          </p:cNvSpPr>
          <p:nvPr>
            <p:ph type="title"/>
          </p:nvPr>
        </p:nvSpPr>
        <p:spPr>
          <a:xfrm rot="5400000">
            <a:off x="8219329" y="2326579"/>
            <a:ext cx="6083250" cy="1646095"/>
          </a:xfrm>
          <a:gradFill>
            <a:gsLst>
              <a:gs pos="0">
                <a:schemeClr val="accent1"/>
              </a:gs>
              <a:gs pos="100000">
                <a:schemeClr val="accent3">
                  <a:lumMod val="60000"/>
                  <a:lumOff val="40000"/>
                </a:schemeClr>
              </a:gs>
            </a:gsLst>
            <a:lin ang="7800000" scaled="0"/>
          </a:gradFill>
        </p:spPr>
        <p:txBody>
          <a:bodyPr vert="horz" lIns="0" tIns="0" rIns="0" bIns="0" rtlCol="0" anchor="ctr">
            <a:noAutofit/>
          </a:bodyPr>
          <a:lstStyle>
            <a:lvl1pPr algn="ctr">
              <a:defRPr lang="en-ZA" cap="all" baseline="0" dirty="0">
                <a:solidFill>
                  <a:schemeClr val="tx1"/>
                </a:solidFill>
              </a:defRPr>
            </a:lvl1pPr>
          </a:lstStyle>
          <a:p>
            <a:pPr marL="0" lvl="0" algn="ctr" rtl="0"/>
            <a:r>
              <a:rPr lang="el-GR" noProof="0"/>
              <a:t>Κάντε κλικ για να επεξεργαστείτε τον τίτλο υποδείγματος</a:t>
            </a:r>
            <a:endParaRPr lang="el-GR" noProof="0" dirty="0"/>
          </a:p>
        </p:txBody>
      </p:sp>
      <p:sp>
        <p:nvSpPr>
          <p:cNvPr id="7" name="Θέση υποσέλιδου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l-GR" noProof="0" dirty="0"/>
          </a:p>
        </p:txBody>
      </p:sp>
      <p:sp>
        <p:nvSpPr>
          <p:cNvPr id="8" name="Θέση αριθμού διαφάνειας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l-GR" noProof="0" smtClean="0"/>
              <a:pPr/>
              <a:t>‹#›</a:t>
            </a:fld>
            <a:endParaRPr lang="el-GR" noProof="0" dirty="0"/>
          </a:p>
        </p:txBody>
      </p:sp>
      <p:sp>
        <p:nvSpPr>
          <p:cNvPr id="10" name="Θέση περιεχομένου 2">
            <a:extLst>
              <a:ext uri="{FF2B5EF4-FFF2-40B4-BE49-F238E27FC236}">
                <a16:creationId xmlns:a16="http://schemas.microsoft.com/office/drawing/2014/main" id="{48E3EAD4-15D7-432A-8B0A-DC2D111A2E56}"/>
              </a:ext>
            </a:extLst>
          </p:cNvPr>
          <p:cNvSpPr>
            <a:spLocks noGrp="1"/>
          </p:cNvSpPr>
          <p:nvPr>
            <p:ph idx="1" hasCustomPrompt="1"/>
          </p:nvPr>
        </p:nvSpPr>
        <p:spPr>
          <a:xfrm>
            <a:off x="4727401" y="4432795"/>
            <a:ext cx="1620000" cy="1019255"/>
          </a:xfrm>
        </p:spPr>
        <p:txBody>
          <a:bodyPr rtlCol="0"/>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rtl="0"/>
            <a:r>
              <a:rPr lang="el-GR" noProof="0" dirty="0"/>
              <a:t>Περιγραφή κουκκίδων</a:t>
            </a:r>
          </a:p>
        </p:txBody>
      </p:sp>
      <p:sp>
        <p:nvSpPr>
          <p:cNvPr id="12" name="Θέση κειμένου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4727201" y="3955716"/>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3" name="Θέση κειμένου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6613023" y="3955716"/>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4" name="Θέση κειμένου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6613173" y="4432795"/>
            <a:ext cx="1620000" cy="1019255"/>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15" name="Θέση κειμένου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8498844" y="3955716"/>
            <a:ext cx="162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16" name="Θέση κειμένου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8498944" y="4432795"/>
            <a:ext cx="1620000" cy="1019255"/>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20" name="Θέση εικόνας 5">
            <a:extLst>
              <a:ext uri="{FF2B5EF4-FFF2-40B4-BE49-F238E27FC236}">
                <a16:creationId xmlns:a16="http://schemas.microsoft.com/office/drawing/2014/main" id="{7B357BCD-40B4-1345-BF04-D10DBCF97A80}"/>
              </a:ext>
            </a:extLst>
          </p:cNvPr>
          <p:cNvSpPr>
            <a:spLocks noGrp="1"/>
          </p:cNvSpPr>
          <p:nvPr>
            <p:ph type="pic" sz="quarter" idx="24" hasCustomPrompt="1"/>
          </p:nvPr>
        </p:nvSpPr>
        <p:spPr>
          <a:xfrm>
            <a:off x="5226305" y="3069267"/>
            <a:ext cx="621792" cy="621792"/>
          </a:xfrm>
        </p:spPr>
        <p:txBody>
          <a:bodyPr rtlCol="0" anchor="ctr"/>
          <a:lstStyle>
            <a:lvl1pPr marL="0" indent="0" algn="ctr">
              <a:buFont typeface="Arial" panose="020B0604020202020204" pitchFamily="34" charset="0"/>
              <a:buNone/>
              <a:defRPr sz="1100">
                <a:solidFill>
                  <a:schemeClr val="bg1">
                    <a:lumMod val="95000"/>
                  </a:schemeClr>
                </a:solidFill>
              </a:defRPr>
            </a:lvl1pPr>
          </a:lstStyle>
          <a:p>
            <a:pPr rtl="0"/>
            <a:r>
              <a:rPr lang="el-GR" noProof="0" dirty="0"/>
              <a:t>Εισαγωγή εικονιδίου</a:t>
            </a:r>
          </a:p>
        </p:txBody>
      </p:sp>
      <p:sp>
        <p:nvSpPr>
          <p:cNvPr id="21" name="Θέση εικόνας 29">
            <a:extLst>
              <a:ext uri="{FF2B5EF4-FFF2-40B4-BE49-F238E27FC236}">
                <a16:creationId xmlns:a16="http://schemas.microsoft.com/office/drawing/2014/main" id="{32327030-7B91-D540-BB8B-4FA022B2EB6D}"/>
              </a:ext>
            </a:extLst>
          </p:cNvPr>
          <p:cNvSpPr>
            <a:spLocks noGrp="1"/>
          </p:cNvSpPr>
          <p:nvPr>
            <p:ph type="pic" sz="quarter" idx="25" hasCustomPrompt="1"/>
          </p:nvPr>
        </p:nvSpPr>
        <p:spPr>
          <a:xfrm>
            <a:off x="7112127" y="3069267"/>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22" name="Θέση εικόνας 31">
            <a:extLst>
              <a:ext uri="{FF2B5EF4-FFF2-40B4-BE49-F238E27FC236}">
                <a16:creationId xmlns:a16="http://schemas.microsoft.com/office/drawing/2014/main" id="{5013D7C3-E45B-144D-8A30-4272D8040D93}"/>
              </a:ext>
            </a:extLst>
          </p:cNvPr>
          <p:cNvSpPr>
            <a:spLocks noGrp="1"/>
          </p:cNvSpPr>
          <p:nvPr>
            <p:ph type="pic" sz="quarter" idx="26" hasCustomPrompt="1"/>
          </p:nvPr>
        </p:nvSpPr>
        <p:spPr>
          <a:xfrm>
            <a:off x="8997948" y="3069267"/>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cxnSp>
        <p:nvCxnSpPr>
          <p:cNvPr id="17" name="Ευθεία γραμμή σύνδεσης 16">
            <a:extLst>
              <a:ext uri="{FF2B5EF4-FFF2-40B4-BE49-F238E27FC236}">
                <a16:creationId xmlns:a16="http://schemas.microsoft.com/office/drawing/2014/main" id="{DCB492DF-015F-4763-8E2B-9FCAC5137A07}"/>
              </a:ext>
              <a:ext uri="{C183D7F6-B498-43B3-948B-1728B52AA6E4}">
                <adec:decorative xmlns:adec="http://schemas.microsoft.com/office/drawing/2017/decorative" val="1"/>
              </a:ext>
            </a:extLst>
          </p:cNvPr>
          <p:cNvCxnSpPr>
            <a:cxnSpLocks/>
          </p:cNvCxnSpPr>
          <p:nvPr userDrawn="1"/>
        </p:nvCxnSpPr>
        <p:spPr>
          <a:xfrm flipV="1">
            <a:off x="6454775" y="2570163"/>
            <a:ext cx="0" cy="2881887"/>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E4C92078-CAC9-4E77-A670-543037FD1ABC}"/>
              </a:ext>
              <a:ext uri="{C183D7F6-B498-43B3-948B-1728B52AA6E4}">
                <adec:decorative xmlns:adec="http://schemas.microsoft.com/office/drawing/2017/decorative" val="1"/>
              </a:ext>
            </a:extLst>
          </p:cNvPr>
          <p:cNvCxnSpPr>
            <a:cxnSpLocks/>
          </p:cNvCxnSpPr>
          <p:nvPr userDrawn="1"/>
        </p:nvCxnSpPr>
        <p:spPr>
          <a:xfrm flipV="1">
            <a:off x="8350250" y="2570163"/>
            <a:ext cx="0" cy="2881887"/>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48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κουκκίδες">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 name="Ορθογώνιο 13">
            <a:extLst>
              <a:ext uri="{FF2B5EF4-FFF2-40B4-BE49-F238E27FC236}">
                <a16:creationId xmlns:a16="http://schemas.microsoft.com/office/drawing/2014/main" id="{A945F115-22EA-452C-BEFF-B86EC6B0D0B2}"/>
              </a:ext>
            </a:extLst>
          </p:cNvPr>
          <p:cNvSpPr/>
          <p:nvPr userDrawn="1"/>
        </p:nvSpPr>
        <p:spPr>
          <a:xfrm>
            <a:off x="6677617" y="107999"/>
            <a:ext cx="5400000" cy="6084000"/>
          </a:xfrm>
          <a:prstGeom prst="rect">
            <a:avLst/>
          </a:prstGeom>
          <a:gradFill>
            <a:gsLst>
              <a:gs pos="3000">
                <a:schemeClr val="accent2">
                  <a:lumMod val="75000"/>
                </a:schemeClr>
              </a:gs>
              <a:gs pos="100000">
                <a:schemeClr val="accent3"/>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6" name="Ομάδα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Ευθεία γραμμή σύνδεσης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1933206"/>
            <a:ext cx="4680000" cy="2991588"/>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rtl="0"/>
            <a:r>
              <a:rPr lang="el-GR" noProof="0" dirty="0"/>
              <a:t>ΕΠΕΞΕΡΓΑΣΙΑ ΤΟΥ ΡΕΤΡΟ ΤΙΤΛΟΥ ΣΑΣ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algn="ctr">
              <a:defRPr lang="en-ZA" sz="1600" dirty="0">
                <a:solidFill>
                  <a:schemeClr val="bg1"/>
                </a:solidFill>
                <a:latin typeface="Courier New" panose="02070309020205020404" pitchFamily="49" charset="0"/>
                <a:cs typeface="Courier New" panose="02070309020205020404" pitchFamily="49" charset="0"/>
              </a:defRPr>
            </a:lvl1pPr>
          </a:lstStyle>
          <a:p>
            <a:pPr lvl="0" algn="ctr" rtl="0">
              <a:buNone/>
            </a:pPr>
            <a:r>
              <a:rPr lang="el-GR" noProof="0"/>
              <a:t>Κάντε κλικ για να επεξεργαστείτε τον υπότιτλο του υποδείγματος</a:t>
            </a:r>
            <a:endParaRPr lang="el-GR" noProof="0" dirty="0"/>
          </a:p>
        </p:txBody>
      </p:sp>
      <p:sp>
        <p:nvSpPr>
          <p:cNvPr id="4" name="Θέση υποσέλιδου 3">
            <a:extLst>
              <a:ext uri="{FF2B5EF4-FFF2-40B4-BE49-F238E27FC236}">
                <a16:creationId xmlns:a16="http://schemas.microsoft.com/office/drawing/2014/main" id="{5491172A-F087-4B05-BBF5-B59D05196C5E}"/>
              </a:ext>
            </a:extLst>
          </p:cNvPr>
          <p:cNvSpPr>
            <a:spLocks noGrp="1"/>
          </p:cNvSpPr>
          <p:nvPr>
            <p:ph type="ftr" sz="quarter" idx="10"/>
          </p:nvPr>
        </p:nvSpPr>
        <p:spPr/>
        <p:txBody>
          <a:bodyPr rtlCol="0"/>
          <a:lstStyle/>
          <a:p>
            <a:pPr rtl="0"/>
            <a:endParaRPr lang="el-GR" noProof="0" dirty="0"/>
          </a:p>
        </p:txBody>
      </p:sp>
      <p:sp>
        <p:nvSpPr>
          <p:cNvPr id="6" name="Θέση αριθμού διαφάνειας 5">
            <a:extLst>
              <a:ext uri="{FF2B5EF4-FFF2-40B4-BE49-F238E27FC236}">
                <a16:creationId xmlns:a16="http://schemas.microsoft.com/office/drawing/2014/main" id="{921849D9-E4F1-44D4-A304-70B21F3B3296}"/>
              </a:ext>
            </a:extLst>
          </p:cNvPr>
          <p:cNvSpPr>
            <a:spLocks noGrp="1"/>
          </p:cNvSpPr>
          <p:nvPr>
            <p:ph type="sldNum" sz="quarter" idx="11"/>
          </p:nvPr>
        </p:nvSpPr>
        <p:spPr/>
        <p:txBody>
          <a:bodyPr rtlCol="0"/>
          <a:lstStyle/>
          <a:p>
            <a:pPr rtl="0"/>
            <a:fld id="{19B51A1E-902D-48AF-9020-955120F399B6}" type="slidenum">
              <a:rPr lang="el-GR" noProof="0" smtClean="0"/>
              <a:pPr/>
              <a:t>‹#›</a:t>
            </a:fld>
            <a:endParaRPr lang="el-GR" noProof="0" dirty="0"/>
          </a:p>
        </p:txBody>
      </p:sp>
      <p:sp>
        <p:nvSpPr>
          <p:cNvPr id="45" name="Θέση περιεχομένου 2">
            <a:extLst>
              <a:ext uri="{FF2B5EF4-FFF2-40B4-BE49-F238E27FC236}">
                <a16:creationId xmlns:a16="http://schemas.microsoft.com/office/drawing/2014/main" id="{AA06333A-C124-4995-B25B-1D276C2235C2}"/>
              </a:ext>
            </a:extLst>
          </p:cNvPr>
          <p:cNvSpPr>
            <a:spLocks noGrp="1"/>
          </p:cNvSpPr>
          <p:nvPr>
            <p:ph idx="12" hasCustomPrompt="1"/>
          </p:nvPr>
        </p:nvSpPr>
        <p:spPr>
          <a:xfrm>
            <a:off x="929447" y="1994192"/>
            <a:ext cx="2160000" cy="720000"/>
          </a:xfrm>
        </p:spPr>
        <p:txBody>
          <a:bodyPr rtlCol="0"/>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rtl="0"/>
            <a:r>
              <a:rPr lang="el-GR" noProof="0" dirty="0"/>
              <a:t>Περιγραφή κουκκίδων</a:t>
            </a:r>
          </a:p>
        </p:txBody>
      </p:sp>
      <p:sp>
        <p:nvSpPr>
          <p:cNvPr id="47" name="Θέση κειμένου 11">
            <a:extLst>
              <a:ext uri="{FF2B5EF4-FFF2-40B4-BE49-F238E27FC236}">
                <a16:creationId xmlns:a16="http://schemas.microsoft.com/office/drawing/2014/main" id="{D0AC3B9F-C3EB-4D0D-BE66-20D7DD20EAAB}"/>
              </a:ext>
            </a:extLst>
          </p:cNvPr>
          <p:cNvSpPr>
            <a:spLocks noGrp="1"/>
          </p:cNvSpPr>
          <p:nvPr>
            <p:ph type="body" sz="quarter" idx="14" hasCustomPrompt="1"/>
          </p:nvPr>
        </p:nvSpPr>
        <p:spPr>
          <a:xfrm>
            <a:off x="929447" y="1517113"/>
            <a:ext cx="216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48" name="Θέση κειμένου 13">
            <a:extLst>
              <a:ext uri="{FF2B5EF4-FFF2-40B4-BE49-F238E27FC236}">
                <a16:creationId xmlns:a16="http://schemas.microsoft.com/office/drawing/2014/main" id="{E298DC35-E99A-4B45-94FA-51633D4707F4}"/>
              </a:ext>
            </a:extLst>
          </p:cNvPr>
          <p:cNvSpPr>
            <a:spLocks noGrp="1"/>
          </p:cNvSpPr>
          <p:nvPr>
            <p:ph type="body" sz="quarter" idx="15" hasCustomPrompt="1"/>
          </p:nvPr>
        </p:nvSpPr>
        <p:spPr>
          <a:xfrm>
            <a:off x="3224472" y="1517113"/>
            <a:ext cx="216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49" name="Θέση κειμένου 15">
            <a:extLst>
              <a:ext uri="{FF2B5EF4-FFF2-40B4-BE49-F238E27FC236}">
                <a16:creationId xmlns:a16="http://schemas.microsoft.com/office/drawing/2014/main" id="{CB1F74CA-7077-4738-BFE9-E05E1690BF93}"/>
              </a:ext>
            </a:extLst>
          </p:cNvPr>
          <p:cNvSpPr>
            <a:spLocks noGrp="1"/>
          </p:cNvSpPr>
          <p:nvPr>
            <p:ph type="body" sz="quarter" idx="16" hasCustomPrompt="1"/>
          </p:nvPr>
        </p:nvSpPr>
        <p:spPr>
          <a:xfrm>
            <a:off x="3224472" y="1994192"/>
            <a:ext cx="2160000" cy="720000"/>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50" name="Θέση κειμένου 17">
            <a:extLst>
              <a:ext uri="{FF2B5EF4-FFF2-40B4-BE49-F238E27FC236}">
                <a16:creationId xmlns:a16="http://schemas.microsoft.com/office/drawing/2014/main" id="{FC12520D-8D8F-419B-9EE1-5F67287E5570}"/>
              </a:ext>
            </a:extLst>
          </p:cNvPr>
          <p:cNvSpPr>
            <a:spLocks noGrp="1"/>
          </p:cNvSpPr>
          <p:nvPr>
            <p:ph type="body" sz="quarter" idx="17" hasCustomPrompt="1"/>
          </p:nvPr>
        </p:nvSpPr>
        <p:spPr>
          <a:xfrm>
            <a:off x="929447" y="4446394"/>
            <a:ext cx="216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51" name="Θέση κειμένου 19">
            <a:extLst>
              <a:ext uri="{FF2B5EF4-FFF2-40B4-BE49-F238E27FC236}">
                <a16:creationId xmlns:a16="http://schemas.microsoft.com/office/drawing/2014/main" id="{F3980D03-4C43-475B-A285-BA1139706A6D}"/>
              </a:ext>
            </a:extLst>
          </p:cNvPr>
          <p:cNvSpPr>
            <a:spLocks noGrp="1"/>
          </p:cNvSpPr>
          <p:nvPr>
            <p:ph type="body" sz="quarter" idx="18" hasCustomPrompt="1"/>
          </p:nvPr>
        </p:nvSpPr>
        <p:spPr>
          <a:xfrm>
            <a:off x="929447" y="4923473"/>
            <a:ext cx="2160000" cy="720000"/>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52" name="Θέση κειμένου 21">
            <a:extLst>
              <a:ext uri="{FF2B5EF4-FFF2-40B4-BE49-F238E27FC236}">
                <a16:creationId xmlns:a16="http://schemas.microsoft.com/office/drawing/2014/main" id="{54794606-10B0-4B0F-B3E1-16C51FA45F47}"/>
              </a:ext>
            </a:extLst>
          </p:cNvPr>
          <p:cNvSpPr>
            <a:spLocks noGrp="1"/>
          </p:cNvSpPr>
          <p:nvPr>
            <p:ph type="body" sz="quarter" idx="19" hasCustomPrompt="1"/>
          </p:nvPr>
        </p:nvSpPr>
        <p:spPr>
          <a:xfrm>
            <a:off x="3224472" y="4446394"/>
            <a:ext cx="2160000" cy="288000"/>
          </a:xfrm>
        </p:spPr>
        <p:txBody>
          <a:bodyPr rtlCol="0"/>
          <a:lstStyle>
            <a:lvl1pPr marL="0" indent="0" algn="ctr">
              <a:buNone/>
              <a:defRPr sz="2300">
                <a:solidFill>
                  <a:schemeClr val="tx1"/>
                </a:solidFill>
                <a:latin typeface="+mj-lt"/>
              </a:defRPr>
            </a:lvl1pPr>
          </a:lstStyle>
          <a:p>
            <a:pPr lvl="0" rtl="0"/>
            <a:r>
              <a:rPr lang="el-GR" noProof="0" dirty="0"/>
              <a:t>Τίτλος κουκκίδων</a:t>
            </a:r>
          </a:p>
        </p:txBody>
      </p:sp>
      <p:sp>
        <p:nvSpPr>
          <p:cNvPr id="53" name="Θέση κειμένου 23">
            <a:extLst>
              <a:ext uri="{FF2B5EF4-FFF2-40B4-BE49-F238E27FC236}">
                <a16:creationId xmlns:a16="http://schemas.microsoft.com/office/drawing/2014/main" id="{E06D8694-0C24-4632-8BC3-F49FAFA380AC}"/>
              </a:ext>
            </a:extLst>
          </p:cNvPr>
          <p:cNvSpPr>
            <a:spLocks noGrp="1"/>
          </p:cNvSpPr>
          <p:nvPr>
            <p:ph type="body" sz="quarter" idx="20" hasCustomPrompt="1"/>
          </p:nvPr>
        </p:nvSpPr>
        <p:spPr>
          <a:xfrm>
            <a:off x="3224472" y="4923473"/>
            <a:ext cx="2160000" cy="720000"/>
          </a:xfrm>
        </p:spPr>
        <p:txBody>
          <a:bodyPr rtlCol="0"/>
          <a:lstStyle>
            <a:lvl1pPr marL="0" indent="0" algn="ctr">
              <a:buNone/>
              <a:defRPr sz="1400">
                <a:solidFill>
                  <a:schemeClr val="tx1"/>
                </a:solidFill>
              </a:defRPr>
            </a:lvl1pPr>
          </a:lstStyle>
          <a:p>
            <a:pPr lvl="0" rtl="0"/>
            <a:r>
              <a:rPr lang="el-GR" noProof="0" dirty="0"/>
              <a:t>Περιγραφή κουκκίδων</a:t>
            </a:r>
          </a:p>
        </p:txBody>
      </p:sp>
      <p:sp>
        <p:nvSpPr>
          <p:cNvPr id="42" name="Θέση εικόνας 5">
            <a:extLst>
              <a:ext uri="{FF2B5EF4-FFF2-40B4-BE49-F238E27FC236}">
                <a16:creationId xmlns:a16="http://schemas.microsoft.com/office/drawing/2014/main" id="{641A20CB-0806-4E4D-A26A-E507CCD444D8}"/>
              </a:ext>
            </a:extLst>
          </p:cNvPr>
          <p:cNvSpPr>
            <a:spLocks noGrp="1"/>
          </p:cNvSpPr>
          <p:nvPr>
            <p:ph type="pic" sz="quarter" idx="25" hasCustomPrompt="1"/>
          </p:nvPr>
        </p:nvSpPr>
        <p:spPr>
          <a:xfrm>
            <a:off x="1698551" y="536795"/>
            <a:ext cx="621792" cy="621792"/>
          </a:xfrm>
        </p:spPr>
        <p:txBody>
          <a:bodyPr rtlCol="0" anchor="ctr"/>
          <a:lstStyle>
            <a:lvl1pPr marL="0" indent="0" algn="ctr">
              <a:buFont typeface="Arial" panose="020B0604020202020204" pitchFamily="34" charset="0"/>
              <a:buNone/>
              <a:defRPr sz="1100">
                <a:solidFill>
                  <a:schemeClr val="bg1">
                    <a:lumMod val="95000"/>
                  </a:schemeClr>
                </a:solidFill>
              </a:defRPr>
            </a:lvl1pPr>
          </a:lstStyle>
          <a:p>
            <a:pPr rtl="0"/>
            <a:r>
              <a:rPr lang="el-GR" noProof="0" dirty="0"/>
              <a:t>Εισαγωγή εικονιδίου</a:t>
            </a:r>
          </a:p>
        </p:txBody>
      </p:sp>
      <p:sp>
        <p:nvSpPr>
          <p:cNvPr id="43" name="Θέση εικόνας 29">
            <a:extLst>
              <a:ext uri="{FF2B5EF4-FFF2-40B4-BE49-F238E27FC236}">
                <a16:creationId xmlns:a16="http://schemas.microsoft.com/office/drawing/2014/main" id="{E7FE2AA6-DF38-784C-A5E4-CCC29BAC9708}"/>
              </a:ext>
            </a:extLst>
          </p:cNvPr>
          <p:cNvSpPr>
            <a:spLocks noGrp="1"/>
          </p:cNvSpPr>
          <p:nvPr>
            <p:ph type="pic" sz="quarter" idx="26" hasCustomPrompt="1"/>
          </p:nvPr>
        </p:nvSpPr>
        <p:spPr>
          <a:xfrm>
            <a:off x="3993576" y="536795"/>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sp>
        <p:nvSpPr>
          <p:cNvPr id="44" name="Θέση εικόνας 5">
            <a:extLst>
              <a:ext uri="{FF2B5EF4-FFF2-40B4-BE49-F238E27FC236}">
                <a16:creationId xmlns:a16="http://schemas.microsoft.com/office/drawing/2014/main" id="{CAAAAF54-96C1-7249-9CC9-B114482106BB}"/>
              </a:ext>
            </a:extLst>
          </p:cNvPr>
          <p:cNvSpPr>
            <a:spLocks noGrp="1"/>
          </p:cNvSpPr>
          <p:nvPr>
            <p:ph type="pic" sz="quarter" idx="27" hasCustomPrompt="1"/>
          </p:nvPr>
        </p:nvSpPr>
        <p:spPr>
          <a:xfrm>
            <a:off x="1698551" y="3447303"/>
            <a:ext cx="621792" cy="621792"/>
          </a:xfrm>
        </p:spPr>
        <p:txBody>
          <a:bodyPr rtlCol="0" anchor="ctr"/>
          <a:lstStyle>
            <a:lvl1pPr marL="0" indent="0" algn="ctr">
              <a:buFont typeface="Arial" panose="020B0604020202020204" pitchFamily="34" charset="0"/>
              <a:buNone/>
              <a:defRPr sz="1100">
                <a:solidFill>
                  <a:schemeClr val="bg1">
                    <a:lumMod val="95000"/>
                  </a:schemeClr>
                </a:solidFill>
              </a:defRPr>
            </a:lvl1pPr>
          </a:lstStyle>
          <a:p>
            <a:pPr rtl="0"/>
            <a:r>
              <a:rPr lang="el-GR" noProof="0" dirty="0"/>
              <a:t>Εισαγωγή εικονιδίου</a:t>
            </a:r>
          </a:p>
        </p:txBody>
      </p:sp>
      <p:sp>
        <p:nvSpPr>
          <p:cNvPr id="57" name="Θέση εικόνας 29">
            <a:extLst>
              <a:ext uri="{FF2B5EF4-FFF2-40B4-BE49-F238E27FC236}">
                <a16:creationId xmlns:a16="http://schemas.microsoft.com/office/drawing/2014/main" id="{96402660-D612-AE40-9894-BDA8C9034BF5}"/>
              </a:ext>
            </a:extLst>
          </p:cNvPr>
          <p:cNvSpPr>
            <a:spLocks noGrp="1"/>
          </p:cNvSpPr>
          <p:nvPr>
            <p:ph type="pic" sz="quarter" idx="28" hasCustomPrompt="1"/>
          </p:nvPr>
        </p:nvSpPr>
        <p:spPr>
          <a:xfrm>
            <a:off x="3993576" y="3447303"/>
            <a:ext cx="621792" cy="621792"/>
          </a:xfrm>
        </p:spPr>
        <p:txBody>
          <a:bodyPr rtlCol="0" anchor="ctr"/>
          <a:lstStyle>
            <a:lvl1pPr marL="0" indent="0" algn="ctr">
              <a:buFont typeface="Arial" panose="020B0604020202020204" pitchFamily="34" charset="0"/>
              <a:buNone/>
              <a:defRPr sz="1100">
                <a:solidFill>
                  <a:schemeClr val="bg1"/>
                </a:solidFill>
              </a:defRPr>
            </a:lvl1pPr>
          </a:lstStyle>
          <a:p>
            <a:pPr rtl="0"/>
            <a:r>
              <a:rPr lang="el-GR" noProof="0" dirty="0"/>
              <a:t>Εισαγωγή εικονιδίου</a:t>
            </a:r>
          </a:p>
        </p:txBody>
      </p:sp>
      <p:cxnSp>
        <p:nvCxnSpPr>
          <p:cNvPr id="46" name="Ευθεία γραμμή σύνδεσης 45">
            <a:extLst>
              <a:ext uri="{FF2B5EF4-FFF2-40B4-BE49-F238E27FC236}">
                <a16:creationId xmlns:a16="http://schemas.microsoft.com/office/drawing/2014/main" id="{CDF7DB65-3C5B-4EDB-A955-ABBDB1E9B9AC}"/>
              </a:ext>
              <a:ext uri="{C183D7F6-B498-43B3-948B-1728B52AA6E4}">
                <adec:decorative xmlns:adec="http://schemas.microsoft.com/office/drawing/2017/decorative" val="1"/>
              </a:ext>
            </a:extLst>
          </p:cNvPr>
          <p:cNvCxnSpPr>
            <a:cxnSpLocks/>
          </p:cNvCxnSpPr>
          <p:nvPr userDrawn="1"/>
        </p:nvCxnSpPr>
        <p:spPr>
          <a:xfrm flipV="1">
            <a:off x="3164147" y="473682"/>
            <a:ext cx="0" cy="223260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B94532BF-8ADC-4104-B50B-62223D310A12}"/>
              </a:ext>
              <a:ext uri="{C183D7F6-B498-43B3-948B-1728B52AA6E4}">
                <adec:decorative xmlns:adec="http://schemas.microsoft.com/office/drawing/2017/decorative" val="1"/>
              </a:ext>
            </a:extLst>
          </p:cNvPr>
          <p:cNvCxnSpPr>
            <a:cxnSpLocks/>
          </p:cNvCxnSpPr>
          <p:nvPr userDrawn="1"/>
        </p:nvCxnSpPr>
        <p:spPr>
          <a:xfrm flipV="1">
            <a:off x="3164147" y="3429000"/>
            <a:ext cx="0" cy="223260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04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ADCF6BE8-6FC0-4B2E-8502-B24A8E5B2BF7}"/>
              </a:ext>
            </a:extLst>
          </p:cNvPr>
          <p:cNvSpPr/>
          <p:nvPr userDrawn="1"/>
        </p:nvSpPr>
        <p:spPr>
          <a:xfrm>
            <a:off x="0" y="6191250"/>
            <a:ext cx="1219200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Θέση τίτλου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el-GR" noProof="0" dirty="0"/>
              <a:t>Κάντε κλικ για να επεξεργαστείτε το Στυλ κύριου τίτλου</a:t>
            </a:r>
          </a:p>
        </p:txBody>
      </p:sp>
      <p:sp>
        <p:nvSpPr>
          <p:cNvPr id="3" name="Θέση κειμένου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751250"/>
          </a:xfrm>
          <a:prstGeom prst="rect">
            <a:avLst/>
          </a:prstGeom>
        </p:spPr>
        <p:txBody>
          <a:bodyPr vert="horz" lIns="0" tIns="0" rIns="0" bIns="0" rtlCol="0">
            <a:noAutofit/>
          </a:bodyPr>
          <a:lstStyle/>
          <a:p>
            <a:pPr lvl="0" rtl="0"/>
            <a:r>
              <a:rPr lang="el-GR" noProof="0" dirty="0"/>
              <a:t>Επεξεργασία στυλ κειμένου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5" name="Θέση υποσέλιδου 4">
            <a:extLst>
              <a:ext uri="{FF2B5EF4-FFF2-40B4-BE49-F238E27FC236}">
                <a16:creationId xmlns:a16="http://schemas.microsoft.com/office/drawing/2014/main" id="{58879C91-B77F-4273-9A27-A3535FB889DB}"/>
              </a:ext>
            </a:extLst>
          </p:cNvPr>
          <p:cNvSpPr>
            <a:spLocks noGrp="1"/>
          </p:cNvSpPr>
          <p:nvPr>
            <p:ph type="ftr" sz="quarter" idx="3"/>
          </p:nvPr>
        </p:nvSpPr>
        <p:spPr>
          <a:xfrm>
            <a:off x="133009" y="6339682"/>
            <a:ext cx="4114800" cy="365125"/>
          </a:xfrm>
          <a:prstGeom prst="rect">
            <a:avLst/>
          </a:prstGeom>
        </p:spPr>
        <p:txBody>
          <a:bodyPr vert="horz" lIns="0" tIns="0" rIns="0" bIns="0" rtlCol="0" anchor="ctr"/>
          <a:lstStyle>
            <a:lvl1pPr algn="l">
              <a:defRPr sz="1000">
                <a:solidFill>
                  <a:schemeClr val="tx1">
                    <a:lumMod val="75000"/>
                    <a:lumOff val="25000"/>
                  </a:schemeClr>
                </a:solidFill>
                <a:latin typeface="+mn-lt"/>
              </a:defRPr>
            </a:lvl1pPr>
          </a:lstStyle>
          <a:p>
            <a:pPr rtl="0"/>
            <a:endParaRPr lang="el-GR" noProof="0" dirty="0"/>
          </a:p>
        </p:txBody>
      </p:sp>
      <p:sp>
        <p:nvSpPr>
          <p:cNvPr id="6" name="Θέση αριθμού διαφάνειας 5">
            <a:extLst>
              <a:ext uri="{FF2B5EF4-FFF2-40B4-BE49-F238E27FC236}">
                <a16:creationId xmlns:a16="http://schemas.microsoft.com/office/drawing/2014/main" id="{5ECA3099-A94F-4C3E-BC29-780EDD38F722}"/>
              </a:ext>
            </a:extLst>
          </p:cNvPr>
          <p:cNvSpPr>
            <a:spLocks noGrp="1"/>
          </p:cNvSpPr>
          <p:nvPr>
            <p:ph type="sldNum" sz="quarter" idx="4"/>
          </p:nvPr>
        </p:nvSpPr>
        <p:spPr>
          <a:xfrm>
            <a:off x="11688417" y="6243638"/>
            <a:ext cx="370573" cy="557212"/>
          </a:xfrm>
          <a:prstGeom prst="rect">
            <a:avLst/>
          </a:prstGeom>
        </p:spPr>
        <p:txBody>
          <a:bodyPr vert="horz" lIns="0" tIns="0" rIns="0" bIns="0" rtlCol="0" anchor="ctr"/>
          <a:lstStyle>
            <a:lvl1pPr algn="r">
              <a:defRPr sz="2000">
                <a:solidFill>
                  <a:schemeClr val="tx1">
                    <a:lumMod val="75000"/>
                    <a:lumOff val="25000"/>
                  </a:schemeClr>
                </a:solidFill>
                <a:latin typeface="+mj-lt"/>
              </a:defRPr>
            </a:lvl1pPr>
          </a:lstStyle>
          <a:p>
            <a:pPr rtl="0"/>
            <a:fld id="{19B51A1E-902D-48AF-9020-955120F399B6}" type="slidenum">
              <a:rPr lang="el-GR" noProof="0" smtClean="0"/>
              <a:pPr/>
              <a:t>‹#›</a:t>
            </a:fld>
            <a:endParaRPr lang="el-GR" noProof="0" dirty="0"/>
          </a:p>
        </p:txBody>
      </p:sp>
      <p:sp>
        <p:nvSpPr>
          <p:cNvPr id="7" name="Ελεύθερη σχεδίαση: Σχήμα 6">
            <a:extLst>
              <a:ext uri="{FF2B5EF4-FFF2-40B4-BE49-F238E27FC236}">
                <a16:creationId xmlns:a16="http://schemas.microsoft.com/office/drawing/2014/main" id="{12EA82FD-0EBA-44E1-8BA8-6DA38DEA7F36}"/>
              </a:ext>
            </a:extLst>
          </p:cNvPr>
          <p:cNvSpPr/>
          <p:nvPr userDrawn="1"/>
        </p:nvSpPr>
        <p:spPr>
          <a:xfrm>
            <a:off x="-2" y="-508000"/>
            <a:ext cx="12192002" cy="7365999"/>
          </a:xfrm>
          <a:custGeom>
            <a:avLst/>
            <a:gdLst>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2084002 w 12207886"/>
              <a:gd name="connsiteY4" fmla="*/ 0 h 6858000"/>
              <a:gd name="connsiteX5" fmla="*/ 12192002 w 12207886"/>
              <a:gd name="connsiteY5" fmla="*/ 0 h 6858000"/>
              <a:gd name="connsiteX6" fmla="*/ 12192002 w 12207886"/>
              <a:gd name="connsiteY6" fmla="*/ 1 h 6858000"/>
              <a:gd name="connsiteX7" fmla="*/ 12207884 w 12207886"/>
              <a:gd name="connsiteY7" fmla="*/ 1 h 6858000"/>
              <a:gd name="connsiteX8" fmla="*/ 12207884 w 12207886"/>
              <a:gd name="connsiteY8" fmla="*/ 108001 h 6858000"/>
              <a:gd name="connsiteX9" fmla="*/ 12192002 w 12207886"/>
              <a:gd name="connsiteY9" fmla="*/ 108001 h 6858000"/>
              <a:gd name="connsiteX10" fmla="*/ 12192002 w 12207886"/>
              <a:gd name="connsiteY10" fmla="*/ 6750000 h 6858000"/>
              <a:gd name="connsiteX11" fmla="*/ 12207886 w 12207886"/>
              <a:gd name="connsiteY11" fmla="*/ 6750000 h 6858000"/>
              <a:gd name="connsiteX12" fmla="*/ 12207886 w 12207886"/>
              <a:gd name="connsiteY12" fmla="*/ 6858000 h 6858000"/>
              <a:gd name="connsiteX13" fmla="*/ 12192002 w 12207886"/>
              <a:gd name="connsiteY13" fmla="*/ 6858000 h 6858000"/>
              <a:gd name="connsiteX14" fmla="*/ 12192002 w 12207886"/>
              <a:gd name="connsiteY14" fmla="*/ 6858000 h 6858000"/>
              <a:gd name="connsiteX15" fmla="*/ 12084002 w 12207886"/>
              <a:gd name="connsiteY15" fmla="*/ 6858000 h 6858000"/>
              <a:gd name="connsiteX16" fmla="*/ 12084002 w 12207886"/>
              <a:gd name="connsiteY16" fmla="*/ 6858000 h 6858000"/>
              <a:gd name="connsiteX17" fmla="*/ 108003 w 12207886"/>
              <a:gd name="connsiteY17" fmla="*/ 6858000 h 6858000"/>
              <a:gd name="connsiteX18" fmla="*/ 108003 w 12207886"/>
              <a:gd name="connsiteY18" fmla="*/ 6858000 h 6858000"/>
              <a:gd name="connsiteX19" fmla="*/ 3 w 12207886"/>
              <a:gd name="connsiteY19" fmla="*/ 6858000 h 6858000"/>
              <a:gd name="connsiteX20" fmla="*/ 3 w 12207886"/>
              <a:gd name="connsiteY20" fmla="*/ 6858000 h 6858000"/>
              <a:gd name="connsiteX21" fmla="*/ 1 w 12207886"/>
              <a:gd name="connsiteY21" fmla="*/ 6858000 h 6858000"/>
              <a:gd name="connsiteX22" fmla="*/ 1 w 12207886"/>
              <a:gd name="connsiteY22" fmla="*/ 6750000 h 6858000"/>
              <a:gd name="connsiteX23" fmla="*/ 3 w 12207886"/>
              <a:gd name="connsiteY23" fmla="*/ 6750000 h 6858000"/>
              <a:gd name="connsiteX24" fmla="*/ 3 w 12207886"/>
              <a:gd name="connsiteY24" fmla="*/ 108001 h 6858000"/>
              <a:gd name="connsiteX25" fmla="*/ 0 w 12207886"/>
              <a:gd name="connsiteY25" fmla="*/ 108001 h 6858000"/>
              <a:gd name="connsiteX26" fmla="*/ 0 w 12207886"/>
              <a:gd name="connsiteY26" fmla="*/ 1 h 6858000"/>
              <a:gd name="connsiteX27" fmla="*/ 3 w 12207886"/>
              <a:gd name="connsiteY27" fmla="*/ 1 h 6858000"/>
              <a:gd name="connsiteX28" fmla="*/ 3 w 12207886"/>
              <a:gd name="connsiteY28" fmla="*/ 0 h 6858000"/>
              <a:gd name="connsiteX29" fmla="*/ 108003 w 12207886"/>
              <a:gd name="connsiteY29" fmla="*/ 0 h 6858000"/>
              <a:gd name="connsiteX30" fmla="*/ 108003 w 12207886"/>
              <a:gd name="connsiteY30" fmla="*/ 1 h 6858000"/>
              <a:gd name="connsiteX31" fmla="*/ 12084002 w 12207886"/>
              <a:gd name="connsiteY31" fmla="*/ 1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207884 w 12207886"/>
              <a:gd name="connsiteY8" fmla="*/ 1 h 6858000"/>
              <a:gd name="connsiteX9" fmla="*/ 12192002 w 12207886"/>
              <a:gd name="connsiteY9" fmla="*/ 108001 h 6858000"/>
              <a:gd name="connsiteX10" fmla="*/ 12192002 w 12207886"/>
              <a:gd name="connsiteY10" fmla="*/ 6750000 h 6858000"/>
              <a:gd name="connsiteX11" fmla="*/ 12207886 w 12207886"/>
              <a:gd name="connsiteY11" fmla="*/ 6750000 h 6858000"/>
              <a:gd name="connsiteX12" fmla="*/ 12207886 w 12207886"/>
              <a:gd name="connsiteY12" fmla="*/ 6858000 h 6858000"/>
              <a:gd name="connsiteX13" fmla="*/ 12192002 w 12207886"/>
              <a:gd name="connsiteY13" fmla="*/ 6858000 h 6858000"/>
              <a:gd name="connsiteX14" fmla="*/ 12192002 w 12207886"/>
              <a:gd name="connsiteY14" fmla="*/ 6858000 h 6858000"/>
              <a:gd name="connsiteX15" fmla="*/ 12084002 w 12207886"/>
              <a:gd name="connsiteY15" fmla="*/ 6858000 h 6858000"/>
              <a:gd name="connsiteX16" fmla="*/ 12084002 w 12207886"/>
              <a:gd name="connsiteY16" fmla="*/ 6858000 h 6858000"/>
              <a:gd name="connsiteX17" fmla="*/ 108003 w 12207886"/>
              <a:gd name="connsiteY17" fmla="*/ 6858000 h 6858000"/>
              <a:gd name="connsiteX18" fmla="*/ 108003 w 12207886"/>
              <a:gd name="connsiteY18" fmla="*/ 6858000 h 6858000"/>
              <a:gd name="connsiteX19" fmla="*/ 3 w 12207886"/>
              <a:gd name="connsiteY19" fmla="*/ 6858000 h 6858000"/>
              <a:gd name="connsiteX20" fmla="*/ 3 w 12207886"/>
              <a:gd name="connsiteY20" fmla="*/ 6858000 h 6858000"/>
              <a:gd name="connsiteX21" fmla="*/ 1 w 12207886"/>
              <a:gd name="connsiteY21" fmla="*/ 6858000 h 6858000"/>
              <a:gd name="connsiteX22" fmla="*/ 1 w 12207886"/>
              <a:gd name="connsiteY22" fmla="*/ 6750000 h 6858000"/>
              <a:gd name="connsiteX23" fmla="*/ 3 w 12207886"/>
              <a:gd name="connsiteY23" fmla="*/ 6750000 h 6858000"/>
              <a:gd name="connsiteX24" fmla="*/ 3 w 12207886"/>
              <a:gd name="connsiteY24" fmla="*/ 108001 h 6858000"/>
              <a:gd name="connsiteX25" fmla="*/ 0 w 12207886"/>
              <a:gd name="connsiteY25" fmla="*/ 108001 h 6858000"/>
              <a:gd name="connsiteX26" fmla="*/ 0 w 12207886"/>
              <a:gd name="connsiteY26" fmla="*/ 1 h 6858000"/>
              <a:gd name="connsiteX27" fmla="*/ 3 w 12207886"/>
              <a:gd name="connsiteY27" fmla="*/ 1 h 6858000"/>
              <a:gd name="connsiteX28" fmla="*/ 3 w 12207886"/>
              <a:gd name="connsiteY28" fmla="*/ 0 h 6858000"/>
              <a:gd name="connsiteX29" fmla="*/ 108003 w 12207886"/>
              <a:gd name="connsiteY29" fmla="*/ 0 h 6858000"/>
              <a:gd name="connsiteX30" fmla="*/ 108003 w 12207886"/>
              <a:gd name="connsiteY30" fmla="*/ 1 h 6858000"/>
              <a:gd name="connsiteX31" fmla="*/ 12084002 w 12207886"/>
              <a:gd name="connsiteY31" fmla="*/ 1 h 6858000"/>
              <a:gd name="connsiteX32" fmla="*/ 12084002 w 12207886"/>
              <a:gd name="connsiteY32"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192002 w 12207886"/>
              <a:gd name="connsiteY8" fmla="*/ 108001 h 6858000"/>
              <a:gd name="connsiteX9" fmla="*/ 12192002 w 12207886"/>
              <a:gd name="connsiteY9" fmla="*/ 6750000 h 6858000"/>
              <a:gd name="connsiteX10" fmla="*/ 12207886 w 12207886"/>
              <a:gd name="connsiteY10" fmla="*/ 6750000 h 6858000"/>
              <a:gd name="connsiteX11" fmla="*/ 12207886 w 12207886"/>
              <a:gd name="connsiteY11" fmla="*/ 6858000 h 6858000"/>
              <a:gd name="connsiteX12" fmla="*/ 12192002 w 12207886"/>
              <a:gd name="connsiteY12" fmla="*/ 6858000 h 6858000"/>
              <a:gd name="connsiteX13" fmla="*/ 12192002 w 12207886"/>
              <a:gd name="connsiteY13" fmla="*/ 6858000 h 6858000"/>
              <a:gd name="connsiteX14" fmla="*/ 12084002 w 12207886"/>
              <a:gd name="connsiteY14" fmla="*/ 6858000 h 6858000"/>
              <a:gd name="connsiteX15" fmla="*/ 12084002 w 12207886"/>
              <a:gd name="connsiteY15" fmla="*/ 6858000 h 6858000"/>
              <a:gd name="connsiteX16" fmla="*/ 108003 w 12207886"/>
              <a:gd name="connsiteY16" fmla="*/ 6858000 h 6858000"/>
              <a:gd name="connsiteX17" fmla="*/ 108003 w 12207886"/>
              <a:gd name="connsiteY17" fmla="*/ 6858000 h 6858000"/>
              <a:gd name="connsiteX18" fmla="*/ 3 w 12207886"/>
              <a:gd name="connsiteY18" fmla="*/ 6858000 h 6858000"/>
              <a:gd name="connsiteX19" fmla="*/ 3 w 12207886"/>
              <a:gd name="connsiteY19" fmla="*/ 6858000 h 6858000"/>
              <a:gd name="connsiteX20" fmla="*/ 1 w 12207886"/>
              <a:gd name="connsiteY20" fmla="*/ 6858000 h 6858000"/>
              <a:gd name="connsiteX21" fmla="*/ 1 w 12207886"/>
              <a:gd name="connsiteY21" fmla="*/ 6750000 h 6858000"/>
              <a:gd name="connsiteX22" fmla="*/ 3 w 12207886"/>
              <a:gd name="connsiteY22" fmla="*/ 6750000 h 6858000"/>
              <a:gd name="connsiteX23" fmla="*/ 3 w 12207886"/>
              <a:gd name="connsiteY23" fmla="*/ 108001 h 6858000"/>
              <a:gd name="connsiteX24" fmla="*/ 0 w 12207886"/>
              <a:gd name="connsiteY24" fmla="*/ 108001 h 6858000"/>
              <a:gd name="connsiteX25" fmla="*/ 0 w 12207886"/>
              <a:gd name="connsiteY25" fmla="*/ 1 h 6858000"/>
              <a:gd name="connsiteX26" fmla="*/ 3 w 12207886"/>
              <a:gd name="connsiteY26" fmla="*/ 1 h 6858000"/>
              <a:gd name="connsiteX27" fmla="*/ 3 w 12207886"/>
              <a:gd name="connsiteY27" fmla="*/ 0 h 6858000"/>
              <a:gd name="connsiteX28" fmla="*/ 108003 w 12207886"/>
              <a:gd name="connsiteY28" fmla="*/ 0 h 6858000"/>
              <a:gd name="connsiteX29" fmla="*/ 108003 w 12207886"/>
              <a:gd name="connsiteY29" fmla="*/ 1 h 6858000"/>
              <a:gd name="connsiteX30" fmla="*/ 12084002 w 12207886"/>
              <a:gd name="connsiteY30" fmla="*/ 1 h 6858000"/>
              <a:gd name="connsiteX31" fmla="*/ 12084002 w 12207886"/>
              <a:gd name="connsiteY31"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750000 h 6858000"/>
              <a:gd name="connsiteX10" fmla="*/ 12207886 w 12207886"/>
              <a:gd name="connsiteY10" fmla="*/ 6858000 h 6858000"/>
              <a:gd name="connsiteX11" fmla="*/ 12192002 w 12207886"/>
              <a:gd name="connsiteY11" fmla="*/ 6858000 h 6858000"/>
              <a:gd name="connsiteX12" fmla="*/ 12192002 w 12207886"/>
              <a:gd name="connsiteY12" fmla="*/ 6858000 h 6858000"/>
              <a:gd name="connsiteX13" fmla="*/ 12084002 w 12207886"/>
              <a:gd name="connsiteY13" fmla="*/ 6858000 h 6858000"/>
              <a:gd name="connsiteX14" fmla="*/ 12084002 w 12207886"/>
              <a:gd name="connsiteY14" fmla="*/ 6858000 h 6858000"/>
              <a:gd name="connsiteX15" fmla="*/ 108003 w 12207886"/>
              <a:gd name="connsiteY15" fmla="*/ 6858000 h 6858000"/>
              <a:gd name="connsiteX16" fmla="*/ 108003 w 12207886"/>
              <a:gd name="connsiteY16" fmla="*/ 6858000 h 6858000"/>
              <a:gd name="connsiteX17" fmla="*/ 3 w 12207886"/>
              <a:gd name="connsiteY17" fmla="*/ 6858000 h 6858000"/>
              <a:gd name="connsiteX18" fmla="*/ 3 w 12207886"/>
              <a:gd name="connsiteY18" fmla="*/ 6858000 h 6858000"/>
              <a:gd name="connsiteX19" fmla="*/ 1 w 12207886"/>
              <a:gd name="connsiteY19" fmla="*/ 6858000 h 6858000"/>
              <a:gd name="connsiteX20" fmla="*/ 1 w 12207886"/>
              <a:gd name="connsiteY20" fmla="*/ 6750000 h 6858000"/>
              <a:gd name="connsiteX21" fmla="*/ 3 w 12207886"/>
              <a:gd name="connsiteY21" fmla="*/ 6750000 h 6858000"/>
              <a:gd name="connsiteX22" fmla="*/ 3 w 12207886"/>
              <a:gd name="connsiteY22" fmla="*/ 108001 h 6858000"/>
              <a:gd name="connsiteX23" fmla="*/ 0 w 12207886"/>
              <a:gd name="connsiteY23" fmla="*/ 108001 h 6858000"/>
              <a:gd name="connsiteX24" fmla="*/ 0 w 12207886"/>
              <a:gd name="connsiteY24" fmla="*/ 1 h 6858000"/>
              <a:gd name="connsiteX25" fmla="*/ 3 w 12207886"/>
              <a:gd name="connsiteY25" fmla="*/ 1 h 6858000"/>
              <a:gd name="connsiteX26" fmla="*/ 3 w 12207886"/>
              <a:gd name="connsiteY26" fmla="*/ 0 h 6858000"/>
              <a:gd name="connsiteX27" fmla="*/ 108003 w 12207886"/>
              <a:gd name="connsiteY27" fmla="*/ 0 h 6858000"/>
              <a:gd name="connsiteX28" fmla="*/ 108003 w 12207886"/>
              <a:gd name="connsiteY28" fmla="*/ 1 h 6858000"/>
              <a:gd name="connsiteX29" fmla="*/ 12084002 w 12207886"/>
              <a:gd name="connsiteY29" fmla="*/ 1 h 6858000"/>
              <a:gd name="connsiteX30" fmla="*/ 12084002 w 12207886"/>
              <a:gd name="connsiteY30"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1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750000 h 6858000"/>
              <a:gd name="connsiteX10" fmla="*/ 12207886 w 12207886"/>
              <a:gd name="connsiteY10" fmla="*/ 6858000 h 6858000"/>
              <a:gd name="connsiteX11" fmla="*/ 12192002 w 12207886"/>
              <a:gd name="connsiteY11" fmla="*/ 6858000 h 6858000"/>
              <a:gd name="connsiteX12" fmla="*/ 12192002 w 12207886"/>
              <a:gd name="connsiteY12" fmla="*/ 6858000 h 6858000"/>
              <a:gd name="connsiteX13" fmla="*/ 12084002 w 12207886"/>
              <a:gd name="connsiteY13" fmla="*/ 6858000 h 6858000"/>
              <a:gd name="connsiteX14" fmla="*/ 12084002 w 12207886"/>
              <a:gd name="connsiteY14" fmla="*/ 6858000 h 6858000"/>
              <a:gd name="connsiteX15" fmla="*/ 108003 w 12207886"/>
              <a:gd name="connsiteY15" fmla="*/ 6858000 h 6858000"/>
              <a:gd name="connsiteX16" fmla="*/ 108003 w 12207886"/>
              <a:gd name="connsiteY16" fmla="*/ 6858000 h 6858000"/>
              <a:gd name="connsiteX17" fmla="*/ 3 w 12207886"/>
              <a:gd name="connsiteY17" fmla="*/ 6858000 h 6858000"/>
              <a:gd name="connsiteX18" fmla="*/ 3 w 12207886"/>
              <a:gd name="connsiteY18" fmla="*/ 6858000 h 6858000"/>
              <a:gd name="connsiteX19" fmla="*/ 1 w 12207886"/>
              <a:gd name="connsiteY19" fmla="*/ 6858000 h 6858000"/>
              <a:gd name="connsiteX20" fmla="*/ 1 w 12207886"/>
              <a:gd name="connsiteY20" fmla="*/ 6750000 h 6858000"/>
              <a:gd name="connsiteX21" fmla="*/ 3 w 12207886"/>
              <a:gd name="connsiteY21" fmla="*/ 6750000 h 6858000"/>
              <a:gd name="connsiteX22" fmla="*/ 3 w 12207886"/>
              <a:gd name="connsiteY22" fmla="*/ 108001 h 6858000"/>
              <a:gd name="connsiteX23" fmla="*/ 0 w 12207886"/>
              <a:gd name="connsiteY23" fmla="*/ 108001 h 6858000"/>
              <a:gd name="connsiteX24" fmla="*/ 0 w 12207886"/>
              <a:gd name="connsiteY24" fmla="*/ 1 h 6858000"/>
              <a:gd name="connsiteX25" fmla="*/ 3 w 12207886"/>
              <a:gd name="connsiteY25" fmla="*/ 1 h 6858000"/>
              <a:gd name="connsiteX26" fmla="*/ 3 w 12207886"/>
              <a:gd name="connsiteY26" fmla="*/ 0 h 6858000"/>
              <a:gd name="connsiteX27" fmla="*/ 108003 w 12207886"/>
              <a:gd name="connsiteY27" fmla="*/ 0 h 6858000"/>
              <a:gd name="connsiteX28" fmla="*/ 108003 w 12207886"/>
              <a:gd name="connsiteY28" fmla="*/ 1 h 6858000"/>
              <a:gd name="connsiteX29" fmla="*/ 12084002 w 12207886"/>
              <a:gd name="connsiteY29" fmla="*/ 1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1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858000 h 6858000"/>
              <a:gd name="connsiteX10" fmla="*/ 12192002 w 12207886"/>
              <a:gd name="connsiteY10" fmla="*/ 6858000 h 6858000"/>
              <a:gd name="connsiteX11" fmla="*/ 12192002 w 12207886"/>
              <a:gd name="connsiteY11" fmla="*/ 6858000 h 6858000"/>
              <a:gd name="connsiteX12" fmla="*/ 12084002 w 12207886"/>
              <a:gd name="connsiteY12" fmla="*/ 6858000 h 6858000"/>
              <a:gd name="connsiteX13" fmla="*/ 12084002 w 12207886"/>
              <a:gd name="connsiteY13" fmla="*/ 6858000 h 6858000"/>
              <a:gd name="connsiteX14" fmla="*/ 108003 w 12207886"/>
              <a:gd name="connsiteY14" fmla="*/ 6858000 h 6858000"/>
              <a:gd name="connsiteX15" fmla="*/ 108003 w 12207886"/>
              <a:gd name="connsiteY15" fmla="*/ 6858000 h 6858000"/>
              <a:gd name="connsiteX16" fmla="*/ 3 w 12207886"/>
              <a:gd name="connsiteY16" fmla="*/ 6858000 h 6858000"/>
              <a:gd name="connsiteX17" fmla="*/ 3 w 12207886"/>
              <a:gd name="connsiteY17" fmla="*/ 6858000 h 6858000"/>
              <a:gd name="connsiteX18" fmla="*/ 1 w 12207886"/>
              <a:gd name="connsiteY18" fmla="*/ 6858000 h 6858000"/>
              <a:gd name="connsiteX19" fmla="*/ 1 w 12207886"/>
              <a:gd name="connsiteY19" fmla="*/ 6750000 h 6858000"/>
              <a:gd name="connsiteX20" fmla="*/ 3 w 12207886"/>
              <a:gd name="connsiteY20" fmla="*/ 6750000 h 6858000"/>
              <a:gd name="connsiteX21" fmla="*/ 3 w 12207886"/>
              <a:gd name="connsiteY21" fmla="*/ 108001 h 6858000"/>
              <a:gd name="connsiteX22" fmla="*/ 0 w 12207886"/>
              <a:gd name="connsiteY22" fmla="*/ 108001 h 6858000"/>
              <a:gd name="connsiteX23" fmla="*/ 0 w 12207886"/>
              <a:gd name="connsiteY23" fmla="*/ 1 h 6858000"/>
              <a:gd name="connsiteX24" fmla="*/ 3 w 12207886"/>
              <a:gd name="connsiteY24" fmla="*/ 1 h 6858000"/>
              <a:gd name="connsiteX25" fmla="*/ 3 w 12207886"/>
              <a:gd name="connsiteY25" fmla="*/ 0 h 6858000"/>
              <a:gd name="connsiteX26" fmla="*/ 108003 w 12207886"/>
              <a:gd name="connsiteY26" fmla="*/ 0 h 6858000"/>
              <a:gd name="connsiteX27" fmla="*/ 108003 w 12207886"/>
              <a:gd name="connsiteY27" fmla="*/ 1 h 6858000"/>
              <a:gd name="connsiteX28" fmla="*/ 12084002 w 12207886"/>
              <a:gd name="connsiteY28"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750000 h 6858000"/>
              <a:gd name="connsiteX9" fmla="*/ 12192002 w 12192002"/>
              <a:gd name="connsiteY9" fmla="*/ 6858000 h 6858000"/>
              <a:gd name="connsiteX10" fmla="*/ 12192002 w 12192002"/>
              <a:gd name="connsiteY10" fmla="*/ 6858000 h 6858000"/>
              <a:gd name="connsiteX11" fmla="*/ 12084002 w 12192002"/>
              <a:gd name="connsiteY11" fmla="*/ 6858000 h 6858000"/>
              <a:gd name="connsiteX12" fmla="*/ 12084002 w 12192002"/>
              <a:gd name="connsiteY12" fmla="*/ 6858000 h 6858000"/>
              <a:gd name="connsiteX13" fmla="*/ 108003 w 12192002"/>
              <a:gd name="connsiteY13" fmla="*/ 6858000 h 6858000"/>
              <a:gd name="connsiteX14" fmla="*/ 108003 w 12192002"/>
              <a:gd name="connsiteY14" fmla="*/ 6858000 h 6858000"/>
              <a:gd name="connsiteX15" fmla="*/ 3 w 12192002"/>
              <a:gd name="connsiteY15" fmla="*/ 6858000 h 6858000"/>
              <a:gd name="connsiteX16" fmla="*/ 3 w 12192002"/>
              <a:gd name="connsiteY16" fmla="*/ 6858000 h 6858000"/>
              <a:gd name="connsiteX17" fmla="*/ 1 w 12192002"/>
              <a:gd name="connsiteY17" fmla="*/ 6858000 h 6858000"/>
              <a:gd name="connsiteX18" fmla="*/ 1 w 12192002"/>
              <a:gd name="connsiteY18" fmla="*/ 6750000 h 6858000"/>
              <a:gd name="connsiteX19" fmla="*/ 3 w 12192002"/>
              <a:gd name="connsiteY19" fmla="*/ 6750000 h 6858000"/>
              <a:gd name="connsiteX20" fmla="*/ 3 w 12192002"/>
              <a:gd name="connsiteY20" fmla="*/ 108001 h 6858000"/>
              <a:gd name="connsiteX21" fmla="*/ 0 w 12192002"/>
              <a:gd name="connsiteY21" fmla="*/ 108001 h 6858000"/>
              <a:gd name="connsiteX22" fmla="*/ 0 w 12192002"/>
              <a:gd name="connsiteY22" fmla="*/ 1 h 6858000"/>
              <a:gd name="connsiteX23" fmla="*/ 3 w 12192002"/>
              <a:gd name="connsiteY23" fmla="*/ 1 h 6858000"/>
              <a:gd name="connsiteX24" fmla="*/ 3 w 12192002"/>
              <a:gd name="connsiteY24" fmla="*/ 0 h 6858000"/>
              <a:gd name="connsiteX25" fmla="*/ 108003 w 12192002"/>
              <a:gd name="connsiteY25" fmla="*/ 0 h 6858000"/>
              <a:gd name="connsiteX26" fmla="*/ 108003 w 12192002"/>
              <a:gd name="connsiteY26" fmla="*/ 1 h 6858000"/>
              <a:gd name="connsiteX27" fmla="*/ 12084002 w 12192002"/>
              <a:gd name="connsiteY27"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2084002 w 12192002"/>
              <a:gd name="connsiteY10" fmla="*/ 6858000 h 6858000"/>
              <a:gd name="connsiteX11" fmla="*/ 12084002 w 12192002"/>
              <a:gd name="connsiteY11" fmla="*/ 6858000 h 6858000"/>
              <a:gd name="connsiteX12" fmla="*/ 108003 w 12192002"/>
              <a:gd name="connsiteY12" fmla="*/ 6858000 h 6858000"/>
              <a:gd name="connsiteX13" fmla="*/ 108003 w 12192002"/>
              <a:gd name="connsiteY13" fmla="*/ 6858000 h 6858000"/>
              <a:gd name="connsiteX14" fmla="*/ 3 w 12192002"/>
              <a:gd name="connsiteY14" fmla="*/ 6858000 h 6858000"/>
              <a:gd name="connsiteX15" fmla="*/ 3 w 12192002"/>
              <a:gd name="connsiteY15" fmla="*/ 6858000 h 6858000"/>
              <a:gd name="connsiteX16" fmla="*/ 1 w 12192002"/>
              <a:gd name="connsiteY16" fmla="*/ 6858000 h 6858000"/>
              <a:gd name="connsiteX17" fmla="*/ 1 w 12192002"/>
              <a:gd name="connsiteY17" fmla="*/ 6750000 h 6858000"/>
              <a:gd name="connsiteX18" fmla="*/ 3 w 12192002"/>
              <a:gd name="connsiteY18" fmla="*/ 6750000 h 6858000"/>
              <a:gd name="connsiteX19" fmla="*/ 3 w 12192002"/>
              <a:gd name="connsiteY19" fmla="*/ 108001 h 6858000"/>
              <a:gd name="connsiteX20" fmla="*/ 0 w 12192002"/>
              <a:gd name="connsiteY20" fmla="*/ 108001 h 6858000"/>
              <a:gd name="connsiteX21" fmla="*/ 0 w 12192002"/>
              <a:gd name="connsiteY21" fmla="*/ 1 h 6858000"/>
              <a:gd name="connsiteX22" fmla="*/ 3 w 12192002"/>
              <a:gd name="connsiteY22" fmla="*/ 1 h 6858000"/>
              <a:gd name="connsiteX23" fmla="*/ 3 w 12192002"/>
              <a:gd name="connsiteY23" fmla="*/ 0 h 6858000"/>
              <a:gd name="connsiteX24" fmla="*/ 108003 w 12192002"/>
              <a:gd name="connsiteY24" fmla="*/ 0 h 6858000"/>
              <a:gd name="connsiteX25" fmla="*/ 108003 w 12192002"/>
              <a:gd name="connsiteY25" fmla="*/ 1 h 6858000"/>
              <a:gd name="connsiteX26" fmla="*/ 12084002 w 12192002"/>
              <a:gd name="connsiteY26"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2084002 w 12192002"/>
              <a:gd name="connsiteY10" fmla="*/ 6858000 h 6858000"/>
              <a:gd name="connsiteX11" fmla="*/ 108003 w 12192002"/>
              <a:gd name="connsiteY11" fmla="*/ 6858000 h 6858000"/>
              <a:gd name="connsiteX12" fmla="*/ 108003 w 12192002"/>
              <a:gd name="connsiteY12" fmla="*/ 6858000 h 6858000"/>
              <a:gd name="connsiteX13" fmla="*/ 3 w 12192002"/>
              <a:gd name="connsiteY13" fmla="*/ 6858000 h 6858000"/>
              <a:gd name="connsiteX14" fmla="*/ 3 w 12192002"/>
              <a:gd name="connsiteY14" fmla="*/ 6858000 h 6858000"/>
              <a:gd name="connsiteX15" fmla="*/ 1 w 12192002"/>
              <a:gd name="connsiteY15" fmla="*/ 6858000 h 6858000"/>
              <a:gd name="connsiteX16" fmla="*/ 1 w 12192002"/>
              <a:gd name="connsiteY16" fmla="*/ 6750000 h 6858000"/>
              <a:gd name="connsiteX17" fmla="*/ 3 w 12192002"/>
              <a:gd name="connsiteY17" fmla="*/ 6750000 h 6858000"/>
              <a:gd name="connsiteX18" fmla="*/ 3 w 12192002"/>
              <a:gd name="connsiteY18" fmla="*/ 108001 h 6858000"/>
              <a:gd name="connsiteX19" fmla="*/ 0 w 12192002"/>
              <a:gd name="connsiteY19" fmla="*/ 108001 h 6858000"/>
              <a:gd name="connsiteX20" fmla="*/ 0 w 12192002"/>
              <a:gd name="connsiteY20" fmla="*/ 1 h 6858000"/>
              <a:gd name="connsiteX21" fmla="*/ 3 w 12192002"/>
              <a:gd name="connsiteY21" fmla="*/ 1 h 6858000"/>
              <a:gd name="connsiteX22" fmla="*/ 3 w 12192002"/>
              <a:gd name="connsiteY22" fmla="*/ 0 h 6858000"/>
              <a:gd name="connsiteX23" fmla="*/ 108003 w 12192002"/>
              <a:gd name="connsiteY23" fmla="*/ 0 h 6858000"/>
              <a:gd name="connsiteX24" fmla="*/ 108003 w 12192002"/>
              <a:gd name="connsiteY24" fmla="*/ 1 h 6858000"/>
              <a:gd name="connsiteX25" fmla="*/ 12084002 w 12192002"/>
              <a:gd name="connsiteY25"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108003 w 12192002"/>
              <a:gd name="connsiteY11" fmla="*/ 6858000 h 6858000"/>
              <a:gd name="connsiteX12" fmla="*/ 3 w 12192002"/>
              <a:gd name="connsiteY12" fmla="*/ 6858000 h 6858000"/>
              <a:gd name="connsiteX13" fmla="*/ 3 w 12192002"/>
              <a:gd name="connsiteY13" fmla="*/ 6858000 h 6858000"/>
              <a:gd name="connsiteX14" fmla="*/ 1 w 12192002"/>
              <a:gd name="connsiteY14" fmla="*/ 6858000 h 6858000"/>
              <a:gd name="connsiteX15" fmla="*/ 1 w 12192002"/>
              <a:gd name="connsiteY15" fmla="*/ 6750000 h 6858000"/>
              <a:gd name="connsiteX16" fmla="*/ 3 w 12192002"/>
              <a:gd name="connsiteY16" fmla="*/ 6750000 h 6858000"/>
              <a:gd name="connsiteX17" fmla="*/ 3 w 12192002"/>
              <a:gd name="connsiteY17" fmla="*/ 108001 h 6858000"/>
              <a:gd name="connsiteX18" fmla="*/ 0 w 12192002"/>
              <a:gd name="connsiteY18" fmla="*/ 108001 h 6858000"/>
              <a:gd name="connsiteX19" fmla="*/ 0 w 12192002"/>
              <a:gd name="connsiteY19" fmla="*/ 1 h 6858000"/>
              <a:gd name="connsiteX20" fmla="*/ 3 w 12192002"/>
              <a:gd name="connsiteY20" fmla="*/ 1 h 6858000"/>
              <a:gd name="connsiteX21" fmla="*/ 3 w 12192002"/>
              <a:gd name="connsiteY21" fmla="*/ 0 h 6858000"/>
              <a:gd name="connsiteX22" fmla="*/ 108003 w 12192002"/>
              <a:gd name="connsiteY22" fmla="*/ 0 h 6858000"/>
              <a:gd name="connsiteX23" fmla="*/ 108003 w 12192002"/>
              <a:gd name="connsiteY23" fmla="*/ 1 h 6858000"/>
              <a:gd name="connsiteX24" fmla="*/ 12084002 w 12192002"/>
              <a:gd name="connsiteY24"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3 w 12192002"/>
              <a:gd name="connsiteY11" fmla="*/ 6858000 h 6858000"/>
              <a:gd name="connsiteX12" fmla="*/ 3 w 12192002"/>
              <a:gd name="connsiteY12" fmla="*/ 6858000 h 6858000"/>
              <a:gd name="connsiteX13" fmla="*/ 1 w 12192002"/>
              <a:gd name="connsiteY13" fmla="*/ 6858000 h 6858000"/>
              <a:gd name="connsiteX14" fmla="*/ 1 w 12192002"/>
              <a:gd name="connsiteY14" fmla="*/ 6750000 h 6858000"/>
              <a:gd name="connsiteX15" fmla="*/ 3 w 12192002"/>
              <a:gd name="connsiteY15" fmla="*/ 6750000 h 6858000"/>
              <a:gd name="connsiteX16" fmla="*/ 3 w 12192002"/>
              <a:gd name="connsiteY16" fmla="*/ 108001 h 6858000"/>
              <a:gd name="connsiteX17" fmla="*/ 0 w 12192002"/>
              <a:gd name="connsiteY17" fmla="*/ 108001 h 6858000"/>
              <a:gd name="connsiteX18" fmla="*/ 0 w 12192002"/>
              <a:gd name="connsiteY18" fmla="*/ 1 h 6858000"/>
              <a:gd name="connsiteX19" fmla="*/ 3 w 12192002"/>
              <a:gd name="connsiteY19" fmla="*/ 1 h 6858000"/>
              <a:gd name="connsiteX20" fmla="*/ 3 w 12192002"/>
              <a:gd name="connsiteY20" fmla="*/ 0 h 6858000"/>
              <a:gd name="connsiteX21" fmla="*/ 108003 w 12192002"/>
              <a:gd name="connsiteY21" fmla="*/ 0 h 6858000"/>
              <a:gd name="connsiteX22" fmla="*/ 108003 w 12192002"/>
              <a:gd name="connsiteY22" fmla="*/ 1 h 6858000"/>
              <a:gd name="connsiteX23" fmla="*/ 12084002 w 12192002"/>
              <a:gd name="connsiteY23"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3 w 12192002"/>
              <a:gd name="connsiteY11" fmla="*/ 6858000 h 6858000"/>
              <a:gd name="connsiteX12" fmla="*/ 3 w 12192002"/>
              <a:gd name="connsiteY12" fmla="*/ 6858000 h 6858000"/>
              <a:gd name="connsiteX13" fmla="*/ 1 w 12192002"/>
              <a:gd name="connsiteY13" fmla="*/ 6858000 h 6858000"/>
              <a:gd name="connsiteX14" fmla="*/ 1 w 12192002"/>
              <a:gd name="connsiteY14" fmla="*/ 6750000 h 6858000"/>
              <a:gd name="connsiteX15" fmla="*/ 3 w 12192002"/>
              <a:gd name="connsiteY15" fmla="*/ 108001 h 6858000"/>
              <a:gd name="connsiteX16" fmla="*/ 0 w 12192002"/>
              <a:gd name="connsiteY16" fmla="*/ 108001 h 6858000"/>
              <a:gd name="connsiteX17" fmla="*/ 0 w 12192002"/>
              <a:gd name="connsiteY17" fmla="*/ 1 h 6858000"/>
              <a:gd name="connsiteX18" fmla="*/ 3 w 12192002"/>
              <a:gd name="connsiteY18" fmla="*/ 1 h 6858000"/>
              <a:gd name="connsiteX19" fmla="*/ 3 w 12192002"/>
              <a:gd name="connsiteY19" fmla="*/ 0 h 6858000"/>
              <a:gd name="connsiteX20" fmla="*/ 108003 w 12192002"/>
              <a:gd name="connsiteY20" fmla="*/ 0 h 6858000"/>
              <a:gd name="connsiteX21" fmla="*/ 108003 w 12192002"/>
              <a:gd name="connsiteY21" fmla="*/ 1 h 6858000"/>
              <a:gd name="connsiteX22" fmla="*/ 12084002 w 12192002"/>
              <a:gd name="connsiteY22"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1 w 12192002"/>
              <a:gd name="connsiteY13" fmla="*/ 6750000 h 6858000"/>
              <a:gd name="connsiteX14" fmla="*/ 3 w 12192002"/>
              <a:gd name="connsiteY14" fmla="*/ 108001 h 6858000"/>
              <a:gd name="connsiteX15" fmla="*/ 0 w 12192002"/>
              <a:gd name="connsiteY15" fmla="*/ 108001 h 6858000"/>
              <a:gd name="connsiteX16" fmla="*/ 0 w 12192002"/>
              <a:gd name="connsiteY16" fmla="*/ 1 h 6858000"/>
              <a:gd name="connsiteX17" fmla="*/ 3 w 12192002"/>
              <a:gd name="connsiteY17" fmla="*/ 1 h 6858000"/>
              <a:gd name="connsiteX18" fmla="*/ 3 w 12192002"/>
              <a:gd name="connsiteY18" fmla="*/ 0 h 6858000"/>
              <a:gd name="connsiteX19" fmla="*/ 108003 w 12192002"/>
              <a:gd name="connsiteY19" fmla="*/ 0 h 6858000"/>
              <a:gd name="connsiteX20" fmla="*/ 108003 w 12192002"/>
              <a:gd name="connsiteY20" fmla="*/ 1 h 6858000"/>
              <a:gd name="connsiteX21" fmla="*/ 12084002 w 12192002"/>
              <a:gd name="connsiteY21"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3 w 12192002"/>
              <a:gd name="connsiteY13" fmla="*/ 108001 h 6858000"/>
              <a:gd name="connsiteX14" fmla="*/ 0 w 12192002"/>
              <a:gd name="connsiteY14" fmla="*/ 108001 h 6858000"/>
              <a:gd name="connsiteX15" fmla="*/ 0 w 12192002"/>
              <a:gd name="connsiteY15" fmla="*/ 1 h 6858000"/>
              <a:gd name="connsiteX16" fmla="*/ 3 w 12192002"/>
              <a:gd name="connsiteY16" fmla="*/ 1 h 6858000"/>
              <a:gd name="connsiteX17" fmla="*/ 3 w 12192002"/>
              <a:gd name="connsiteY17" fmla="*/ 0 h 6858000"/>
              <a:gd name="connsiteX18" fmla="*/ 108003 w 12192002"/>
              <a:gd name="connsiteY18" fmla="*/ 0 h 6858000"/>
              <a:gd name="connsiteX19" fmla="*/ 108003 w 12192002"/>
              <a:gd name="connsiteY19" fmla="*/ 1 h 6858000"/>
              <a:gd name="connsiteX20" fmla="*/ 12084002 w 12192002"/>
              <a:gd name="connsiteY20"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3 w 12192002"/>
              <a:gd name="connsiteY13" fmla="*/ 108001 h 6858000"/>
              <a:gd name="connsiteX14" fmla="*/ 0 w 12192002"/>
              <a:gd name="connsiteY14" fmla="*/ 1 h 6858000"/>
              <a:gd name="connsiteX15" fmla="*/ 3 w 12192002"/>
              <a:gd name="connsiteY15" fmla="*/ 1 h 6858000"/>
              <a:gd name="connsiteX16" fmla="*/ 3 w 12192002"/>
              <a:gd name="connsiteY16" fmla="*/ 0 h 6858000"/>
              <a:gd name="connsiteX17" fmla="*/ 108003 w 12192002"/>
              <a:gd name="connsiteY17" fmla="*/ 0 h 6858000"/>
              <a:gd name="connsiteX18" fmla="*/ 108003 w 12192002"/>
              <a:gd name="connsiteY18" fmla="*/ 1 h 6858000"/>
              <a:gd name="connsiteX19" fmla="*/ 12084002 w 12192002"/>
              <a:gd name="connsiteY19" fmla="*/ 1 h 6858000"/>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08003 w 12192002"/>
              <a:gd name="connsiteY16" fmla="*/ 507999 h 7365999"/>
              <a:gd name="connsiteX17" fmla="*/ 108003 w 12192002"/>
              <a:gd name="connsiteY17" fmla="*/ 508000 h 7365999"/>
              <a:gd name="connsiteX18" fmla="*/ 12084002 w 12192002"/>
              <a:gd name="connsiteY18"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08003 w 12192002"/>
              <a:gd name="connsiteY16" fmla="*/ 507999 h 7365999"/>
              <a:gd name="connsiteX17" fmla="*/ 12084002 w 12192002"/>
              <a:gd name="connsiteY17"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2084002 w 12192002"/>
              <a:gd name="connsiteY16"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3 w 12192002"/>
              <a:gd name="connsiteY5" fmla="*/ 507999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2" h="7365999">
                <a:moveTo>
                  <a:pt x="108003" y="616000"/>
                </a:moveTo>
                <a:lnTo>
                  <a:pt x="108003" y="7257999"/>
                </a:lnTo>
                <a:lnTo>
                  <a:pt x="12084002" y="7257999"/>
                </a:lnTo>
                <a:lnTo>
                  <a:pt x="12084002" y="616000"/>
                </a:lnTo>
                <a:lnTo>
                  <a:pt x="108003" y="616000"/>
                </a:lnTo>
                <a:close/>
                <a:moveTo>
                  <a:pt x="3" y="507999"/>
                </a:moveTo>
                <a:lnTo>
                  <a:pt x="12192002" y="507999"/>
                </a:lnTo>
                <a:lnTo>
                  <a:pt x="12192002" y="508000"/>
                </a:lnTo>
                <a:lnTo>
                  <a:pt x="12192002" y="7365999"/>
                </a:lnTo>
                <a:lnTo>
                  <a:pt x="12192002" y="7365999"/>
                </a:lnTo>
                <a:lnTo>
                  <a:pt x="3" y="7365999"/>
                </a:lnTo>
                <a:lnTo>
                  <a:pt x="3" y="7365999"/>
                </a:lnTo>
                <a:lnTo>
                  <a:pt x="1" y="7365999"/>
                </a:lnTo>
                <a:cubicBezTo>
                  <a:pt x="1" y="6222999"/>
                  <a:pt x="0" y="1651000"/>
                  <a:pt x="0" y="508000"/>
                </a:cubicBezTo>
                <a:cubicBezTo>
                  <a:pt x="0" y="-635000"/>
                  <a:pt x="2" y="508000"/>
                  <a:pt x="3" y="508000"/>
                </a:cubicBezTo>
                <a:lnTo>
                  <a:pt x="3" y="50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pic>
        <p:nvPicPr>
          <p:cNvPr id="8" name="Εικόνα 7">
            <a:extLst>
              <a:ext uri="{FF2B5EF4-FFF2-40B4-BE49-F238E27FC236}">
                <a16:creationId xmlns:a16="http://schemas.microsoft.com/office/drawing/2014/main" id="{065C8860-F80D-4015-B6F2-FD0E18003E6A}"/>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0446700" y="6231442"/>
            <a:ext cx="1207870" cy="674884"/>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76" r:id="rId4"/>
    <p:sldLayoutId id="2147483675" r:id="rId5"/>
    <p:sldLayoutId id="2147483650" r:id="rId6"/>
    <p:sldLayoutId id="2147483662" r:id="rId7"/>
    <p:sldLayoutId id="2147483663" r:id="rId8"/>
    <p:sldLayoutId id="2147483664" r:id="rId9"/>
    <p:sldLayoutId id="2147483665" r:id="rId10"/>
    <p:sldLayoutId id="2147483666" r:id="rId11"/>
    <p:sldLayoutId id="2147483653" r:id="rId12"/>
    <p:sldLayoutId id="2147483668" r:id="rId13"/>
    <p:sldLayoutId id="2147483669" r:id="rId14"/>
    <p:sldLayoutId id="2147483661" r:id="rId15"/>
    <p:sldLayoutId id="2147483652" r:id="rId16"/>
    <p:sldLayoutId id="2147483656" r:id="rId17"/>
    <p:sldLayoutId id="2147483670" r:id="rId18"/>
    <p:sldLayoutId id="2147483671" r:id="rId19"/>
    <p:sldLayoutId id="2147483672" r:id="rId20"/>
    <p:sldLayoutId id="2147483673" r:id="rId21"/>
    <p:sldLayoutId id="2147483657" r:id="rId22"/>
    <p:sldLayoutId id="2147483654" r:id="rId23"/>
    <p:sldLayoutId id="2147483674" r:id="rId24"/>
    <p:sldLayoutId id="2147483677" r:id="rId25"/>
    <p:sldLayoutId id="2147483678" r:id="rId26"/>
    <p:sldLayoutId id="2147483667" r:id="rId27"/>
    <p:sldLayoutId id="2147483679" r:id="rId28"/>
    <p:sldLayoutId id="2147483680" r:id="rId29"/>
    <p:sldLayoutId id="2147483681" r:id="rId30"/>
    <p:sldLayoutId id="2147483655" r:id="rId31"/>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svg"/><Relationship Id="rId11" Type="http://schemas.openxmlformats.org/officeDocument/2006/relationships/image" Target="../media/image50.jp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52.png"/><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5.webp"/></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7.xml"/><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7.xml"/><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7.xml"/><Relationship Id="rId4" Type="http://schemas.openxmlformats.org/officeDocument/2006/relationships/image" Target="../media/image6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3.jp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26.jp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jpe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emf"/></Relationships>
</file>

<file path=ppt/slides/_rels/slide9.xml.rels><?xml version="1.0" encoding="UTF-8" standalone="yes"?>
<Relationships xmlns="http://schemas.openxmlformats.org/package/2006/relationships"><Relationship Id="rId3" Type="http://schemas.openxmlformats.org/officeDocument/2006/relationships/hyperlink" Target="https://www.liberal.gr/politiki/san-simera-1992-32-hronia-apo-ti-synthiki-toy-maastriht" TargetMode="External"/><Relationship Id="rId2" Type="http://schemas.openxmlformats.org/officeDocument/2006/relationships/image" Target="../media/image40.webp"/><Relationship Id="rId1" Type="http://schemas.openxmlformats.org/officeDocument/2006/relationships/slideLayout" Target="../slideLayouts/slideLayout15.xm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Θέση εικόνας 10" descr="Εμπρόσθιος τροχός ενός ποδηλάτου μπροστά από ένα κτίριο με ορατό ένα πόδι με sneaker&#10;">
            <a:extLst>
              <a:ext uri="{FF2B5EF4-FFF2-40B4-BE49-F238E27FC236}">
                <a16:creationId xmlns:a16="http://schemas.microsoft.com/office/drawing/2014/main" id="{4148EE3D-B18F-4050-A0E4-BB79AF76A4A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15883" y="108000"/>
            <a:ext cx="6573838" cy="6635750"/>
          </a:xfrm>
        </p:spPr>
      </p:pic>
      <p:grpSp>
        <p:nvGrpSpPr>
          <p:cNvPr id="4" name="Ομάδα 3" descr="Τρεις τριγωνικές γραμμές που τονίζουν την εικόνα">
            <a:extLst>
              <a:ext uri="{FF2B5EF4-FFF2-40B4-BE49-F238E27FC236}">
                <a16:creationId xmlns:a16="http://schemas.microsoft.com/office/drawing/2014/main" id="{2D5C8341-DC6A-4348-90C6-7D96336E23A4}"/>
              </a:ext>
            </a:extLst>
          </p:cNvPr>
          <p:cNvGrpSpPr/>
          <p:nvPr/>
        </p:nvGrpSpPr>
        <p:grpSpPr>
          <a:xfrm>
            <a:off x="2259641" y="2040344"/>
            <a:ext cx="1969659" cy="2593986"/>
            <a:chOff x="2259641" y="2040344"/>
            <a:chExt cx="1969659" cy="2593986"/>
          </a:xfrm>
        </p:grpSpPr>
        <p:sp>
          <p:nvSpPr>
            <p:cNvPr id="21" name="Ισοσκελές τρίγωνο 20" descr="Διακοσμητικό τρίγωνο">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2" name="Ισοσκελές τρίγωνο 21" descr="Διακοσμητικό τρίγωνο">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3" name="Ισοσκελές τρίγωνο 22" descr="Διακοσμητικό τρίγωνο">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sp>
        <p:nvSpPr>
          <p:cNvPr id="2" name="Τίτλος 1">
            <a:extLst>
              <a:ext uri="{FF2B5EF4-FFF2-40B4-BE49-F238E27FC236}">
                <a16:creationId xmlns:a16="http://schemas.microsoft.com/office/drawing/2014/main" id="{385DE16E-1A6B-4502-BE86-BD1EA651BA7B}"/>
              </a:ext>
            </a:extLst>
          </p:cNvPr>
          <p:cNvSpPr>
            <a:spLocks noGrp="1"/>
          </p:cNvSpPr>
          <p:nvPr>
            <p:ph type="ctrTitle"/>
          </p:nvPr>
        </p:nvSpPr>
        <p:spPr>
          <a:xfrm>
            <a:off x="7035923" y="1434662"/>
            <a:ext cx="4898986" cy="2281435"/>
          </a:xfrm>
        </p:spPr>
        <p:txBody>
          <a:bodyPr rtlCol="0"/>
          <a:lstStyle/>
          <a:p>
            <a:pPr rtl="0"/>
            <a:r>
              <a:rPr lang="el-GR" sz="5400" dirty="0"/>
              <a:t>Η ΠΟΡΕΙΑ ΠΡΟΣ ΤΗΝ </a:t>
            </a:r>
            <a:r>
              <a:rPr lang="el-GR" sz="5400" dirty="0" err="1"/>
              <a:t>ΕΥΡΩΠΑΪΚΗ</a:t>
            </a:r>
            <a:r>
              <a:rPr lang="el-GR" sz="5400" dirty="0"/>
              <a:t> ΕΝΟΠΟΙΗΣΗ</a:t>
            </a:r>
          </a:p>
        </p:txBody>
      </p:sp>
      <p:sp>
        <p:nvSpPr>
          <p:cNvPr id="6" name="Υπότιτλος 5">
            <a:extLst>
              <a:ext uri="{FF2B5EF4-FFF2-40B4-BE49-F238E27FC236}">
                <a16:creationId xmlns:a16="http://schemas.microsoft.com/office/drawing/2014/main" id="{AEE31122-CB3D-F3D6-42C8-24E87FEB3A6B}"/>
              </a:ext>
            </a:extLst>
          </p:cNvPr>
          <p:cNvSpPr>
            <a:spLocks noGrp="1"/>
          </p:cNvSpPr>
          <p:nvPr>
            <p:ph type="subTitle" idx="1"/>
          </p:nvPr>
        </p:nvSpPr>
        <p:spPr/>
        <p:txBody>
          <a:bodyPr/>
          <a:lstStyle/>
          <a:p>
            <a:r>
              <a:rPr lang="el-GR" dirty="0">
                <a:highlight>
                  <a:srgbClr val="FF00FF"/>
                </a:highlight>
              </a:rPr>
              <a:t>ΠΡΑΓΜΑΤΙΚΟΤΗΤΕΣ ΚΑΙ ΠΡΟΟΠΤΙΚΕΣ</a:t>
            </a:r>
          </a:p>
        </p:txBody>
      </p:sp>
      <p:pic>
        <p:nvPicPr>
          <p:cNvPr id="9" name="Εικόνα 8">
            <a:extLst>
              <a:ext uri="{FF2B5EF4-FFF2-40B4-BE49-F238E27FC236}">
                <a16:creationId xmlns:a16="http://schemas.microsoft.com/office/drawing/2014/main" id="{98386A5B-65C4-938E-6720-3464C41BAF14}"/>
              </a:ext>
            </a:extLst>
          </p:cNvPr>
          <p:cNvPicPr>
            <a:picLocks noChangeAspect="1"/>
          </p:cNvPicPr>
          <p:nvPr/>
        </p:nvPicPr>
        <p:blipFill>
          <a:blip r:embed="rId4"/>
          <a:stretch>
            <a:fillRect/>
          </a:stretch>
        </p:blipFill>
        <p:spPr>
          <a:xfrm>
            <a:off x="139835" y="108000"/>
            <a:ext cx="6542003" cy="6635750"/>
          </a:xfrm>
          <a:prstGeom prst="rect">
            <a:avLst/>
          </a:prstGeom>
        </p:spPr>
      </p:pic>
    </p:spTree>
    <p:extLst>
      <p:ext uri="{BB962C8B-B14F-4D97-AF65-F5344CB8AC3E}">
        <p14:creationId xmlns:p14="http://schemas.microsoft.com/office/powerpoint/2010/main" val="41822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Θέση εικόνας 23" descr="Εικονίδιο κέντρου στόχου">
            <a:extLst>
              <a:ext uri="{FF2B5EF4-FFF2-40B4-BE49-F238E27FC236}">
                <a16:creationId xmlns:a16="http://schemas.microsoft.com/office/drawing/2014/main" id="{6D9ECDA6-D72C-FD48-9F81-E8E64D839CC4}"/>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796149" y="608774"/>
            <a:ext cx="426596" cy="426596"/>
          </a:xfrm>
        </p:spPr>
      </p:pic>
      <p:sp>
        <p:nvSpPr>
          <p:cNvPr id="7" name="Θέση κειμένου 6">
            <a:extLst>
              <a:ext uri="{FF2B5EF4-FFF2-40B4-BE49-F238E27FC236}">
                <a16:creationId xmlns:a16="http://schemas.microsoft.com/office/drawing/2014/main" id="{E1119008-FC46-486C-9C59-68517F1FDD58}"/>
              </a:ext>
            </a:extLst>
          </p:cNvPr>
          <p:cNvSpPr>
            <a:spLocks noGrp="1"/>
          </p:cNvSpPr>
          <p:nvPr>
            <p:ph type="body" sz="quarter" idx="14"/>
          </p:nvPr>
        </p:nvSpPr>
        <p:spPr>
          <a:xfrm>
            <a:off x="929447" y="1491494"/>
            <a:ext cx="2160000" cy="288000"/>
          </a:xfrm>
        </p:spPr>
        <p:txBody>
          <a:bodyPr rtlCol="0"/>
          <a:lstStyle/>
          <a:p>
            <a:pPr rtl="0"/>
            <a:r>
              <a:rPr lang="el-GR" dirty="0"/>
              <a:t>Ευρώ </a:t>
            </a:r>
          </a:p>
        </p:txBody>
      </p:sp>
      <p:sp>
        <p:nvSpPr>
          <p:cNvPr id="5" name="Θέση περιεχομένου 4">
            <a:extLst>
              <a:ext uri="{FF2B5EF4-FFF2-40B4-BE49-F238E27FC236}">
                <a16:creationId xmlns:a16="http://schemas.microsoft.com/office/drawing/2014/main" id="{96AA66B8-EC32-4C6E-B1DC-08F7350E2C2F}"/>
              </a:ext>
            </a:extLst>
          </p:cNvPr>
          <p:cNvSpPr>
            <a:spLocks noGrp="1"/>
          </p:cNvSpPr>
          <p:nvPr>
            <p:ph idx="12"/>
          </p:nvPr>
        </p:nvSpPr>
        <p:spPr>
          <a:xfrm>
            <a:off x="1116885" y="1968573"/>
            <a:ext cx="1785124" cy="720000"/>
          </a:xfrm>
        </p:spPr>
        <p:txBody>
          <a:bodyPr rtlCol="0"/>
          <a:lstStyle/>
          <a:p>
            <a:pPr algn="l"/>
            <a:r>
              <a:rPr lang="el-GR" sz="1800" b="0" i="0" u="none" strike="noStrike" baseline="0" dirty="0">
                <a:latin typeface="MgHelveticaUCPol"/>
              </a:rPr>
              <a:t>Το 2001 τέθηκε σε ισχύ το νέο νόμισμα, το </a:t>
            </a:r>
            <a:r>
              <a:rPr lang="el-GR" sz="1800" b="1" i="1" u="none" strike="noStrike" baseline="0" dirty="0">
                <a:latin typeface="MgHelveticaUCPol-BoldItalic"/>
              </a:rPr>
              <a:t>ευρώ</a:t>
            </a:r>
            <a:endParaRPr lang="el-GR" noProof="1"/>
          </a:p>
        </p:txBody>
      </p:sp>
      <p:pic>
        <p:nvPicPr>
          <p:cNvPr id="39" name="Θέση εικόνας 25" descr="Εικονίδιο ομιλητή">
            <a:extLst>
              <a:ext uri="{FF2B5EF4-FFF2-40B4-BE49-F238E27FC236}">
                <a16:creationId xmlns:a16="http://schemas.microsoft.com/office/drawing/2014/main" id="{620038D5-B1E8-974D-9E45-EE2DBFC5E360}"/>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091174" y="608774"/>
            <a:ext cx="426596" cy="426596"/>
          </a:xfrm>
        </p:spPr>
      </p:pic>
      <p:sp>
        <p:nvSpPr>
          <p:cNvPr id="8" name="Θέση κειμένου 7">
            <a:extLst>
              <a:ext uri="{FF2B5EF4-FFF2-40B4-BE49-F238E27FC236}">
                <a16:creationId xmlns:a16="http://schemas.microsoft.com/office/drawing/2014/main" id="{571AFF54-60BC-4811-A69A-D4B40E1439F5}"/>
              </a:ext>
            </a:extLst>
          </p:cNvPr>
          <p:cNvSpPr>
            <a:spLocks noGrp="1"/>
          </p:cNvSpPr>
          <p:nvPr>
            <p:ph type="body" sz="quarter" idx="15"/>
          </p:nvPr>
        </p:nvSpPr>
        <p:spPr>
          <a:xfrm>
            <a:off x="3224472" y="1298880"/>
            <a:ext cx="2160000" cy="641630"/>
          </a:xfrm>
        </p:spPr>
        <p:txBody>
          <a:bodyPr rtlCol="0"/>
          <a:lstStyle/>
          <a:p>
            <a:pPr rtl="0"/>
            <a:r>
              <a:rPr lang="el-GR" dirty="0"/>
              <a:t>2004</a:t>
            </a:r>
          </a:p>
        </p:txBody>
      </p:sp>
      <p:sp>
        <p:nvSpPr>
          <p:cNvPr id="9" name="Θέση κειμένου 8">
            <a:extLst>
              <a:ext uri="{FF2B5EF4-FFF2-40B4-BE49-F238E27FC236}">
                <a16:creationId xmlns:a16="http://schemas.microsoft.com/office/drawing/2014/main" id="{A8F0FCFF-5ECC-4693-8553-957DAC4A5A58}"/>
              </a:ext>
            </a:extLst>
          </p:cNvPr>
          <p:cNvSpPr>
            <a:spLocks noGrp="1"/>
          </p:cNvSpPr>
          <p:nvPr>
            <p:ph type="body" sz="quarter" idx="16"/>
          </p:nvPr>
        </p:nvSpPr>
        <p:spPr>
          <a:xfrm>
            <a:off x="3411909" y="1968573"/>
            <a:ext cx="2049323" cy="1185688"/>
          </a:xfrm>
        </p:spPr>
        <p:txBody>
          <a:bodyPr rtlCol="0"/>
          <a:lstStyle/>
          <a:p>
            <a:pPr rtl="0"/>
            <a:r>
              <a:rPr lang="el-GR" noProof="1"/>
              <a:t>στην Ε.Ε. εντάχθηκαν δέκα νέα μέλη, από τον χώρο της παλαιάς Ανατολικής Ευρώπης, αλλά και η Κύπρος</a:t>
            </a:r>
          </a:p>
        </p:txBody>
      </p:sp>
      <p:pic>
        <p:nvPicPr>
          <p:cNvPr id="40" name="Θέση εικόνας 27" descr="Εικονίδιο δικτύου">
            <a:extLst>
              <a:ext uri="{FF2B5EF4-FFF2-40B4-BE49-F238E27FC236}">
                <a16:creationId xmlns:a16="http://schemas.microsoft.com/office/drawing/2014/main" id="{75C8CC8E-D372-434C-B1A5-57008FE35EDE}"/>
              </a:ext>
            </a:extLst>
          </p:cNvPr>
          <p:cNvPicPr>
            <a:picLocks noGrp="1" noChangeAspect="1"/>
          </p:cNvPicPr>
          <p:nvPr>
            <p:ph type="pic" sz="quarter" idx="4294967295"/>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59" r="59"/>
          <a:stretch>
            <a:fillRect/>
          </a:stretch>
        </p:blipFill>
        <p:spPr>
          <a:xfrm>
            <a:off x="1796149" y="3519282"/>
            <a:ext cx="426596" cy="426596"/>
          </a:xfrm>
        </p:spPr>
      </p:pic>
      <p:sp>
        <p:nvSpPr>
          <p:cNvPr id="10" name="Θέση κειμένου 9">
            <a:extLst>
              <a:ext uri="{FF2B5EF4-FFF2-40B4-BE49-F238E27FC236}">
                <a16:creationId xmlns:a16="http://schemas.microsoft.com/office/drawing/2014/main" id="{7AC69CE4-60F8-42DD-9D0C-2FF174B44EA5}"/>
              </a:ext>
            </a:extLst>
          </p:cNvPr>
          <p:cNvSpPr>
            <a:spLocks noGrp="1"/>
          </p:cNvSpPr>
          <p:nvPr>
            <p:ph type="body" sz="quarter" idx="17"/>
          </p:nvPr>
        </p:nvSpPr>
        <p:spPr>
          <a:xfrm>
            <a:off x="929447" y="4420775"/>
            <a:ext cx="2160000" cy="288000"/>
          </a:xfrm>
        </p:spPr>
        <p:txBody>
          <a:bodyPr rtlCol="0"/>
          <a:lstStyle/>
          <a:p>
            <a:pPr rtl="0"/>
            <a:r>
              <a:rPr lang="el-GR" dirty="0"/>
              <a:t>2007</a:t>
            </a:r>
          </a:p>
        </p:txBody>
      </p:sp>
      <p:sp>
        <p:nvSpPr>
          <p:cNvPr id="11" name="Θέση κειμένου 10">
            <a:extLst>
              <a:ext uri="{FF2B5EF4-FFF2-40B4-BE49-F238E27FC236}">
                <a16:creationId xmlns:a16="http://schemas.microsoft.com/office/drawing/2014/main" id="{6C24752C-3DED-4943-9DF1-A17334844BDB}"/>
              </a:ext>
            </a:extLst>
          </p:cNvPr>
          <p:cNvSpPr>
            <a:spLocks noGrp="1"/>
          </p:cNvSpPr>
          <p:nvPr>
            <p:ph type="body" sz="quarter" idx="18"/>
          </p:nvPr>
        </p:nvSpPr>
        <p:spPr>
          <a:xfrm>
            <a:off x="1116885" y="4897854"/>
            <a:ext cx="1785124" cy="720000"/>
          </a:xfrm>
        </p:spPr>
        <p:txBody>
          <a:bodyPr rtlCol="0"/>
          <a:lstStyle/>
          <a:p>
            <a:pPr algn="l"/>
            <a:r>
              <a:rPr lang="el-GR" sz="1800" b="0" i="0" u="none" strike="noStrike" baseline="0" dirty="0">
                <a:latin typeface="MgHelveticaUCPol"/>
              </a:rPr>
              <a:t>προσχώρησαν  η Βουλγαρία και η Ρουμανία</a:t>
            </a:r>
            <a:endParaRPr lang="el-GR" noProof="1"/>
          </a:p>
        </p:txBody>
      </p:sp>
      <p:pic>
        <p:nvPicPr>
          <p:cNvPr id="41" name="Θέση εικόνας 29" descr="Εικονίδιο μεγαφώνου">
            <a:extLst>
              <a:ext uri="{FF2B5EF4-FFF2-40B4-BE49-F238E27FC236}">
                <a16:creationId xmlns:a16="http://schemas.microsoft.com/office/drawing/2014/main" id="{3B22CAF3-C445-9B4B-86A8-E9950D89FA01}"/>
              </a:ext>
            </a:extLst>
          </p:cNvPr>
          <p:cNvPicPr>
            <a:picLocks noGrp="1" noChangeAspect="1"/>
          </p:cNvPicPr>
          <p:nvPr>
            <p:ph type="pic" sz="quarter" idx="4294967295"/>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59" r="59"/>
          <a:stretch>
            <a:fillRect/>
          </a:stretch>
        </p:blipFill>
        <p:spPr>
          <a:xfrm>
            <a:off x="4091174" y="3519282"/>
            <a:ext cx="426596" cy="426596"/>
          </a:xfrm>
        </p:spPr>
      </p:pic>
      <p:sp>
        <p:nvSpPr>
          <p:cNvPr id="2" name="Τίτλος 1">
            <a:extLst>
              <a:ext uri="{FF2B5EF4-FFF2-40B4-BE49-F238E27FC236}">
                <a16:creationId xmlns:a16="http://schemas.microsoft.com/office/drawing/2014/main" id="{173455BB-04C1-48F4-BC94-C364919E317E}"/>
              </a:ext>
            </a:extLst>
          </p:cNvPr>
          <p:cNvSpPr>
            <a:spLocks noGrp="1"/>
          </p:cNvSpPr>
          <p:nvPr>
            <p:ph type="ctrTitle"/>
          </p:nvPr>
        </p:nvSpPr>
        <p:spPr>
          <a:xfrm>
            <a:off x="6730769" y="2677708"/>
            <a:ext cx="4531783" cy="1329595"/>
          </a:xfrm>
        </p:spPr>
        <p:txBody>
          <a:bodyPr rtlCol="0"/>
          <a:lstStyle/>
          <a:p>
            <a:pPr rtl="0"/>
            <a:r>
              <a:rPr lang="el-GR" sz="9600" dirty="0"/>
              <a:t>ΕΥΡΩ</a:t>
            </a:r>
          </a:p>
        </p:txBody>
      </p:sp>
      <p:sp>
        <p:nvSpPr>
          <p:cNvPr id="3" name="Υπότιτλος 2">
            <a:extLst>
              <a:ext uri="{FF2B5EF4-FFF2-40B4-BE49-F238E27FC236}">
                <a16:creationId xmlns:a16="http://schemas.microsoft.com/office/drawing/2014/main" id="{ED3D5B99-A987-4B72-B3F4-B8DA47E756F8}"/>
              </a:ext>
            </a:extLst>
          </p:cNvPr>
          <p:cNvSpPr>
            <a:spLocks noGrp="1"/>
          </p:cNvSpPr>
          <p:nvPr>
            <p:ph type="subTitle" idx="1"/>
          </p:nvPr>
        </p:nvSpPr>
        <p:spPr/>
        <p:txBody>
          <a:bodyPr rtlCol="0"/>
          <a:lstStyle/>
          <a:p>
            <a:pPr marL="0" indent="0" rtl="0">
              <a:buNone/>
            </a:pPr>
            <a:r>
              <a:rPr lang="el-GR" noProof="1"/>
              <a:t>2001</a:t>
            </a:r>
          </a:p>
        </p:txBody>
      </p:sp>
      <p:sp>
        <p:nvSpPr>
          <p:cNvPr id="4" name="Θέση αριθμού διαφάνειας 3">
            <a:extLst>
              <a:ext uri="{FF2B5EF4-FFF2-40B4-BE49-F238E27FC236}">
                <a16:creationId xmlns:a16="http://schemas.microsoft.com/office/drawing/2014/main" id="{6AC14EA7-7B0E-4F9A-A302-985B2FD02C3D}"/>
              </a:ext>
            </a:extLst>
          </p:cNvPr>
          <p:cNvSpPr>
            <a:spLocks noGrp="1"/>
          </p:cNvSpPr>
          <p:nvPr>
            <p:ph type="sldNum" sz="quarter" idx="11"/>
          </p:nvPr>
        </p:nvSpPr>
        <p:spPr/>
        <p:txBody>
          <a:bodyPr rtlCol="0"/>
          <a:lstStyle/>
          <a:p>
            <a:pPr rtl="0"/>
            <a:fld id="{19B51A1E-902D-48AF-9020-955120F399B6}" type="slidenum">
              <a:rPr lang="el-GR" smtClean="0"/>
              <a:pPr rtl="0"/>
              <a:t>10</a:t>
            </a:fld>
            <a:endParaRPr lang="el-GR" dirty="0"/>
          </a:p>
        </p:txBody>
      </p:sp>
      <p:pic>
        <p:nvPicPr>
          <p:cNvPr id="14" name="Εικόνα 13">
            <a:extLst>
              <a:ext uri="{FF2B5EF4-FFF2-40B4-BE49-F238E27FC236}">
                <a16:creationId xmlns:a16="http://schemas.microsoft.com/office/drawing/2014/main" id="{78241A65-2A43-2E93-6328-9BD71BEA31AF}"/>
              </a:ext>
            </a:extLst>
          </p:cNvPr>
          <p:cNvPicPr>
            <a:picLocks noChangeAspect="1"/>
          </p:cNvPicPr>
          <p:nvPr/>
        </p:nvPicPr>
        <p:blipFill>
          <a:blip r:embed="rId11"/>
          <a:stretch>
            <a:fillRect/>
          </a:stretch>
        </p:blipFill>
        <p:spPr>
          <a:xfrm>
            <a:off x="3722884" y="3945878"/>
            <a:ext cx="2160000" cy="1957289"/>
          </a:xfrm>
          <a:prstGeom prst="rect">
            <a:avLst/>
          </a:prstGeom>
        </p:spPr>
      </p:pic>
    </p:spTree>
    <p:extLst>
      <p:ext uri="{BB962C8B-B14F-4D97-AF65-F5344CB8AC3E}">
        <p14:creationId xmlns:p14="http://schemas.microsoft.com/office/powerpoint/2010/main" val="176337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94EEDA1C-BB12-45AD-8976-B245AD938718}"/>
              </a:ext>
            </a:extLst>
          </p:cNvPr>
          <p:cNvSpPr>
            <a:spLocks noGrp="1"/>
          </p:cNvSpPr>
          <p:nvPr>
            <p:ph type="body" sz="quarter" idx="14"/>
          </p:nvPr>
        </p:nvSpPr>
        <p:spPr>
          <a:xfrm>
            <a:off x="431999" y="184559"/>
            <a:ext cx="4616251" cy="1314844"/>
          </a:xfrm>
        </p:spPr>
        <p:txBody>
          <a:bodyPr rtlCol="0"/>
          <a:lstStyle/>
          <a:p>
            <a:pPr rtl="0"/>
            <a:r>
              <a:rPr lang="el-GR" dirty="0"/>
              <a:t>Ε.Ε. και αρχή </a:t>
            </a:r>
            <a:r>
              <a:rPr lang="el-GR" dirty="0" err="1"/>
              <a:t>υπερεθνικότητας</a:t>
            </a:r>
            <a:endParaRPr lang="el-GR" dirty="0"/>
          </a:p>
        </p:txBody>
      </p:sp>
      <p:sp>
        <p:nvSpPr>
          <p:cNvPr id="3" name="Θέση περιεχομένου 2">
            <a:extLst>
              <a:ext uri="{FF2B5EF4-FFF2-40B4-BE49-F238E27FC236}">
                <a16:creationId xmlns:a16="http://schemas.microsoft.com/office/drawing/2014/main" id="{93E331BF-8B1D-4C80-A3F7-56EB13CEB9E7}"/>
              </a:ext>
            </a:extLst>
          </p:cNvPr>
          <p:cNvSpPr>
            <a:spLocks noGrp="1"/>
          </p:cNvSpPr>
          <p:nvPr>
            <p:ph idx="1"/>
          </p:nvPr>
        </p:nvSpPr>
        <p:spPr>
          <a:xfrm>
            <a:off x="133010" y="1499402"/>
            <a:ext cx="5412113" cy="4549060"/>
          </a:xfrm>
        </p:spPr>
        <p:txBody>
          <a:bodyPr rtlCol="0"/>
          <a:lstStyle/>
          <a:p>
            <a:pPr marL="0" indent="0" rtl="0">
              <a:buNone/>
            </a:pPr>
            <a:r>
              <a:rPr lang="el-GR" noProof="1"/>
              <a:t>επανάσταση στις διεθνείς σχέσεις</a:t>
            </a:r>
          </a:p>
          <a:p>
            <a:pPr marL="0" indent="0" rtl="0">
              <a:buNone/>
            </a:pPr>
            <a:r>
              <a:rPr lang="el-GR" noProof="1"/>
              <a:t>ελπιδοφρα αλλαγή του ρου της ευρωπαϊκής ιστορίας, μακριά από τις εθνικιστικές αντιπαλότητες του παρελθόντος και προς την κατεύθυνση της ενότητας</a:t>
            </a:r>
          </a:p>
          <a:p>
            <a:pPr marL="0" indent="0" rtl="0">
              <a:buNone/>
            </a:pPr>
            <a:r>
              <a:rPr lang="el-GR" b="1" noProof="1"/>
              <a:t>Οφέλη:</a:t>
            </a:r>
          </a:p>
          <a:p>
            <a:pPr rtl="0">
              <a:buFont typeface="Wingdings" panose="05000000000000000000" pitchFamily="2" charset="2"/>
              <a:buChar char="§"/>
            </a:pPr>
            <a:r>
              <a:rPr lang="el-GR" noProof="1"/>
              <a:t>κατοχυρώνει τη δημοκρατία</a:t>
            </a:r>
          </a:p>
          <a:p>
            <a:pPr rtl="0">
              <a:buFont typeface="Wingdings" panose="05000000000000000000" pitchFamily="2" charset="2"/>
              <a:buChar char="§"/>
            </a:pPr>
            <a:r>
              <a:rPr lang="el-GR" noProof="1"/>
              <a:t> επεκτείνει το πεδίο εφαρμογής των ανθρώπινων δικαιωμάτων</a:t>
            </a:r>
          </a:p>
          <a:p>
            <a:pPr rtl="0">
              <a:buFont typeface="Wingdings" panose="05000000000000000000" pitchFamily="2" charset="2"/>
              <a:buChar char="§"/>
            </a:pPr>
            <a:r>
              <a:rPr lang="el-GR" noProof="1"/>
              <a:t> επιτρέπει την άμβλυνση των περιφερειακών ανισοτήτων</a:t>
            </a:r>
          </a:p>
          <a:p>
            <a:pPr rtl="0">
              <a:buFont typeface="Wingdings" panose="05000000000000000000" pitchFamily="2" charset="2"/>
              <a:buChar char="§"/>
            </a:pPr>
            <a:r>
              <a:rPr lang="el-GR" noProof="1"/>
              <a:t> δίνει στην Ευρώπη μια αυξημένη επιρροή στις διεθνείς σχέσεις</a:t>
            </a:r>
          </a:p>
          <a:p>
            <a:pPr marL="0" indent="0" rtl="0">
              <a:buNone/>
            </a:pPr>
            <a:r>
              <a:rPr lang="el-GR" noProof="1"/>
              <a:t> Ωστόσο, η ένωση της Ευρώπης δεν έχει ακόμη επιτευχθεί και αποτελεί ένα ζητούμενο για το μέλλον.</a:t>
            </a:r>
          </a:p>
          <a:p>
            <a:pPr marL="0" indent="0" rtl="0">
              <a:buNone/>
            </a:pPr>
            <a:endParaRPr lang="el-GR" noProof="1"/>
          </a:p>
        </p:txBody>
      </p:sp>
      <p:sp>
        <p:nvSpPr>
          <p:cNvPr id="4" name="Θέση αριθμού διαφάνειας 3">
            <a:extLst>
              <a:ext uri="{FF2B5EF4-FFF2-40B4-BE49-F238E27FC236}">
                <a16:creationId xmlns:a16="http://schemas.microsoft.com/office/drawing/2014/main" id="{5BCDB8D5-A871-44D7-937A-31DA23DECD71}"/>
              </a:ext>
            </a:extLst>
          </p:cNvPr>
          <p:cNvSpPr>
            <a:spLocks noGrp="1"/>
          </p:cNvSpPr>
          <p:nvPr>
            <p:ph type="sldNum" sz="quarter" idx="11"/>
          </p:nvPr>
        </p:nvSpPr>
        <p:spPr/>
        <p:txBody>
          <a:bodyPr rtlCol="0"/>
          <a:lstStyle/>
          <a:p>
            <a:pPr rtl="0"/>
            <a:fld id="{19B51A1E-902D-48AF-9020-955120F399B6}" type="slidenum">
              <a:rPr lang="el-GR" smtClean="0"/>
              <a:pPr rtl="0"/>
              <a:t>11</a:t>
            </a:fld>
            <a:endParaRPr lang="el-GR" dirty="0"/>
          </a:p>
        </p:txBody>
      </p:sp>
      <p:pic>
        <p:nvPicPr>
          <p:cNvPr id="12" name="Θέση εικόνας 11">
            <a:extLst>
              <a:ext uri="{FF2B5EF4-FFF2-40B4-BE49-F238E27FC236}">
                <a16:creationId xmlns:a16="http://schemas.microsoft.com/office/drawing/2014/main" id="{8DE01716-3DB7-2F2D-C8ED-E62D7CC8ADE9}"/>
              </a:ext>
            </a:extLst>
          </p:cNvPr>
          <p:cNvPicPr>
            <a:picLocks noGrp="1" noChangeAspect="1"/>
          </p:cNvPicPr>
          <p:nvPr>
            <p:ph type="pic" sz="quarter" idx="13"/>
          </p:nvPr>
        </p:nvPicPr>
        <p:blipFill>
          <a:blip r:embed="rId3"/>
          <a:srcRect t="12772" b="12772"/>
          <a:stretch>
            <a:fillRect/>
          </a:stretch>
        </p:blipFill>
        <p:spPr>
          <a:xfrm>
            <a:off x="5997194" y="1683960"/>
            <a:ext cx="4566412" cy="2535702"/>
          </a:xfrm>
        </p:spPr>
      </p:pic>
    </p:spTree>
    <p:extLst>
      <p:ext uri="{BB962C8B-B14F-4D97-AF65-F5344CB8AC3E}">
        <p14:creationId xmlns:p14="http://schemas.microsoft.com/office/powerpoint/2010/main" val="314179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63F812-D832-4843-B4CC-5528C05A6EE6}"/>
              </a:ext>
            </a:extLst>
          </p:cNvPr>
          <p:cNvSpPr>
            <a:spLocks noGrp="1"/>
          </p:cNvSpPr>
          <p:nvPr>
            <p:ph type="title"/>
          </p:nvPr>
        </p:nvSpPr>
        <p:spPr/>
        <p:txBody>
          <a:bodyPr rtlCol="0"/>
          <a:lstStyle/>
          <a:p>
            <a:pPr rtl="0"/>
            <a:r>
              <a:rPr lang="el-GR" dirty="0"/>
              <a:t>Θεσμικά όργανα της Ε.Ε. και Επιτεύγματα</a:t>
            </a:r>
          </a:p>
        </p:txBody>
      </p:sp>
      <p:pic>
        <p:nvPicPr>
          <p:cNvPr id="13" name="Θέση εικόνας 12" descr="Εικονίδιο κέντρου στόχου">
            <a:extLst>
              <a:ext uri="{FF2B5EF4-FFF2-40B4-BE49-F238E27FC236}">
                <a16:creationId xmlns:a16="http://schemas.microsoft.com/office/drawing/2014/main" id="{5FD2D4D4-A3BE-48EC-8236-8F7FE74A2C54}"/>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pic>
        <p:nvPicPr>
          <p:cNvPr id="9" name="Θέση περιεχομένου 8">
            <a:extLst>
              <a:ext uri="{FF2B5EF4-FFF2-40B4-BE49-F238E27FC236}">
                <a16:creationId xmlns:a16="http://schemas.microsoft.com/office/drawing/2014/main" id="{FBE7515C-0BFE-161E-0160-7D11D80908E5}"/>
              </a:ext>
            </a:extLst>
          </p:cNvPr>
          <p:cNvPicPr>
            <a:picLocks noGrp="1" noChangeAspect="1"/>
          </p:cNvPicPr>
          <p:nvPr>
            <p:ph sz="half" idx="2"/>
          </p:nvPr>
        </p:nvPicPr>
        <p:blipFill>
          <a:blip r:embed="rId5"/>
          <a:stretch>
            <a:fillRect/>
          </a:stretch>
        </p:blipFill>
        <p:spPr>
          <a:xfrm>
            <a:off x="1266738" y="2575420"/>
            <a:ext cx="4597167" cy="2558642"/>
          </a:xfrm>
        </p:spPr>
      </p:pic>
      <p:pic>
        <p:nvPicPr>
          <p:cNvPr id="15" name="Θέση εικόνας 14" descr="Εικονίδιο ομιλητή">
            <a:extLst>
              <a:ext uri="{FF2B5EF4-FFF2-40B4-BE49-F238E27FC236}">
                <a16:creationId xmlns:a16="http://schemas.microsoft.com/office/drawing/2014/main" id="{E78B6438-3E3E-47F6-A034-B8AF2620BEE2}"/>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6" name="Θέση κειμένου 5">
            <a:extLst>
              <a:ext uri="{FF2B5EF4-FFF2-40B4-BE49-F238E27FC236}">
                <a16:creationId xmlns:a16="http://schemas.microsoft.com/office/drawing/2014/main" id="{F69F5CE4-6AAC-45D6-B176-6F74235DE2A2}"/>
              </a:ext>
            </a:extLst>
          </p:cNvPr>
          <p:cNvSpPr>
            <a:spLocks noGrp="1"/>
          </p:cNvSpPr>
          <p:nvPr>
            <p:ph type="body" sz="quarter" idx="12"/>
          </p:nvPr>
        </p:nvSpPr>
        <p:spPr/>
        <p:txBody>
          <a:bodyPr rtlCol="0"/>
          <a:lstStyle/>
          <a:p>
            <a:pPr marL="0" indent="0" rtl="0">
              <a:buNone/>
            </a:pPr>
            <a:endParaRPr lang="el-GR" noProof="1"/>
          </a:p>
        </p:txBody>
      </p:sp>
      <p:sp>
        <p:nvSpPr>
          <p:cNvPr id="5" name="Θέση αριθμού διαφάνειας 4">
            <a:extLst>
              <a:ext uri="{FF2B5EF4-FFF2-40B4-BE49-F238E27FC236}">
                <a16:creationId xmlns:a16="http://schemas.microsoft.com/office/drawing/2014/main" id="{72BBF633-9BE3-4237-BAE5-2092B2668F32}"/>
              </a:ext>
            </a:extLst>
          </p:cNvPr>
          <p:cNvSpPr>
            <a:spLocks noGrp="1"/>
          </p:cNvSpPr>
          <p:nvPr>
            <p:ph type="sldNum" sz="quarter" idx="11"/>
          </p:nvPr>
        </p:nvSpPr>
        <p:spPr/>
        <p:txBody>
          <a:bodyPr rtlCol="0"/>
          <a:lstStyle/>
          <a:p>
            <a:pPr rtl="0"/>
            <a:fld id="{19B51A1E-902D-48AF-9020-955120F399B6}" type="slidenum">
              <a:rPr lang="el-GR" smtClean="0"/>
              <a:pPr rtl="0"/>
              <a:t>12</a:t>
            </a:fld>
            <a:endParaRPr lang="el-GR" dirty="0"/>
          </a:p>
        </p:txBody>
      </p:sp>
      <p:pic>
        <p:nvPicPr>
          <p:cNvPr id="11" name="Εικόνα 10">
            <a:extLst>
              <a:ext uri="{FF2B5EF4-FFF2-40B4-BE49-F238E27FC236}">
                <a16:creationId xmlns:a16="http://schemas.microsoft.com/office/drawing/2014/main" id="{FFC4B0A2-EC4F-7396-4CE7-2B1B429E97BB}"/>
              </a:ext>
            </a:extLst>
          </p:cNvPr>
          <p:cNvPicPr>
            <a:picLocks noChangeAspect="1"/>
          </p:cNvPicPr>
          <p:nvPr/>
        </p:nvPicPr>
        <p:blipFill>
          <a:blip r:embed="rId8"/>
          <a:stretch>
            <a:fillRect/>
          </a:stretch>
        </p:blipFill>
        <p:spPr>
          <a:xfrm>
            <a:off x="7660706" y="2616690"/>
            <a:ext cx="4111279" cy="2558642"/>
          </a:xfrm>
          <a:prstGeom prst="rect">
            <a:avLst/>
          </a:prstGeom>
        </p:spPr>
      </p:pic>
    </p:spTree>
    <p:extLst>
      <p:ext uri="{BB962C8B-B14F-4D97-AF65-F5344CB8AC3E}">
        <p14:creationId xmlns:p14="http://schemas.microsoft.com/office/powerpoint/2010/main" val="303692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37B3DCAF-F4DB-4255-AF69-7F4D99E13A37}"/>
              </a:ext>
            </a:extLst>
          </p:cNvPr>
          <p:cNvSpPr>
            <a:spLocks noGrp="1"/>
          </p:cNvSpPr>
          <p:nvPr>
            <p:ph type="body" sz="quarter" idx="12"/>
          </p:nvPr>
        </p:nvSpPr>
        <p:spPr/>
        <p:txBody>
          <a:bodyPr rtlCol="0"/>
          <a:lstStyle/>
          <a:p>
            <a:pPr rtl="0"/>
            <a:r>
              <a:rPr lang="el-GR" dirty="0" err="1"/>
              <a:t>Lorem</a:t>
            </a:r>
            <a:r>
              <a:rPr lang="el-GR" dirty="0"/>
              <a:t> </a:t>
            </a:r>
            <a:r>
              <a:rPr lang="el-GR" noProof="1"/>
              <a:t>ipsum dolor sit amet, consectetur adipiscing elit. </a:t>
            </a:r>
          </a:p>
          <a:p>
            <a:pPr rtl="0"/>
            <a:r>
              <a:rPr lang="el-GR" noProof="1"/>
              <a:t>Etiam aliquet eu mi quis lacinia. </a:t>
            </a:r>
          </a:p>
          <a:p>
            <a:pPr rtl="0"/>
            <a:r>
              <a:rPr lang="el-GR" noProof="1"/>
              <a:t>Ut fermentum a magna ut eleifend. Integer convallis suscipit ante eu varius. Morbi a purus dolor.</a:t>
            </a:r>
          </a:p>
        </p:txBody>
      </p:sp>
      <p:sp>
        <p:nvSpPr>
          <p:cNvPr id="2" name="Τίτλος 1">
            <a:extLst>
              <a:ext uri="{FF2B5EF4-FFF2-40B4-BE49-F238E27FC236}">
                <a16:creationId xmlns:a16="http://schemas.microsoft.com/office/drawing/2014/main" id="{5C2815C4-A9DF-486F-81A0-EA36530E4E4C}"/>
              </a:ext>
            </a:extLst>
          </p:cNvPr>
          <p:cNvSpPr>
            <a:spLocks noGrp="1"/>
          </p:cNvSpPr>
          <p:nvPr>
            <p:ph type="ctrTitle"/>
          </p:nvPr>
        </p:nvSpPr>
        <p:spPr>
          <a:xfrm>
            <a:off x="7037617" y="2944251"/>
            <a:ext cx="4680000" cy="969496"/>
          </a:xfrm>
        </p:spPr>
        <p:txBody>
          <a:bodyPr rtlCol="0"/>
          <a:lstStyle/>
          <a:p>
            <a:pPr rtl="0"/>
            <a:r>
              <a:rPr lang="el-GR" dirty="0"/>
              <a:t>ΣΥΝΟΨΗ</a:t>
            </a:r>
          </a:p>
        </p:txBody>
      </p:sp>
      <p:sp>
        <p:nvSpPr>
          <p:cNvPr id="3" name="Υπότιτλος 2">
            <a:extLst>
              <a:ext uri="{FF2B5EF4-FFF2-40B4-BE49-F238E27FC236}">
                <a16:creationId xmlns:a16="http://schemas.microsoft.com/office/drawing/2014/main" id="{D4AB3E62-9BD9-463A-93D2-E9BF0DE545AF}"/>
              </a:ext>
            </a:extLst>
          </p:cNvPr>
          <p:cNvSpPr>
            <a:spLocks noGrp="1"/>
          </p:cNvSpPr>
          <p:nvPr>
            <p:ph type="subTitle" idx="1"/>
          </p:nvPr>
        </p:nvSpPr>
        <p:spPr/>
        <p:txBody>
          <a:bodyPr rtlCol="0"/>
          <a:lstStyle/>
          <a:p>
            <a:pPr rtl="0"/>
            <a:r>
              <a:rPr lang="el-GR" dirty="0"/>
              <a:t>Σύνθημα ή δευτερεύουσα επικεφαλίδα σύνοψης</a:t>
            </a:r>
          </a:p>
        </p:txBody>
      </p:sp>
      <p:pic>
        <p:nvPicPr>
          <p:cNvPr id="6" name="Εικόνα 5">
            <a:extLst>
              <a:ext uri="{FF2B5EF4-FFF2-40B4-BE49-F238E27FC236}">
                <a16:creationId xmlns:a16="http://schemas.microsoft.com/office/drawing/2014/main" id="{2DA6F1C0-39BF-9C84-3941-E23F3EFF3A27}"/>
              </a:ext>
            </a:extLst>
          </p:cNvPr>
          <p:cNvPicPr>
            <a:picLocks noChangeAspect="1"/>
          </p:cNvPicPr>
          <p:nvPr/>
        </p:nvPicPr>
        <p:blipFill>
          <a:blip r:embed="rId3"/>
          <a:stretch>
            <a:fillRect/>
          </a:stretch>
        </p:blipFill>
        <p:spPr>
          <a:xfrm>
            <a:off x="6677637" y="111153"/>
            <a:ext cx="5687735" cy="6635693"/>
          </a:xfrm>
          <a:prstGeom prst="rect">
            <a:avLst/>
          </a:prstGeom>
        </p:spPr>
      </p:pic>
      <p:pic>
        <p:nvPicPr>
          <p:cNvPr id="8" name="Εικόνα 7">
            <a:extLst>
              <a:ext uri="{FF2B5EF4-FFF2-40B4-BE49-F238E27FC236}">
                <a16:creationId xmlns:a16="http://schemas.microsoft.com/office/drawing/2014/main" id="{7F7C75FB-F959-9C75-A94A-83C4C1E4B2D0}"/>
              </a:ext>
            </a:extLst>
          </p:cNvPr>
          <p:cNvPicPr>
            <a:picLocks noChangeAspect="1"/>
          </p:cNvPicPr>
          <p:nvPr/>
        </p:nvPicPr>
        <p:blipFill>
          <a:blip r:embed="rId4"/>
          <a:stretch>
            <a:fillRect/>
          </a:stretch>
        </p:blipFill>
        <p:spPr>
          <a:xfrm>
            <a:off x="474383" y="176168"/>
            <a:ext cx="5136234" cy="6570677"/>
          </a:xfrm>
          <a:prstGeom prst="rect">
            <a:avLst/>
          </a:prstGeom>
        </p:spPr>
      </p:pic>
    </p:spTree>
    <p:extLst>
      <p:ext uri="{BB962C8B-B14F-4D97-AF65-F5344CB8AC3E}">
        <p14:creationId xmlns:p14="http://schemas.microsoft.com/office/powerpoint/2010/main" val="572783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D52F06-1CEF-3C57-F159-BD5DD1EC44FD}"/>
              </a:ext>
            </a:extLst>
          </p:cNvPr>
          <p:cNvSpPr>
            <a:spLocks noGrp="1"/>
          </p:cNvSpPr>
          <p:nvPr>
            <p:ph type="title"/>
          </p:nvPr>
        </p:nvSpPr>
        <p:spPr/>
        <p:txBody>
          <a:bodyPr/>
          <a:lstStyle/>
          <a:p>
            <a:r>
              <a:rPr lang="el-GR" dirty="0"/>
              <a:t>Από τη συμμετοχή στο πρόγραμμα «Σχολεία Πρέσβεις του </a:t>
            </a:r>
            <a:r>
              <a:rPr lang="el-GR" dirty="0" err="1"/>
              <a:t>Ε.Κ</a:t>
            </a:r>
            <a:r>
              <a:rPr lang="el-GR" dirty="0"/>
              <a:t>.»</a:t>
            </a:r>
          </a:p>
        </p:txBody>
      </p:sp>
      <p:pic>
        <p:nvPicPr>
          <p:cNvPr id="8" name="Θέση περιεχομένου 7">
            <a:extLst>
              <a:ext uri="{FF2B5EF4-FFF2-40B4-BE49-F238E27FC236}">
                <a16:creationId xmlns:a16="http://schemas.microsoft.com/office/drawing/2014/main" id="{3E1F6F03-E17A-6DEF-2C8F-E760024D920E}"/>
              </a:ext>
            </a:extLst>
          </p:cNvPr>
          <p:cNvPicPr>
            <a:picLocks noGrp="1" noChangeAspect="1"/>
          </p:cNvPicPr>
          <p:nvPr>
            <p:ph idx="1"/>
          </p:nvPr>
        </p:nvPicPr>
        <p:blipFill>
          <a:blip r:embed="rId2"/>
          <a:stretch>
            <a:fillRect/>
          </a:stretch>
        </p:blipFill>
        <p:spPr>
          <a:xfrm>
            <a:off x="431800" y="1272265"/>
            <a:ext cx="3689886" cy="4918459"/>
          </a:xfrm>
        </p:spPr>
      </p:pic>
      <p:sp>
        <p:nvSpPr>
          <p:cNvPr id="4" name="Θέση αριθμού διαφάνειας 3">
            <a:extLst>
              <a:ext uri="{FF2B5EF4-FFF2-40B4-BE49-F238E27FC236}">
                <a16:creationId xmlns:a16="http://schemas.microsoft.com/office/drawing/2014/main" id="{6926FC64-AD71-C79E-C94B-95242727C682}"/>
              </a:ext>
            </a:extLst>
          </p:cNvPr>
          <p:cNvSpPr>
            <a:spLocks noGrp="1"/>
          </p:cNvSpPr>
          <p:nvPr>
            <p:ph type="sldNum" sz="quarter" idx="11"/>
          </p:nvPr>
        </p:nvSpPr>
        <p:spPr/>
        <p:txBody>
          <a:bodyPr/>
          <a:lstStyle/>
          <a:p>
            <a:pPr rtl="0"/>
            <a:fld id="{19B51A1E-902D-48AF-9020-955120F399B6}" type="slidenum">
              <a:rPr lang="el-GR" noProof="0" smtClean="0"/>
              <a:pPr rtl="0"/>
              <a:t>14</a:t>
            </a:fld>
            <a:endParaRPr lang="el-GR" noProof="0" dirty="0"/>
          </a:p>
        </p:txBody>
      </p:sp>
      <p:sp>
        <p:nvSpPr>
          <p:cNvPr id="5" name="Θέση κειμένου 4">
            <a:extLst>
              <a:ext uri="{FF2B5EF4-FFF2-40B4-BE49-F238E27FC236}">
                <a16:creationId xmlns:a16="http://schemas.microsoft.com/office/drawing/2014/main" id="{42919E73-11E3-C86A-3107-6588A1FC4C76}"/>
              </a:ext>
            </a:extLst>
          </p:cNvPr>
          <p:cNvSpPr>
            <a:spLocks noGrp="1"/>
          </p:cNvSpPr>
          <p:nvPr>
            <p:ph type="body" sz="quarter" idx="12"/>
          </p:nvPr>
        </p:nvSpPr>
        <p:spPr/>
        <p:txBody>
          <a:bodyPr/>
          <a:lstStyle/>
          <a:p>
            <a:endParaRPr lang="el-GR" dirty="0"/>
          </a:p>
        </p:txBody>
      </p:sp>
      <p:sp>
        <p:nvSpPr>
          <p:cNvPr id="6" name="Θέση κειμένου 5">
            <a:extLst>
              <a:ext uri="{FF2B5EF4-FFF2-40B4-BE49-F238E27FC236}">
                <a16:creationId xmlns:a16="http://schemas.microsoft.com/office/drawing/2014/main" id="{639FBBC8-5880-AEEB-6BB0-ABFA3558FCF9}"/>
              </a:ext>
            </a:extLst>
          </p:cNvPr>
          <p:cNvSpPr>
            <a:spLocks noGrp="1"/>
          </p:cNvSpPr>
          <p:nvPr>
            <p:ph type="body" sz="quarter" idx="13"/>
          </p:nvPr>
        </p:nvSpPr>
        <p:spPr/>
        <p:txBody>
          <a:bodyPr/>
          <a:lstStyle/>
          <a:p>
            <a:endParaRPr lang="el-GR" dirty="0"/>
          </a:p>
        </p:txBody>
      </p:sp>
      <p:pic>
        <p:nvPicPr>
          <p:cNvPr id="10" name="Εικόνα 9">
            <a:extLst>
              <a:ext uri="{FF2B5EF4-FFF2-40B4-BE49-F238E27FC236}">
                <a16:creationId xmlns:a16="http://schemas.microsoft.com/office/drawing/2014/main" id="{CE98EF25-4AB9-D874-0ECD-C6F5EB788C38}"/>
              </a:ext>
            </a:extLst>
          </p:cNvPr>
          <p:cNvPicPr>
            <a:picLocks noChangeAspect="1"/>
          </p:cNvPicPr>
          <p:nvPr/>
        </p:nvPicPr>
        <p:blipFill>
          <a:blip r:embed="rId3"/>
          <a:stretch>
            <a:fillRect/>
          </a:stretch>
        </p:blipFill>
        <p:spPr>
          <a:xfrm>
            <a:off x="4301549" y="1152000"/>
            <a:ext cx="3600451" cy="5038724"/>
          </a:xfrm>
          <a:prstGeom prst="rect">
            <a:avLst/>
          </a:prstGeom>
        </p:spPr>
      </p:pic>
      <p:pic>
        <p:nvPicPr>
          <p:cNvPr id="12" name="Εικόνα 11">
            <a:extLst>
              <a:ext uri="{FF2B5EF4-FFF2-40B4-BE49-F238E27FC236}">
                <a16:creationId xmlns:a16="http://schemas.microsoft.com/office/drawing/2014/main" id="{BE41E547-CC1C-94F3-044A-8C37EF2F8658}"/>
              </a:ext>
            </a:extLst>
          </p:cNvPr>
          <p:cNvPicPr>
            <a:picLocks noChangeAspect="1"/>
          </p:cNvPicPr>
          <p:nvPr/>
        </p:nvPicPr>
        <p:blipFill>
          <a:blip r:embed="rId4"/>
          <a:stretch>
            <a:fillRect/>
          </a:stretch>
        </p:blipFill>
        <p:spPr>
          <a:xfrm>
            <a:off x="8172682" y="1152000"/>
            <a:ext cx="3780110" cy="5038725"/>
          </a:xfrm>
          <a:prstGeom prst="rect">
            <a:avLst/>
          </a:prstGeom>
        </p:spPr>
      </p:pic>
    </p:spTree>
    <p:extLst>
      <p:ext uri="{BB962C8B-B14F-4D97-AF65-F5344CB8AC3E}">
        <p14:creationId xmlns:p14="http://schemas.microsoft.com/office/powerpoint/2010/main" val="12998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B4AA-7428-E140-B9DA-FA51BCC5282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8246CD7-64FB-F778-0E6B-918AF07736B4}"/>
              </a:ext>
            </a:extLst>
          </p:cNvPr>
          <p:cNvSpPr>
            <a:spLocks noGrp="1"/>
          </p:cNvSpPr>
          <p:nvPr>
            <p:ph type="title"/>
          </p:nvPr>
        </p:nvSpPr>
        <p:spPr/>
        <p:txBody>
          <a:bodyPr/>
          <a:lstStyle/>
          <a:p>
            <a:r>
              <a:rPr lang="el-GR" dirty="0" err="1"/>
              <a:t>ΓΕ.Λ</a:t>
            </a:r>
            <a:r>
              <a:rPr lang="el-GR" dirty="0"/>
              <a:t> ΑΥΛΩΝΑΡΙΟΥ</a:t>
            </a:r>
          </a:p>
        </p:txBody>
      </p:sp>
      <p:sp>
        <p:nvSpPr>
          <p:cNvPr id="4" name="Θέση αριθμού διαφάνειας 3">
            <a:extLst>
              <a:ext uri="{FF2B5EF4-FFF2-40B4-BE49-F238E27FC236}">
                <a16:creationId xmlns:a16="http://schemas.microsoft.com/office/drawing/2014/main" id="{AD03E3C2-EB47-2AE2-AFDF-65F1E0F52153}"/>
              </a:ext>
            </a:extLst>
          </p:cNvPr>
          <p:cNvSpPr>
            <a:spLocks noGrp="1"/>
          </p:cNvSpPr>
          <p:nvPr>
            <p:ph type="sldNum" sz="quarter" idx="11"/>
          </p:nvPr>
        </p:nvSpPr>
        <p:spPr/>
        <p:txBody>
          <a:bodyPr/>
          <a:lstStyle/>
          <a:p>
            <a:pPr rtl="0"/>
            <a:fld id="{19B51A1E-902D-48AF-9020-955120F399B6}" type="slidenum">
              <a:rPr lang="el-GR" noProof="0" smtClean="0"/>
              <a:pPr rtl="0"/>
              <a:t>15</a:t>
            </a:fld>
            <a:endParaRPr lang="el-GR" noProof="0" dirty="0"/>
          </a:p>
        </p:txBody>
      </p:sp>
      <p:sp>
        <p:nvSpPr>
          <p:cNvPr id="5" name="Θέση κειμένου 4">
            <a:extLst>
              <a:ext uri="{FF2B5EF4-FFF2-40B4-BE49-F238E27FC236}">
                <a16:creationId xmlns:a16="http://schemas.microsoft.com/office/drawing/2014/main" id="{963BFA7E-C6AE-E771-ED6D-DFD7691380B8}"/>
              </a:ext>
            </a:extLst>
          </p:cNvPr>
          <p:cNvSpPr>
            <a:spLocks noGrp="1"/>
          </p:cNvSpPr>
          <p:nvPr>
            <p:ph type="body" sz="quarter" idx="12"/>
          </p:nvPr>
        </p:nvSpPr>
        <p:spPr/>
        <p:txBody>
          <a:bodyPr/>
          <a:lstStyle/>
          <a:p>
            <a:endParaRPr lang="el-GR" dirty="0"/>
          </a:p>
        </p:txBody>
      </p:sp>
      <p:sp>
        <p:nvSpPr>
          <p:cNvPr id="6" name="Θέση κειμένου 5">
            <a:extLst>
              <a:ext uri="{FF2B5EF4-FFF2-40B4-BE49-F238E27FC236}">
                <a16:creationId xmlns:a16="http://schemas.microsoft.com/office/drawing/2014/main" id="{883A6E0D-570E-87F0-7EA6-127343A0D86E}"/>
              </a:ext>
            </a:extLst>
          </p:cNvPr>
          <p:cNvSpPr>
            <a:spLocks noGrp="1"/>
          </p:cNvSpPr>
          <p:nvPr>
            <p:ph type="body" sz="quarter" idx="13"/>
          </p:nvPr>
        </p:nvSpPr>
        <p:spPr/>
        <p:txBody>
          <a:bodyPr/>
          <a:lstStyle/>
          <a:p>
            <a:endParaRPr lang="el-GR" dirty="0"/>
          </a:p>
        </p:txBody>
      </p:sp>
      <p:pic>
        <p:nvPicPr>
          <p:cNvPr id="11" name="Θέση περιεχομένου 10">
            <a:extLst>
              <a:ext uri="{FF2B5EF4-FFF2-40B4-BE49-F238E27FC236}">
                <a16:creationId xmlns:a16="http://schemas.microsoft.com/office/drawing/2014/main" id="{4A66A162-C31D-B379-CFA1-2EE1598B6E41}"/>
              </a:ext>
            </a:extLst>
          </p:cNvPr>
          <p:cNvPicPr>
            <a:picLocks noGrp="1" noChangeAspect="1"/>
          </p:cNvPicPr>
          <p:nvPr>
            <p:ph idx="1"/>
          </p:nvPr>
        </p:nvPicPr>
        <p:blipFill>
          <a:blip r:embed="rId2"/>
          <a:stretch>
            <a:fillRect/>
          </a:stretch>
        </p:blipFill>
        <p:spPr>
          <a:xfrm>
            <a:off x="431800" y="1272265"/>
            <a:ext cx="3600450" cy="4799245"/>
          </a:xfrm>
        </p:spPr>
      </p:pic>
      <p:pic>
        <p:nvPicPr>
          <p:cNvPr id="14" name="Εικόνα 13">
            <a:extLst>
              <a:ext uri="{FF2B5EF4-FFF2-40B4-BE49-F238E27FC236}">
                <a16:creationId xmlns:a16="http://schemas.microsoft.com/office/drawing/2014/main" id="{F04FA321-2DA8-8299-1FA7-7B3643085C75}"/>
              </a:ext>
            </a:extLst>
          </p:cNvPr>
          <p:cNvPicPr>
            <a:picLocks noChangeAspect="1"/>
          </p:cNvPicPr>
          <p:nvPr/>
        </p:nvPicPr>
        <p:blipFill>
          <a:blip r:embed="rId3"/>
          <a:stretch>
            <a:fillRect/>
          </a:stretch>
        </p:blipFill>
        <p:spPr>
          <a:xfrm>
            <a:off x="4301550" y="1152000"/>
            <a:ext cx="3600450" cy="5038725"/>
          </a:xfrm>
          <a:prstGeom prst="rect">
            <a:avLst/>
          </a:prstGeom>
        </p:spPr>
      </p:pic>
      <p:pic>
        <p:nvPicPr>
          <p:cNvPr id="16" name="Εικόνα 15">
            <a:extLst>
              <a:ext uri="{FF2B5EF4-FFF2-40B4-BE49-F238E27FC236}">
                <a16:creationId xmlns:a16="http://schemas.microsoft.com/office/drawing/2014/main" id="{3476F07F-B617-008C-EDF3-AF51A500DC18}"/>
              </a:ext>
            </a:extLst>
          </p:cNvPr>
          <p:cNvPicPr>
            <a:picLocks noChangeAspect="1"/>
          </p:cNvPicPr>
          <p:nvPr/>
        </p:nvPicPr>
        <p:blipFill>
          <a:blip r:embed="rId4"/>
          <a:stretch>
            <a:fillRect/>
          </a:stretch>
        </p:blipFill>
        <p:spPr>
          <a:xfrm>
            <a:off x="8171300" y="1122712"/>
            <a:ext cx="3702402" cy="5068013"/>
          </a:xfrm>
          <a:prstGeom prst="rect">
            <a:avLst/>
          </a:prstGeom>
        </p:spPr>
      </p:pic>
    </p:spTree>
    <p:extLst>
      <p:ext uri="{BB962C8B-B14F-4D97-AF65-F5344CB8AC3E}">
        <p14:creationId xmlns:p14="http://schemas.microsoft.com/office/powerpoint/2010/main" val="1034551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A479-F936-6DD5-6427-87079054D9E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08E9FA5-485F-98D7-F64D-967E440A1F66}"/>
              </a:ext>
            </a:extLst>
          </p:cNvPr>
          <p:cNvSpPr>
            <a:spLocks noGrp="1"/>
          </p:cNvSpPr>
          <p:nvPr>
            <p:ph type="title"/>
          </p:nvPr>
        </p:nvSpPr>
        <p:spPr/>
        <p:txBody>
          <a:bodyPr/>
          <a:lstStyle/>
          <a:p>
            <a:r>
              <a:rPr lang="el-GR" dirty="0"/>
              <a:t>Στρασβούργο</a:t>
            </a:r>
          </a:p>
        </p:txBody>
      </p:sp>
      <p:sp>
        <p:nvSpPr>
          <p:cNvPr id="4" name="Θέση αριθμού διαφάνειας 3">
            <a:extLst>
              <a:ext uri="{FF2B5EF4-FFF2-40B4-BE49-F238E27FC236}">
                <a16:creationId xmlns:a16="http://schemas.microsoft.com/office/drawing/2014/main" id="{0E6DBB29-7CA3-3599-2151-CAA61B33893B}"/>
              </a:ext>
            </a:extLst>
          </p:cNvPr>
          <p:cNvSpPr>
            <a:spLocks noGrp="1"/>
          </p:cNvSpPr>
          <p:nvPr>
            <p:ph type="sldNum" sz="quarter" idx="11"/>
          </p:nvPr>
        </p:nvSpPr>
        <p:spPr/>
        <p:txBody>
          <a:bodyPr/>
          <a:lstStyle/>
          <a:p>
            <a:pPr rtl="0"/>
            <a:fld id="{19B51A1E-902D-48AF-9020-955120F399B6}" type="slidenum">
              <a:rPr lang="el-GR" noProof="0" smtClean="0"/>
              <a:pPr rtl="0"/>
              <a:t>16</a:t>
            </a:fld>
            <a:endParaRPr lang="el-GR" noProof="0" dirty="0"/>
          </a:p>
        </p:txBody>
      </p:sp>
      <p:sp>
        <p:nvSpPr>
          <p:cNvPr id="6" name="Θέση κειμένου 5">
            <a:extLst>
              <a:ext uri="{FF2B5EF4-FFF2-40B4-BE49-F238E27FC236}">
                <a16:creationId xmlns:a16="http://schemas.microsoft.com/office/drawing/2014/main" id="{944D95F4-2A64-BADF-B025-5D5F7667A207}"/>
              </a:ext>
            </a:extLst>
          </p:cNvPr>
          <p:cNvSpPr>
            <a:spLocks noGrp="1"/>
          </p:cNvSpPr>
          <p:nvPr>
            <p:ph type="body" sz="quarter" idx="13"/>
          </p:nvPr>
        </p:nvSpPr>
        <p:spPr/>
        <p:txBody>
          <a:bodyPr/>
          <a:lstStyle/>
          <a:p>
            <a:endParaRPr lang="el-GR" dirty="0"/>
          </a:p>
        </p:txBody>
      </p:sp>
      <p:pic>
        <p:nvPicPr>
          <p:cNvPr id="9" name="Θέση περιεχομένου 8">
            <a:extLst>
              <a:ext uri="{FF2B5EF4-FFF2-40B4-BE49-F238E27FC236}">
                <a16:creationId xmlns:a16="http://schemas.microsoft.com/office/drawing/2014/main" id="{891F1F46-68AB-03F8-A3F5-5FFC104A8046}"/>
              </a:ext>
            </a:extLst>
          </p:cNvPr>
          <p:cNvPicPr>
            <a:picLocks noGrp="1" noChangeAspect="1"/>
          </p:cNvPicPr>
          <p:nvPr>
            <p:ph idx="1"/>
          </p:nvPr>
        </p:nvPicPr>
        <p:blipFill>
          <a:blip r:embed="rId2"/>
          <a:stretch>
            <a:fillRect/>
          </a:stretch>
        </p:blipFill>
        <p:spPr>
          <a:xfrm>
            <a:off x="431800" y="1272265"/>
            <a:ext cx="3600450" cy="4799245"/>
          </a:xfrm>
        </p:spPr>
      </p:pic>
      <p:pic>
        <p:nvPicPr>
          <p:cNvPr id="15" name="Εικόνα 14">
            <a:extLst>
              <a:ext uri="{FF2B5EF4-FFF2-40B4-BE49-F238E27FC236}">
                <a16:creationId xmlns:a16="http://schemas.microsoft.com/office/drawing/2014/main" id="{9BB57CB7-7B8D-3CA7-D4DA-1A597C79A8F7}"/>
              </a:ext>
            </a:extLst>
          </p:cNvPr>
          <p:cNvPicPr>
            <a:picLocks noChangeAspect="1"/>
          </p:cNvPicPr>
          <p:nvPr/>
        </p:nvPicPr>
        <p:blipFill>
          <a:blip r:embed="rId3"/>
          <a:stretch>
            <a:fillRect/>
          </a:stretch>
        </p:blipFill>
        <p:spPr>
          <a:xfrm>
            <a:off x="8171300" y="1152001"/>
            <a:ext cx="3600450" cy="5038724"/>
          </a:xfrm>
          <a:prstGeom prst="rect">
            <a:avLst/>
          </a:prstGeom>
        </p:spPr>
      </p:pic>
      <p:pic>
        <p:nvPicPr>
          <p:cNvPr id="19" name="Εικόνα 18">
            <a:extLst>
              <a:ext uri="{FF2B5EF4-FFF2-40B4-BE49-F238E27FC236}">
                <a16:creationId xmlns:a16="http://schemas.microsoft.com/office/drawing/2014/main" id="{F351A067-99C6-8842-E47F-D8A5FF5DD189}"/>
              </a:ext>
            </a:extLst>
          </p:cNvPr>
          <p:cNvPicPr>
            <a:picLocks noChangeAspect="1"/>
          </p:cNvPicPr>
          <p:nvPr/>
        </p:nvPicPr>
        <p:blipFill>
          <a:blip r:embed="rId4"/>
          <a:stretch>
            <a:fillRect/>
          </a:stretch>
        </p:blipFill>
        <p:spPr>
          <a:xfrm>
            <a:off x="4303552" y="1152000"/>
            <a:ext cx="3733628" cy="4976766"/>
          </a:xfrm>
          <a:prstGeom prst="rect">
            <a:avLst/>
          </a:prstGeom>
        </p:spPr>
      </p:pic>
    </p:spTree>
    <p:extLst>
      <p:ext uri="{BB962C8B-B14F-4D97-AF65-F5344CB8AC3E}">
        <p14:creationId xmlns:p14="http://schemas.microsoft.com/office/powerpoint/2010/main" val="205636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1057AE-0AF2-460B-87EA-245C9F23E2F4}"/>
              </a:ext>
            </a:extLst>
          </p:cNvPr>
          <p:cNvSpPr>
            <a:spLocks noGrp="1"/>
          </p:cNvSpPr>
          <p:nvPr>
            <p:ph type="ctrTitle"/>
          </p:nvPr>
        </p:nvSpPr>
        <p:spPr>
          <a:xfrm>
            <a:off x="3341476" y="2958102"/>
            <a:ext cx="4680000" cy="941796"/>
          </a:xfrm>
        </p:spPr>
        <p:txBody>
          <a:bodyPr rtlCol="0"/>
          <a:lstStyle/>
          <a:p>
            <a:pPr rtl="0"/>
            <a:r>
              <a:rPr lang="el-GR" sz="6800" dirty="0"/>
              <a:t>ΕΥΧΑΡΙΣΤΟΥΜΕ</a:t>
            </a:r>
          </a:p>
        </p:txBody>
      </p:sp>
      <p:sp>
        <p:nvSpPr>
          <p:cNvPr id="3" name="Υπότιτλος 2">
            <a:extLst>
              <a:ext uri="{FF2B5EF4-FFF2-40B4-BE49-F238E27FC236}">
                <a16:creationId xmlns:a16="http://schemas.microsoft.com/office/drawing/2014/main" id="{523E445A-D5B8-4CF2-B11A-31FDD8C81DB5}"/>
              </a:ext>
            </a:extLst>
          </p:cNvPr>
          <p:cNvSpPr>
            <a:spLocks noGrp="1"/>
          </p:cNvSpPr>
          <p:nvPr>
            <p:ph type="subTitle" idx="1"/>
          </p:nvPr>
        </p:nvSpPr>
        <p:spPr/>
        <p:txBody>
          <a:bodyPr rtlCol="0"/>
          <a:lstStyle/>
          <a:p>
            <a:pPr rtl="0"/>
            <a:r>
              <a:rPr lang="el-GR" noProof="1"/>
              <a:t>Τζανουδάκη Βασιλική (ΠΕ02)</a:t>
            </a:r>
          </a:p>
        </p:txBody>
      </p:sp>
      <p:sp>
        <p:nvSpPr>
          <p:cNvPr id="9" name="Θέση κειμένου 8">
            <a:extLst>
              <a:ext uri="{FF2B5EF4-FFF2-40B4-BE49-F238E27FC236}">
                <a16:creationId xmlns:a16="http://schemas.microsoft.com/office/drawing/2014/main" id="{CF51E79A-0772-226F-0CF7-345597742BF7}"/>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305438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46FA783B-2A96-465F-931A-E2DD81D28D08}"/>
              </a:ext>
            </a:extLst>
          </p:cNvPr>
          <p:cNvSpPr>
            <a:spLocks noGrp="1"/>
          </p:cNvSpPr>
          <p:nvPr>
            <p:ph type="title"/>
          </p:nvPr>
        </p:nvSpPr>
        <p:spPr/>
        <p:txBody>
          <a:bodyPr rtlCol="0"/>
          <a:lstStyle/>
          <a:p>
            <a:pPr rtl="0"/>
            <a:r>
              <a:rPr lang="el-GR" sz="1800" b="1" i="0" u="none" strike="noStrike" baseline="0" dirty="0">
                <a:latin typeface="UB-Future-Bold"/>
              </a:rPr>
              <a:t>Η σύσταση των Ευρωπαϊκών Κοινοτήτων</a:t>
            </a:r>
            <a:endParaRPr lang="el-GR" dirty="0"/>
          </a:p>
        </p:txBody>
      </p:sp>
      <p:pic>
        <p:nvPicPr>
          <p:cNvPr id="38" name="Θέση εικόνας 37" descr="Παλιό αυτοκίνητο, χρυσοκίτρινο, σε δρόμο μπροστά από καφέ δέντρα">
            <a:extLst>
              <a:ext uri="{FF2B5EF4-FFF2-40B4-BE49-F238E27FC236}">
                <a16:creationId xmlns:a16="http://schemas.microsoft.com/office/drawing/2014/main"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754095" y="108000"/>
            <a:ext cx="4348305" cy="6083250"/>
          </a:xfrm>
        </p:spPr>
      </p:pic>
      <p:grpSp>
        <p:nvGrpSpPr>
          <p:cNvPr id="2" name="Ομάδα 1" descr="Τρεις τριγωνικές γραμμές που τονίζουν την εικόνα">
            <a:extLst>
              <a:ext uri="{FF2B5EF4-FFF2-40B4-BE49-F238E27FC236}">
                <a16:creationId xmlns:a16="http://schemas.microsoft.com/office/drawing/2014/main" id="{B4815C37-BD9E-43A0-B8B0-69DFC288E7CE}"/>
              </a:ext>
            </a:extLst>
          </p:cNvPr>
          <p:cNvGrpSpPr/>
          <p:nvPr/>
        </p:nvGrpSpPr>
        <p:grpSpPr>
          <a:xfrm>
            <a:off x="2743307" y="1421269"/>
            <a:ext cx="1969659" cy="2593986"/>
            <a:chOff x="2743307" y="1421269"/>
            <a:chExt cx="1969659" cy="2593986"/>
          </a:xfrm>
        </p:grpSpPr>
        <p:sp>
          <p:nvSpPr>
            <p:cNvPr id="27" name="Ισοσκελές τρίγωνο 26" descr="Διακοσμητικό τρίγωνο">
              <a:extLst>
                <a:ext uri="{FF2B5EF4-FFF2-40B4-BE49-F238E27FC236}">
                  <a16:creationId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8" name="Ισοσκελές τρίγωνο 27" descr="Διακοσμητικό τρίγωνο">
              <a:extLst>
                <a:ext uri="{FF2B5EF4-FFF2-40B4-BE49-F238E27FC236}">
                  <a16:creationId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9" name="Ισοσκελές τρίγωνο 28" descr="Διακοσμητικό τρίγωνο">
              <a:extLst>
                <a:ext uri="{FF2B5EF4-FFF2-40B4-BE49-F238E27FC236}">
                  <a16:creationId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sp>
        <p:nvSpPr>
          <p:cNvPr id="5" name="Θέση περιεχομένου 4">
            <a:extLst>
              <a:ext uri="{FF2B5EF4-FFF2-40B4-BE49-F238E27FC236}">
                <a16:creationId xmlns:a16="http://schemas.microsoft.com/office/drawing/2014/main" id="{E9387D84-59D0-407F-B754-632FFF8DF0CD}"/>
              </a:ext>
            </a:extLst>
          </p:cNvPr>
          <p:cNvSpPr>
            <a:spLocks noGrp="1"/>
          </p:cNvSpPr>
          <p:nvPr>
            <p:ph idx="1"/>
          </p:nvPr>
        </p:nvSpPr>
        <p:spPr>
          <a:xfrm>
            <a:off x="6235262" y="362606"/>
            <a:ext cx="5823728" cy="5881031"/>
          </a:xfrm>
        </p:spPr>
        <p:txBody>
          <a:bodyPr rtlCol="0"/>
          <a:lstStyle/>
          <a:p>
            <a:pPr marL="0" indent="0" rtl="0">
              <a:lnSpc>
                <a:spcPts val="2200"/>
              </a:lnSpc>
              <a:spcBef>
                <a:spcPts val="0"/>
              </a:spcBef>
              <a:buNone/>
            </a:pPr>
            <a:r>
              <a:rPr lang="el-GR" sz="1400" dirty="0"/>
              <a:t>Έναρξη της διαδικασίας της ευρωπαϊκής ολοκλήρωσης: </a:t>
            </a:r>
            <a:r>
              <a:rPr lang="el-GR" sz="1400" b="1" dirty="0"/>
              <a:t>Μάιος 1950</a:t>
            </a:r>
            <a:r>
              <a:rPr lang="el-GR" sz="1400" dirty="0"/>
              <a:t>: ο Γάλλος υπουργός Εξωτερικών </a:t>
            </a:r>
            <a:r>
              <a:rPr lang="el-GR" sz="1400" b="1" dirty="0" err="1"/>
              <a:t>Ρομπέρ</a:t>
            </a:r>
            <a:r>
              <a:rPr lang="el-GR" sz="1400" b="1" dirty="0"/>
              <a:t> </a:t>
            </a:r>
            <a:r>
              <a:rPr lang="el-GR" sz="1400" b="1" dirty="0" err="1"/>
              <a:t>Σουμάν</a:t>
            </a:r>
            <a:r>
              <a:rPr lang="el-GR" sz="1400" dirty="0"/>
              <a:t> πρότεινε ένα σχέδιο που είχε εκπονηθεί από τον Ζαν Μονέ, υπεύθυνο του γαλλικού προγράμματος ανασυγκρότησης.</a:t>
            </a:r>
          </a:p>
          <a:p>
            <a:pPr marL="0" indent="0" rtl="0">
              <a:lnSpc>
                <a:spcPts val="2200"/>
              </a:lnSpc>
              <a:spcBef>
                <a:spcPts val="0"/>
              </a:spcBef>
              <a:buNone/>
            </a:pPr>
            <a:r>
              <a:rPr lang="el-GR" sz="1400" b="1" dirty="0"/>
              <a:t>Σχέδιο </a:t>
            </a:r>
            <a:r>
              <a:rPr lang="el-GR" sz="1400" b="1" dirty="0" err="1"/>
              <a:t>Σουμάν</a:t>
            </a:r>
            <a:r>
              <a:rPr lang="el-GR" sz="1400" b="1" dirty="0"/>
              <a:t>:</a:t>
            </a:r>
            <a:r>
              <a:rPr lang="el-GR" sz="1400" dirty="0"/>
              <a:t> θα δημιουργούνταν μία ανώτατη Αρχή που θα έλεγχε τις βιομηχανίες άνθρακα και χάλυβα της Γαλλίας, της Δυτικής Γερμανίας και όσων από τις άλλες χώρες ενδιαφέρονταν να μετάσχουν. Την πρόταση αποδέχτηκαν η Δυτική Γερμανία, η Ιταλία και οι χώρες της </a:t>
            </a:r>
            <a:r>
              <a:rPr lang="el-GR" sz="1400" dirty="0" err="1"/>
              <a:t>Μπενελούξ</a:t>
            </a:r>
            <a:r>
              <a:rPr lang="el-GR" sz="1400" dirty="0"/>
              <a:t>* (Βέλγιο, Ολλανδία, Λουξεμβούργο). </a:t>
            </a:r>
          </a:p>
          <a:p>
            <a:pPr marL="0" indent="0" rtl="0">
              <a:lnSpc>
                <a:spcPts val="2200"/>
              </a:lnSpc>
              <a:spcBef>
                <a:spcPts val="0"/>
              </a:spcBef>
              <a:buNone/>
            </a:pPr>
            <a:r>
              <a:rPr lang="el-GR" sz="1400" b="1" dirty="0"/>
              <a:t>1952</a:t>
            </a:r>
            <a:r>
              <a:rPr lang="el-GR" sz="1400" dirty="0"/>
              <a:t>: συστάθηκε η </a:t>
            </a:r>
            <a:r>
              <a:rPr lang="el-GR" sz="1400" b="1" dirty="0"/>
              <a:t>Ευρωπαϊκή Κοινότητα Άνθρακα και Χάλυβα (ΕΚΑΧ)</a:t>
            </a:r>
          </a:p>
          <a:p>
            <a:pPr marL="0" indent="0" rtl="0">
              <a:lnSpc>
                <a:spcPts val="2200"/>
              </a:lnSpc>
              <a:spcBef>
                <a:spcPts val="0"/>
              </a:spcBef>
              <a:buNone/>
            </a:pPr>
            <a:r>
              <a:rPr lang="el-GR" sz="1400" dirty="0"/>
              <a:t>       Αποτελέσματα:</a:t>
            </a:r>
          </a:p>
          <a:p>
            <a:pPr algn="l"/>
            <a:r>
              <a:rPr lang="el-GR" sz="1800" b="0" i="0" u="none" strike="noStrike" baseline="0" dirty="0">
                <a:latin typeface="MgHelveticaUCPol"/>
              </a:rPr>
              <a:t>ενοποιήθηκε ο πυρήνας της ευρωπαϊκής βαριάς </a:t>
            </a:r>
            <a:r>
              <a:rPr lang="el-GR" sz="1800" b="0" i="0" u="none" strike="noStrike" baseline="0" dirty="0" err="1">
                <a:latin typeface="MgHelveticaUCPol"/>
              </a:rPr>
              <a:t>βιομηχανί</a:t>
            </a:r>
            <a:r>
              <a:rPr lang="el-GR" sz="1800" b="0" i="0" u="none" strike="noStrike" baseline="0" dirty="0">
                <a:latin typeface="MgHelveticaUCPol"/>
              </a:rPr>
              <a:t>- ας, που τέθηκε υπό τον έλεγχο μίας υπερεθνικής Αρχής. </a:t>
            </a:r>
          </a:p>
          <a:p>
            <a:pPr algn="l"/>
            <a:r>
              <a:rPr lang="el-GR" sz="1800" b="0" i="0" u="none" strike="noStrike" baseline="0" dirty="0">
                <a:latin typeface="MgHelveticaUCPol"/>
              </a:rPr>
              <a:t>Η </a:t>
            </a:r>
            <a:r>
              <a:rPr lang="el-GR" sz="1800" b="1" i="1" u="none" strike="noStrike" baseline="0" dirty="0" err="1">
                <a:latin typeface="MgHelveticaUCPol-Italic"/>
              </a:rPr>
              <a:t>υπερεθνικότητα</a:t>
            </a:r>
            <a:r>
              <a:rPr lang="el-GR" sz="1800" b="0" i="0" u="none" strike="noStrike" baseline="0" dirty="0">
                <a:latin typeface="MgHelveticaUCPol"/>
              </a:rPr>
              <a:t>, η δυνατότητα της ΕΚΑΧ να λαμβάνει αποφάσεις δεσμευτικές για τα κράτη-μέλη, είναι το στοιχείο που διαφοροποιεί τη διαδικασία της ευρωπαϊκής ενοποίησης από τους άλλους διεθνείς οργανισμούς, οι οποίοι προωθούν την απλή διακυβερνητική συνεργασία.</a:t>
            </a:r>
            <a:endParaRPr lang="el-GR" sz="1400" dirty="0"/>
          </a:p>
        </p:txBody>
      </p:sp>
      <p:cxnSp>
        <p:nvCxnSpPr>
          <p:cNvPr id="40" name="Ευθεία γραμμή σύνδεσης 39" descr="Διαχωριστική γραμμή">
            <a:extLst>
              <a:ext uri="{FF2B5EF4-FFF2-40B4-BE49-F238E27FC236}">
                <a16:creationId xmlns:a16="http://schemas.microsoft.com/office/drawing/2014/main" id="{F598035F-AEB0-448B-8CFD-03AEC41F6330}"/>
              </a:ext>
              <a:ext uri="{C183D7F6-B498-43B3-948B-1728B52AA6E4}">
                <adec:decorative xmlns:adec="http://schemas.microsoft.com/office/drawing/2017/decorative" val="1"/>
              </a:ext>
            </a:extLst>
          </p:cNvPr>
          <p:cNvCxnSpPr>
            <a:cxnSpLocks/>
          </p:cNvCxnSpPr>
          <p:nvPr/>
        </p:nvCxnSpPr>
        <p:spPr>
          <a:xfrm>
            <a:off x="9081165" y="1252330"/>
            <a:ext cx="0" cy="46509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Θέση περιεχομένου 4">
            <a:extLst>
              <a:ext uri="{FF2B5EF4-FFF2-40B4-BE49-F238E27FC236}">
                <a16:creationId xmlns:a16="http://schemas.microsoft.com/office/drawing/2014/main" id="{DDEF8F4C-1805-4BA1-B749-8238752D9781}"/>
              </a:ext>
            </a:extLst>
          </p:cNvPr>
          <p:cNvSpPr txBox="1">
            <a:spLocks/>
          </p:cNvSpPr>
          <p:nvPr/>
        </p:nvSpPr>
        <p:spPr>
          <a:xfrm>
            <a:off x="9295798" y="1152000"/>
            <a:ext cx="2495550" cy="4751250"/>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0"/>
              </a:spcBef>
              <a:buNone/>
            </a:pPr>
            <a:endParaRPr lang="el-GR" sz="1400" dirty="0"/>
          </a:p>
        </p:txBody>
      </p:sp>
      <p:sp>
        <p:nvSpPr>
          <p:cNvPr id="30" name="Θέση αριθμού διαφάνειας 29">
            <a:extLst>
              <a:ext uri="{FF2B5EF4-FFF2-40B4-BE49-F238E27FC236}">
                <a16:creationId xmlns:a16="http://schemas.microsoft.com/office/drawing/2014/main" id="{F3158FD9-70ED-4C10-B7CE-63D15C2FD338}"/>
              </a:ext>
            </a:extLst>
          </p:cNvPr>
          <p:cNvSpPr>
            <a:spLocks noGrp="1"/>
          </p:cNvSpPr>
          <p:nvPr>
            <p:ph type="sldNum" sz="quarter" idx="11"/>
          </p:nvPr>
        </p:nvSpPr>
        <p:spPr/>
        <p:txBody>
          <a:bodyPr rtlCol="0"/>
          <a:lstStyle/>
          <a:p>
            <a:pPr rtl="0"/>
            <a:fld id="{19B51A1E-902D-48AF-9020-955120F399B6}" type="slidenum">
              <a:rPr lang="el-GR" smtClean="0"/>
              <a:pPr rtl="0"/>
              <a:t>2</a:t>
            </a:fld>
            <a:endParaRPr lang="el-GR" dirty="0"/>
          </a:p>
        </p:txBody>
      </p:sp>
      <p:pic>
        <p:nvPicPr>
          <p:cNvPr id="10" name="Εικόνα 9">
            <a:extLst>
              <a:ext uri="{FF2B5EF4-FFF2-40B4-BE49-F238E27FC236}">
                <a16:creationId xmlns:a16="http://schemas.microsoft.com/office/drawing/2014/main" id="{652C3AB0-102A-2890-7547-EDDACF4D7ABF}"/>
              </a:ext>
            </a:extLst>
          </p:cNvPr>
          <p:cNvPicPr>
            <a:picLocks noChangeAspect="1"/>
          </p:cNvPicPr>
          <p:nvPr/>
        </p:nvPicPr>
        <p:blipFill>
          <a:blip r:embed="rId4"/>
          <a:stretch>
            <a:fillRect/>
          </a:stretch>
        </p:blipFill>
        <p:spPr>
          <a:xfrm>
            <a:off x="1754094" y="107998"/>
            <a:ext cx="4321673" cy="6083251"/>
          </a:xfrm>
          <a:prstGeom prst="rect">
            <a:avLst/>
          </a:prstGeom>
        </p:spPr>
      </p:pic>
    </p:spTree>
    <p:extLst>
      <p:ext uri="{BB962C8B-B14F-4D97-AF65-F5344CB8AC3E}">
        <p14:creationId xmlns:p14="http://schemas.microsoft.com/office/powerpoint/2010/main" val="231860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CEA25B-F304-4FC4-8A0A-6EF63E652D75}"/>
              </a:ext>
            </a:extLst>
          </p:cNvPr>
          <p:cNvSpPr>
            <a:spLocks noGrp="1"/>
          </p:cNvSpPr>
          <p:nvPr>
            <p:ph type="title"/>
          </p:nvPr>
        </p:nvSpPr>
        <p:spPr/>
        <p:txBody>
          <a:bodyPr rtlCol="0"/>
          <a:lstStyle/>
          <a:p>
            <a:pPr algn="ctr" rtl="0"/>
            <a:r>
              <a:rPr lang="el-GR" dirty="0"/>
              <a:t>«Πατέρες» της ιδέας της Ε.Ε.</a:t>
            </a:r>
          </a:p>
        </p:txBody>
      </p:sp>
      <p:pic>
        <p:nvPicPr>
          <p:cNvPr id="21" name="Θέση εικόνας 20" descr="Φωτογραφία άντρα μέλους ομάδας">
            <a:extLst>
              <a:ext uri="{FF2B5EF4-FFF2-40B4-BE49-F238E27FC236}">
                <a16:creationId xmlns:a16="http://schemas.microsoft.com/office/drawing/2014/main" id="{16116E2B-5082-4504-A9C7-02D61D76F232}"/>
              </a:ext>
            </a:extLst>
          </p:cNvPr>
          <p:cNvPicPr>
            <a:picLocks noGrp="1" noChangeAspect="1"/>
          </p:cNvPicPr>
          <p:nvPr>
            <p:ph type="pic" sz="quarter" idx="12"/>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p:pic>
      <p:sp>
        <p:nvSpPr>
          <p:cNvPr id="5" name="Θέση κειμένου 4">
            <a:extLst>
              <a:ext uri="{FF2B5EF4-FFF2-40B4-BE49-F238E27FC236}">
                <a16:creationId xmlns:a16="http://schemas.microsoft.com/office/drawing/2014/main" id="{ABDACFD9-E76C-4870-B710-C05B3595517F}"/>
              </a:ext>
            </a:extLst>
          </p:cNvPr>
          <p:cNvSpPr>
            <a:spLocks noGrp="1"/>
          </p:cNvSpPr>
          <p:nvPr>
            <p:ph type="body" sz="quarter" idx="13"/>
          </p:nvPr>
        </p:nvSpPr>
        <p:spPr>
          <a:xfrm>
            <a:off x="1974854" y="2341179"/>
            <a:ext cx="2124000" cy="846272"/>
          </a:xfrm>
        </p:spPr>
        <p:txBody>
          <a:bodyPr rtlCol="0"/>
          <a:lstStyle/>
          <a:p>
            <a:pPr algn="l"/>
            <a:r>
              <a:rPr lang="el-GR" sz="1200" b="0" i="1" u="none" strike="noStrike" baseline="0" dirty="0">
                <a:latin typeface="MgFutureUCPolItalic"/>
              </a:rPr>
              <a:t> </a:t>
            </a:r>
            <a:r>
              <a:rPr lang="el-GR" sz="1200" b="0" i="1" u="none" strike="noStrike" baseline="0" dirty="0" err="1">
                <a:latin typeface="MgFutureUCPolItalic"/>
              </a:rPr>
              <a:t>Ρομπέρ</a:t>
            </a:r>
            <a:r>
              <a:rPr lang="el-GR" sz="1200" b="0" i="1" u="none" strike="noStrike" baseline="0" dirty="0">
                <a:latin typeface="MgFutureUCPolItalic"/>
              </a:rPr>
              <a:t> </a:t>
            </a:r>
            <a:r>
              <a:rPr lang="el-GR" sz="1200" b="0" i="1" u="none" strike="noStrike" baseline="0" dirty="0" err="1">
                <a:latin typeface="MgFutureUCPolItalic"/>
              </a:rPr>
              <a:t>Σουμάν</a:t>
            </a:r>
            <a:r>
              <a:rPr lang="el-GR" sz="1200" b="0" i="1" u="none" strike="noStrike" baseline="0" dirty="0">
                <a:latin typeface="MgFutureUCPolItalic"/>
              </a:rPr>
              <a:t> (</a:t>
            </a:r>
            <a:r>
              <a:rPr lang="en-US" sz="1200" b="0" i="1" u="none" strike="noStrike" baseline="0" dirty="0">
                <a:latin typeface="MgFutureUCPolItalic"/>
              </a:rPr>
              <a:t>Robert</a:t>
            </a:r>
          </a:p>
          <a:p>
            <a:pPr algn="l"/>
            <a:r>
              <a:rPr lang="el-GR" sz="1200" b="0" i="1" u="none" strike="noStrike" baseline="0" dirty="0" err="1">
                <a:latin typeface="MgFutureUCPolItalic"/>
              </a:rPr>
              <a:t>Schuman</a:t>
            </a:r>
            <a:r>
              <a:rPr lang="el-GR" sz="1200" b="0" i="1" u="none" strike="noStrike" baseline="0" dirty="0">
                <a:latin typeface="MgFutureUCPolItalic"/>
              </a:rPr>
              <a:t>) και  Ζαν Μονέ (</a:t>
            </a:r>
            <a:r>
              <a:rPr lang="el-GR" sz="1200" b="0" i="1" u="none" strike="noStrike" baseline="0" dirty="0" err="1">
                <a:latin typeface="MgFutureUCPolItalic"/>
              </a:rPr>
              <a:t>Jean</a:t>
            </a:r>
            <a:endParaRPr lang="el-GR" sz="1200" b="0" i="1" u="none" strike="noStrike" baseline="0" dirty="0">
              <a:latin typeface="MgFutureUCPolItalic"/>
            </a:endParaRPr>
          </a:p>
          <a:p>
            <a:pPr algn="l"/>
            <a:r>
              <a:rPr lang="en-US" sz="1200" b="0" i="1" u="none" strike="noStrike" baseline="0" dirty="0">
                <a:latin typeface="MgFutureUCPolItalic"/>
              </a:rPr>
              <a:t>Monnet)</a:t>
            </a:r>
            <a:endParaRPr lang="el-GR" sz="1200" noProof="1"/>
          </a:p>
        </p:txBody>
      </p:sp>
      <p:sp>
        <p:nvSpPr>
          <p:cNvPr id="6" name="Θέση κειμένου 5">
            <a:extLst>
              <a:ext uri="{FF2B5EF4-FFF2-40B4-BE49-F238E27FC236}">
                <a16:creationId xmlns:a16="http://schemas.microsoft.com/office/drawing/2014/main" id="{DEB253F2-A0C9-40B0-9A18-7E7B20F39AE5}"/>
              </a:ext>
            </a:extLst>
          </p:cNvPr>
          <p:cNvSpPr>
            <a:spLocks noGrp="1"/>
          </p:cNvSpPr>
          <p:nvPr>
            <p:ph type="body" sz="quarter" idx="14"/>
          </p:nvPr>
        </p:nvSpPr>
        <p:spPr>
          <a:xfrm>
            <a:off x="1974853" y="3334407"/>
            <a:ext cx="2463139" cy="1034863"/>
          </a:xfrm>
        </p:spPr>
        <p:txBody>
          <a:bodyPr rtlCol="0"/>
          <a:lstStyle/>
          <a:p>
            <a:pPr algn="l"/>
            <a:r>
              <a:rPr lang="el-GR" sz="1800" b="0" i="1" u="none" strike="noStrike" baseline="0" dirty="0">
                <a:latin typeface="MgFutureUCPolItalic"/>
              </a:rPr>
              <a:t>οι «πατέρες» της ιδέας της Ευρωπαϊκής Ένωσης</a:t>
            </a:r>
            <a:endParaRPr lang="el-GR" noProof="1"/>
          </a:p>
        </p:txBody>
      </p:sp>
      <p:sp>
        <p:nvSpPr>
          <p:cNvPr id="3" name="Θέση αριθμού διαφάνειας 2">
            <a:extLst>
              <a:ext uri="{FF2B5EF4-FFF2-40B4-BE49-F238E27FC236}">
                <a16:creationId xmlns:a16="http://schemas.microsoft.com/office/drawing/2014/main" id="{2A6F4639-33F8-4DC7-B4DF-37B437999D25}"/>
              </a:ext>
            </a:extLst>
          </p:cNvPr>
          <p:cNvSpPr>
            <a:spLocks noGrp="1"/>
          </p:cNvSpPr>
          <p:nvPr>
            <p:ph type="sldNum" sz="quarter" idx="11"/>
          </p:nvPr>
        </p:nvSpPr>
        <p:spPr/>
        <p:txBody>
          <a:bodyPr rtlCol="0"/>
          <a:lstStyle/>
          <a:p>
            <a:pPr rtl="0"/>
            <a:fld id="{4B73C415-D670-4716-A5EC-CC4D52CA2BAC}" type="slidenum">
              <a:rPr lang="el-GR" smtClean="0"/>
              <a:pPr rtl="0"/>
              <a:t>3</a:t>
            </a:fld>
            <a:endParaRPr lang="el-GR" dirty="0"/>
          </a:p>
        </p:txBody>
      </p:sp>
      <p:pic>
        <p:nvPicPr>
          <p:cNvPr id="7" name="Εικόνα 6">
            <a:extLst>
              <a:ext uri="{FF2B5EF4-FFF2-40B4-BE49-F238E27FC236}">
                <a16:creationId xmlns:a16="http://schemas.microsoft.com/office/drawing/2014/main" id="{C3EFF978-0143-91A8-68A1-F33933716DED}"/>
              </a:ext>
            </a:extLst>
          </p:cNvPr>
          <p:cNvPicPr>
            <a:picLocks noChangeAspect="1"/>
          </p:cNvPicPr>
          <p:nvPr/>
        </p:nvPicPr>
        <p:blipFill>
          <a:blip r:embed="rId4"/>
          <a:stretch>
            <a:fillRect/>
          </a:stretch>
        </p:blipFill>
        <p:spPr>
          <a:xfrm>
            <a:off x="228600" y="2252062"/>
            <a:ext cx="1623184" cy="2552926"/>
          </a:xfrm>
          <a:prstGeom prst="rect">
            <a:avLst/>
          </a:prstGeom>
        </p:spPr>
      </p:pic>
      <p:pic>
        <p:nvPicPr>
          <p:cNvPr id="33" name="Εικόνα 32">
            <a:extLst>
              <a:ext uri="{FF2B5EF4-FFF2-40B4-BE49-F238E27FC236}">
                <a16:creationId xmlns:a16="http://schemas.microsoft.com/office/drawing/2014/main" id="{61BCB11B-AE94-9017-6221-CBA818EA7286}"/>
              </a:ext>
            </a:extLst>
          </p:cNvPr>
          <p:cNvPicPr>
            <a:picLocks noChangeAspect="1"/>
          </p:cNvPicPr>
          <p:nvPr/>
        </p:nvPicPr>
        <p:blipFill>
          <a:blip r:embed="rId5"/>
          <a:stretch>
            <a:fillRect/>
          </a:stretch>
        </p:blipFill>
        <p:spPr>
          <a:xfrm>
            <a:off x="4904995" y="1476111"/>
            <a:ext cx="5698030" cy="4273522"/>
          </a:xfrm>
          <a:prstGeom prst="rect">
            <a:avLst/>
          </a:prstGeom>
        </p:spPr>
      </p:pic>
    </p:spTree>
    <p:extLst>
      <p:ext uri="{BB962C8B-B14F-4D97-AF65-F5344CB8AC3E}">
        <p14:creationId xmlns:p14="http://schemas.microsoft.com/office/powerpoint/2010/main" val="355876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Θέση εικόνας 34" descr="Πλατεία με μπλε αυτοκίνητο στο κάτω μισό&#10;">
            <a:extLst>
              <a:ext uri="{FF2B5EF4-FFF2-40B4-BE49-F238E27FC236}">
                <a16:creationId xmlns:a16="http://schemas.microsoft.com/office/drawing/2014/main" id="{E396F135-ACEA-4F7F-9A8F-B72EDA0EE59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08000" y="107998"/>
            <a:ext cx="6573838" cy="6642000"/>
          </a:xfrm>
        </p:spPr>
      </p:pic>
      <p:sp>
        <p:nvSpPr>
          <p:cNvPr id="11" name="Τίτλος 10">
            <a:extLst>
              <a:ext uri="{FF2B5EF4-FFF2-40B4-BE49-F238E27FC236}">
                <a16:creationId xmlns:a16="http://schemas.microsoft.com/office/drawing/2014/main" id="{63C7BF87-9470-4364-BD93-C1716EB01B9B}"/>
              </a:ext>
            </a:extLst>
          </p:cNvPr>
          <p:cNvSpPr>
            <a:spLocks noGrp="1"/>
          </p:cNvSpPr>
          <p:nvPr>
            <p:ph type="ctrTitle"/>
          </p:nvPr>
        </p:nvSpPr>
        <p:spPr>
          <a:xfrm>
            <a:off x="7037617" y="2598003"/>
            <a:ext cx="4680000" cy="1661993"/>
          </a:xfrm>
        </p:spPr>
        <p:txBody>
          <a:bodyPr rtlCol="0"/>
          <a:lstStyle/>
          <a:p>
            <a:pPr rtl="0"/>
            <a:r>
              <a:rPr lang="el-GR" sz="6000" dirty="0"/>
              <a:t>ΔΙΑΧΩΡΙΣΤΙΚΟ ΕΝΟΤΗΤΩΝ</a:t>
            </a:r>
          </a:p>
        </p:txBody>
      </p:sp>
      <p:sp>
        <p:nvSpPr>
          <p:cNvPr id="12" name="Υπότιτλος 11">
            <a:extLst>
              <a:ext uri="{FF2B5EF4-FFF2-40B4-BE49-F238E27FC236}">
                <a16:creationId xmlns:a16="http://schemas.microsoft.com/office/drawing/2014/main" id="{F1D5B867-E7AE-4346-A332-27575C661476}"/>
              </a:ext>
            </a:extLst>
          </p:cNvPr>
          <p:cNvSpPr>
            <a:spLocks noGrp="1"/>
          </p:cNvSpPr>
          <p:nvPr>
            <p:ph type="subTitle" idx="1"/>
          </p:nvPr>
        </p:nvSpPr>
        <p:spPr/>
        <p:txBody>
          <a:bodyPr rtlCol="0"/>
          <a:lstStyle/>
          <a:p>
            <a:pPr rtl="0"/>
            <a:r>
              <a:rPr lang="el-GR" dirty="0" err="1"/>
              <a:t>Lorem</a:t>
            </a:r>
            <a:r>
              <a:rPr lang="el-GR" dirty="0"/>
              <a:t> </a:t>
            </a:r>
            <a:r>
              <a:rPr lang="el-GR" noProof="1"/>
              <a:t>ipsum dolor sit amet, consectetur adipiscing elit. </a:t>
            </a:r>
          </a:p>
        </p:txBody>
      </p:sp>
      <p:pic>
        <p:nvPicPr>
          <p:cNvPr id="3" name="Εικόνα 2">
            <a:extLst>
              <a:ext uri="{FF2B5EF4-FFF2-40B4-BE49-F238E27FC236}">
                <a16:creationId xmlns:a16="http://schemas.microsoft.com/office/drawing/2014/main" id="{61AD54B8-A3A6-3743-A4A7-6ECB4B18129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5852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1">
            <a:extLst>
              <a:ext uri="{FF2B5EF4-FFF2-40B4-BE49-F238E27FC236}">
                <a16:creationId xmlns:a16="http://schemas.microsoft.com/office/drawing/2014/main" id="{56D41433-D81C-4531-AD65-955CE8F85FA6}"/>
              </a:ext>
            </a:extLst>
          </p:cNvPr>
          <p:cNvSpPr>
            <a:spLocks noGrp="1"/>
          </p:cNvSpPr>
          <p:nvPr>
            <p:ph type="title"/>
          </p:nvPr>
        </p:nvSpPr>
        <p:spPr>
          <a:xfrm rot="16200000">
            <a:off x="-2085568" y="2326578"/>
            <a:ext cx="6083250" cy="1646095"/>
          </a:xfrm>
        </p:spPr>
        <p:txBody>
          <a:bodyPr rtlCol="0"/>
          <a:lstStyle/>
          <a:p>
            <a:pPr rtl="0"/>
            <a:r>
              <a:rPr lang="el-GR" dirty="0"/>
              <a:t>ΣΥΝΘΗΚΗ ΡΩΜΗΣ</a:t>
            </a:r>
          </a:p>
        </p:txBody>
      </p:sp>
      <p:pic>
        <p:nvPicPr>
          <p:cNvPr id="19" name="Θέση εικόνας 18" descr="Ξύλινο πάτωμα δίπλα στην πισίνα με καπέλο ήλιου στο έδαφος">
            <a:extLst>
              <a:ext uri="{FF2B5EF4-FFF2-40B4-BE49-F238E27FC236}">
                <a16:creationId xmlns:a16="http://schemas.microsoft.com/office/drawing/2014/main" id="{11ADC349-48F5-4251-BADA-CED8FCC63B2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754095" y="108000"/>
            <a:ext cx="4348305" cy="6083250"/>
          </a:xfrm>
        </p:spPr>
      </p:pic>
      <p:grpSp>
        <p:nvGrpSpPr>
          <p:cNvPr id="4" name="Ομάδα 3" descr="Ένα τρίγωνο περίγραμμα και δύο συμπαγή τρίγωνα που τονίζουν την εικόνα">
            <a:extLst>
              <a:ext uri="{FF2B5EF4-FFF2-40B4-BE49-F238E27FC236}">
                <a16:creationId xmlns:a16="http://schemas.microsoft.com/office/drawing/2014/main" id="{0D95E077-BAED-4340-99BC-EBDA99621426}"/>
              </a:ext>
            </a:extLst>
          </p:cNvPr>
          <p:cNvGrpSpPr/>
          <p:nvPr/>
        </p:nvGrpSpPr>
        <p:grpSpPr>
          <a:xfrm>
            <a:off x="1383839" y="347101"/>
            <a:ext cx="2817279" cy="2246744"/>
            <a:chOff x="1383839" y="347101"/>
            <a:chExt cx="2817279" cy="2246744"/>
          </a:xfrm>
        </p:grpSpPr>
        <p:sp>
          <p:nvSpPr>
            <p:cNvPr id="20" name="Ισοσκελές τρίγωνο 19" descr="Διακοσμητικό τρίγωνο">
              <a:extLst>
                <a:ext uri="{FF2B5EF4-FFF2-40B4-BE49-F238E27FC236}">
                  <a16:creationId xmlns:a16="http://schemas.microsoft.com/office/drawing/2014/main" id="{C4199C86-E98D-403F-AA2A-5E95FCB7A3D4}"/>
                </a:ext>
              </a:extLst>
            </p:cNvPr>
            <p:cNvSpPr/>
            <p:nvPr/>
          </p:nvSpPr>
          <p:spPr>
            <a:xfrm>
              <a:off x="1383839" y="2090738"/>
              <a:ext cx="740512" cy="50310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1" name="Ισοσκελές τρίγωνο 20" descr="Διακοσμητικό τρίγωνο">
              <a:extLst>
                <a:ext uri="{FF2B5EF4-FFF2-40B4-BE49-F238E27FC236}">
                  <a16:creationId xmlns:a16="http://schemas.microsoft.com/office/drawing/2014/main" id="{2791A288-910F-4BC9-9E28-B7ABF8E7FEAD}"/>
                </a:ext>
              </a:extLst>
            </p:cNvPr>
            <p:cNvSpPr/>
            <p:nvPr/>
          </p:nvSpPr>
          <p:spPr>
            <a:xfrm>
              <a:off x="2087133" y="666750"/>
              <a:ext cx="1689239" cy="1147676"/>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2" name="Ισοσκελές τρίγωνο 21" descr="Διακοσμητικό τρίγωνο">
              <a:extLst>
                <a:ext uri="{FF2B5EF4-FFF2-40B4-BE49-F238E27FC236}">
                  <a16:creationId xmlns:a16="http://schemas.microsoft.com/office/drawing/2014/main" id="{7A300CC6-E6AB-4DF5-9AA3-E06DC4E5E576}"/>
                </a:ext>
              </a:extLst>
            </p:cNvPr>
            <p:cNvSpPr/>
            <p:nvPr/>
          </p:nvSpPr>
          <p:spPr>
            <a:xfrm rot="10800000">
              <a:off x="3655376" y="347101"/>
              <a:ext cx="545742" cy="370779"/>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pic>
        <p:nvPicPr>
          <p:cNvPr id="34" name="Θέση εικόνας 24" descr="Εικονίδιο εκπαιδευτικού">
            <a:extLst>
              <a:ext uri="{FF2B5EF4-FFF2-40B4-BE49-F238E27FC236}">
                <a16:creationId xmlns:a16="http://schemas.microsoft.com/office/drawing/2014/main" id="{97028ECF-9BE6-F149-BAD4-32AEECFD1F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978109" y="2642647"/>
            <a:ext cx="516182" cy="516182"/>
          </a:xfrm>
          <a:prstGeom prst="rect">
            <a:avLst/>
          </a:prstGeom>
        </p:spPr>
      </p:pic>
      <p:sp>
        <p:nvSpPr>
          <p:cNvPr id="5" name="Θέση κειμένου 4">
            <a:extLst>
              <a:ext uri="{FF2B5EF4-FFF2-40B4-BE49-F238E27FC236}">
                <a16:creationId xmlns:a16="http://schemas.microsoft.com/office/drawing/2014/main" id="{3F8189E8-C960-41D1-AAED-D588D93AA2D5}"/>
              </a:ext>
            </a:extLst>
          </p:cNvPr>
          <p:cNvSpPr>
            <a:spLocks noGrp="1"/>
          </p:cNvSpPr>
          <p:nvPr>
            <p:ph type="body" sz="quarter" idx="14"/>
          </p:nvPr>
        </p:nvSpPr>
        <p:spPr/>
        <p:txBody>
          <a:bodyPr rtlCol="0"/>
          <a:lstStyle/>
          <a:p>
            <a:pPr rtl="0"/>
            <a:r>
              <a:rPr lang="el-GR" dirty="0"/>
              <a:t>1954</a:t>
            </a:r>
          </a:p>
        </p:txBody>
      </p:sp>
      <p:sp>
        <p:nvSpPr>
          <p:cNvPr id="3" name="Θέση περιεχομένου 2">
            <a:extLst>
              <a:ext uri="{FF2B5EF4-FFF2-40B4-BE49-F238E27FC236}">
                <a16:creationId xmlns:a16="http://schemas.microsoft.com/office/drawing/2014/main" id="{70DCEBF4-BB07-485E-BA0E-9E0768C79465}"/>
              </a:ext>
            </a:extLst>
          </p:cNvPr>
          <p:cNvSpPr>
            <a:spLocks noGrp="1"/>
          </p:cNvSpPr>
          <p:nvPr>
            <p:ph idx="1"/>
          </p:nvPr>
        </p:nvSpPr>
        <p:spPr>
          <a:xfrm>
            <a:off x="6211613" y="4114719"/>
            <a:ext cx="2025869" cy="1647577"/>
          </a:xfrm>
        </p:spPr>
        <p:txBody>
          <a:bodyPr rtlCol="0"/>
          <a:lstStyle/>
          <a:p>
            <a:pPr algn="l"/>
            <a:r>
              <a:rPr lang="el-GR" sz="1800" b="0" i="0" u="none" strike="noStrike" baseline="0" dirty="0">
                <a:latin typeface="MgHelveticaUCPol"/>
              </a:rPr>
              <a:t> απέτυχε μια νέα προσπάθεια για τη δημιουργία Ευρωπαϊκής Αμυντικής Κοινότητας</a:t>
            </a:r>
            <a:r>
              <a:rPr lang="el-GR" noProof="1"/>
              <a:t>.</a:t>
            </a:r>
          </a:p>
        </p:txBody>
      </p:sp>
      <p:pic>
        <p:nvPicPr>
          <p:cNvPr id="35" name="Θέση εικόνας 26" descr="Εικονίδιο ομάδας">
            <a:extLst>
              <a:ext uri="{FF2B5EF4-FFF2-40B4-BE49-F238E27FC236}">
                <a16:creationId xmlns:a16="http://schemas.microsoft.com/office/drawing/2014/main" id="{0918497F-77B8-4B4D-8B42-696B8A0DBD3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8863931" y="2642647"/>
            <a:ext cx="516182" cy="516182"/>
          </a:xfrm>
          <a:prstGeom prst="rect">
            <a:avLst/>
          </a:prstGeom>
        </p:spPr>
      </p:pic>
      <p:sp>
        <p:nvSpPr>
          <p:cNvPr id="6" name="Θέση κειμένου 5">
            <a:extLst>
              <a:ext uri="{FF2B5EF4-FFF2-40B4-BE49-F238E27FC236}">
                <a16:creationId xmlns:a16="http://schemas.microsoft.com/office/drawing/2014/main" id="{12B39220-2DB7-4749-AC05-CF813DD5C74E}"/>
              </a:ext>
            </a:extLst>
          </p:cNvPr>
          <p:cNvSpPr>
            <a:spLocks noGrp="1"/>
          </p:cNvSpPr>
          <p:nvPr>
            <p:ph type="body" sz="quarter" idx="15"/>
          </p:nvPr>
        </p:nvSpPr>
        <p:spPr>
          <a:xfrm>
            <a:off x="8312022" y="3634466"/>
            <a:ext cx="1620000" cy="288000"/>
          </a:xfrm>
        </p:spPr>
        <p:txBody>
          <a:bodyPr rtlCol="0"/>
          <a:lstStyle/>
          <a:p>
            <a:pPr rtl="0"/>
            <a:r>
              <a:rPr lang="el-GR" dirty="0"/>
              <a:t>1955-56,</a:t>
            </a:r>
          </a:p>
        </p:txBody>
      </p:sp>
      <p:sp>
        <p:nvSpPr>
          <p:cNvPr id="7" name="Θέση κειμένου 6">
            <a:extLst>
              <a:ext uri="{FF2B5EF4-FFF2-40B4-BE49-F238E27FC236}">
                <a16:creationId xmlns:a16="http://schemas.microsoft.com/office/drawing/2014/main" id="{98025FF8-2D9E-4D35-B1C0-8CC12F6B4691}"/>
              </a:ext>
            </a:extLst>
          </p:cNvPr>
          <p:cNvSpPr>
            <a:spLocks noGrp="1"/>
          </p:cNvSpPr>
          <p:nvPr>
            <p:ph type="body" sz="quarter" idx="16"/>
          </p:nvPr>
        </p:nvSpPr>
        <p:spPr>
          <a:xfrm>
            <a:off x="8237482" y="3922466"/>
            <a:ext cx="1852448" cy="2268784"/>
          </a:xfrm>
        </p:spPr>
        <p:txBody>
          <a:bodyPr rtlCol="0"/>
          <a:lstStyle/>
          <a:p>
            <a:pPr algn="l"/>
            <a:r>
              <a:rPr lang="el-GR" sz="1800" b="0" i="0" u="none" strike="noStrike" baseline="0" dirty="0">
                <a:latin typeface="MgHelveticaUCPol"/>
              </a:rPr>
              <a:t>Σύσταση επιτροπής, υπό την προεδρία του Βέλγου πολιτικού Πολ-Ανρί </a:t>
            </a:r>
            <a:r>
              <a:rPr lang="el-GR" sz="1800" b="0" i="0" u="none" strike="noStrike" baseline="0" dirty="0" err="1">
                <a:latin typeface="MgHelveticaUCPol"/>
              </a:rPr>
              <a:t>Σπάακ</a:t>
            </a:r>
            <a:r>
              <a:rPr lang="el-GR" sz="1800" b="0" i="0" u="none" strike="noStrike" baseline="0" dirty="0">
                <a:latin typeface="MgHelveticaUCPol"/>
              </a:rPr>
              <a:t>, για να εξετάσει τη δημιουργία ευρωπαϊκής κοινής αγοράς.</a:t>
            </a:r>
            <a:endParaRPr lang="el-GR" noProof="1"/>
          </a:p>
        </p:txBody>
      </p:sp>
      <p:sp>
        <p:nvSpPr>
          <p:cNvPr id="8" name="Θέση κειμένου 7">
            <a:extLst>
              <a:ext uri="{FF2B5EF4-FFF2-40B4-BE49-F238E27FC236}">
                <a16:creationId xmlns:a16="http://schemas.microsoft.com/office/drawing/2014/main" id="{C79BAD8B-B533-48A7-8F51-4281D1DD4378}"/>
              </a:ext>
            </a:extLst>
          </p:cNvPr>
          <p:cNvSpPr>
            <a:spLocks noGrp="1"/>
          </p:cNvSpPr>
          <p:nvPr>
            <p:ph type="body" sz="quarter" idx="17"/>
          </p:nvPr>
        </p:nvSpPr>
        <p:spPr>
          <a:xfrm>
            <a:off x="10164470" y="3429000"/>
            <a:ext cx="1653373" cy="724823"/>
          </a:xfrm>
        </p:spPr>
        <p:txBody>
          <a:bodyPr rtlCol="0"/>
          <a:lstStyle/>
          <a:p>
            <a:pPr rtl="0"/>
            <a:r>
              <a:rPr lang="el-GR" sz="1800" b="0" i="0" u="none" strike="noStrike" baseline="0" dirty="0">
                <a:latin typeface="MgHelveticaUCPol"/>
              </a:rPr>
              <a:t>25 Μαρτίου 1957</a:t>
            </a:r>
            <a:endParaRPr lang="el-GR" dirty="0"/>
          </a:p>
        </p:txBody>
      </p:sp>
      <p:sp>
        <p:nvSpPr>
          <p:cNvPr id="9" name="Θέση κειμένου 8">
            <a:extLst>
              <a:ext uri="{FF2B5EF4-FFF2-40B4-BE49-F238E27FC236}">
                <a16:creationId xmlns:a16="http://schemas.microsoft.com/office/drawing/2014/main" id="{867957E8-78A6-4449-9F71-F0C04FD2EE47}"/>
              </a:ext>
            </a:extLst>
          </p:cNvPr>
          <p:cNvSpPr>
            <a:spLocks noGrp="1"/>
          </p:cNvSpPr>
          <p:nvPr>
            <p:ph type="body" sz="quarter" idx="18"/>
          </p:nvPr>
        </p:nvSpPr>
        <p:spPr>
          <a:xfrm>
            <a:off x="10197943" y="4114720"/>
            <a:ext cx="1620000" cy="1647576"/>
          </a:xfrm>
        </p:spPr>
        <p:txBody>
          <a:bodyPr rtlCol="0"/>
          <a:lstStyle/>
          <a:p>
            <a:pPr algn="l"/>
            <a:r>
              <a:rPr lang="el-GR" sz="1800" b="1" i="1" u="none" strike="noStrike" baseline="0" dirty="0">
                <a:latin typeface="MgHelveticaUCPol-BoldItalic"/>
              </a:rPr>
              <a:t>Συνθήκη της Ρώμης</a:t>
            </a:r>
            <a:r>
              <a:rPr lang="el-GR" sz="1800" dirty="0">
                <a:latin typeface="MgHelveticaUCPol"/>
              </a:rPr>
              <a:t>:</a:t>
            </a:r>
            <a:r>
              <a:rPr lang="el-GR" sz="1800" b="0" i="0" u="none" strike="noStrike" baseline="0" dirty="0">
                <a:latin typeface="MgHelveticaUCPol"/>
              </a:rPr>
              <a:t> ίδρυε την </a:t>
            </a:r>
            <a:r>
              <a:rPr lang="el-GR" sz="1800" b="1" i="1" u="none" strike="noStrike" baseline="0" dirty="0">
                <a:latin typeface="MgHelveticaUCPol-BoldItalic"/>
              </a:rPr>
              <a:t>Ευρωπαϊκή Οικονομική Κοινότητα </a:t>
            </a:r>
            <a:r>
              <a:rPr lang="el-GR" sz="1800" b="0" i="0" u="none" strike="noStrike" baseline="0" dirty="0">
                <a:latin typeface="MgHelveticaUCPol"/>
              </a:rPr>
              <a:t>(ΕΟΚ)</a:t>
            </a:r>
            <a:endParaRPr lang="el-GR" noProof="1"/>
          </a:p>
        </p:txBody>
      </p:sp>
      <p:sp>
        <p:nvSpPr>
          <p:cNvPr id="2" name="Θέση αριθμού διαφάνειας 1">
            <a:extLst>
              <a:ext uri="{FF2B5EF4-FFF2-40B4-BE49-F238E27FC236}">
                <a16:creationId xmlns:a16="http://schemas.microsoft.com/office/drawing/2014/main" id="{94E743ED-5FB0-4726-A038-24CB0E080697}"/>
              </a:ext>
            </a:extLst>
          </p:cNvPr>
          <p:cNvSpPr>
            <a:spLocks noGrp="1"/>
          </p:cNvSpPr>
          <p:nvPr>
            <p:ph type="sldNum" sz="quarter" idx="11"/>
          </p:nvPr>
        </p:nvSpPr>
        <p:spPr/>
        <p:txBody>
          <a:bodyPr rtlCol="0"/>
          <a:lstStyle/>
          <a:p>
            <a:pPr rtl="0"/>
            <a:fld id="{19B51A1E-902D-48AF-9020-955120F399B6}" type="slidenum">
              <a:rPr lang="el-GR" smtClean="0"/>
              <a:pPr rtl="0"/>
              <a:t>5</a:t>
            </a:fld>
            <a:endParaRPr lang="el-GR" dirty="0"/>
          </a:p>
        </p:txBody>
      </p:sp>
      <p:pic>
        <p:nvPicPr>
          <p:cNvPr id="13" name="Θέση εικόνας 26" descr="Εικονίδιο ομάδας">
            <a:extLst>
              <a:ext uri="{FF2B5EF4-FFF2-40B4-BE49-F238E27FC236}">
                <a16:creationId xmlns:a16="http://schemas.microsoft.com/office/drawing/2014/main" id="{FD2D8F83-9F64-5604-10B4-DA95166764B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10608648" y="2615248"/>
            <a:ext cx="516182" cy="516182"/>
          </a:xfrm>
          <a:prstGeom prst="rect">
            <a:avLst/>
          </a:prstGeom>
        </p:spPr>
      </p:pic>
      <p:pic>
        <p:nvPicPr>
          <p:cNvPr id="15" name="Εικόνα 14">
            <a:extLst>
              <a:ext uri="{FF2B5EF4-FFF2-40B4-BE49-F238E27FC236}">
                <a16:creationId xmlns:a16="http://schemas.microsoft.com/office/drawing/2014/main" id="{27FE4420-8319-1C5A-DFBA-087FA87F63D8}"/>
              </a:ext>
            </a:extLst>
          </p:cNvPr>
          <p:cNvPicPr>
            <a:picLocks noChangeAspect="1"/>
          </p:cNvPicPr>
          <p:nvPr/>
        </p:nvPicPr>
        <p:blipFill>
          <a:blip r:embed="rId9"/>
          <a:stretch>
            <a:fillRect/>
          </a:stretch>
        </p:blipFill>
        <p:spPr>
          <a:xfrm>
            <a:off x="1754095" y="49532"/>
            <a:ext cx="4382978" cy="6194106"/>
          </a:xfrm>
          <a:prstGeom prst="rect">
            <a:avLst/>
          </a:prstGeom>
        </p:spPr>
      </p:pic>
    </p:spTree>
    <p:extLst>
      <p:ext uri="{BB962C8B-B14F-4D97-AF65-F5344CB8AC3E}">
        <p14:creationId xmlns:p14="http://schemas.microsoft.com/office/powerpoint/2010/main" val="365279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FF7E5B-FE89-A7C4-7BB2-A5FEBAA5F659}"/>
              </a:ext>
            </a:extLst>
          </p:cNvPr>
          <p:cNvSpPr>
            <a:spLocks noGrp="1"/>
          </p:cNvSpPr>
          <p:nvPr>
            <p:ph type="title"/>
          </p:nvPr>
        </p:nvSpPr>
        <p:spPr/>
        <p:txBody>
          <a:bodyPr/>
          <a:lstStyle/>
          <a:p>
            <a:r>
              <a:rPr lang="el-GR" dirty="0"/>
              <a:t>ΣΥΝΘΗΚΗ ΡΩΜΗΣ (5 ΜΑΡΤΙΟΥ 1957)</a:t>
            </a:r>
          </a:p>
        </p:txBody>
      </p:sp>
      <p:pic>
        <p:nvPicPr>
          <p:cNvPr id="10" name="Θέση περιεχομένου 9">
            <a:extLst>
              <a:ext uri="{FF2B5EF4-FFF2-40B4-BE49-F238E27FC236}">
                <a16:creationId xmlns:a16="http://schemas.microsoft.com/office/drawing/2014/main" id="{B26C3DC4-59C0-E024-125B-62B3EF6D2E56}"/>
              </a:ext>
            </a:extLst>
          </p:cNvPr>
          <p:cNvPicPr>
            <a:picLocks noGrp="1" noChangeAspect="1"/>
          </p:cNvPicPr>
          <p:nvPr>
            <p:ph idx="1"/>
          </p:nvPr>
        </p:nvPicPr>
        <p:blipFill>
          <a:blip r:embed="rId2"/>
          <a:stretch>
            <a:fillRect/>
          </a:stretch>
        </p:blipFill>
        <p:spPr>
          <a:xfrm>
            <a:off x="553066" y="3071812"/>
            <a:ext cx="1790700" cy="1200150"/>
          </a:xfrm>
        </p:spPr>
      </p:pic>
      <p:sp>
        <p:nvSpPr>
          <p:cNvPr id="4" name="Θέση αριθμού διαφάνειας 3">
            <a:extLst>
              <a:ext uri="{FF2B5EF4-FFF2-40B4-BE49-F238E27FC236}">
                <a16:creationId xmlns:a16="http://schemas.microsoft.com/office/drawing/2014/main" id="{59E31E97-3A61-1FB4-133B-99207CAC456A}"/>
              </a:ext>
            </a:extLst>
          </p:cNvPr>
          <p:cNvSpPr>
            <a:spLocks noGrp="1"/>
          </p:cNvSpPr>
          <p:nvPr>
            <p:ph type="sldNum" sz="quarter" idx="11"/>
          </p:nvPr>
        </p:nvSpPr>
        <p:spPr/>
        <p:txBody>
          <a:bodyPr/>
          <a:lstStyle/>
          <a:p>
            <a:pPr rtl="0"/>
            <a:fld id="{19B51A1E-902D-48AF-9020-955120F399B6}" type="slidenum">
              <a:rPr lang="el-GR" noProof="0" smtClean="0"/>
              <a:pPr rtl="0"/>
              <a:t>6</a:t>
            </a:fld>
            <a:endParaRPr lang="el-GR" noProof="0" dirty="0"/>
          </a:p>
        </p:txBody>
      </p:sp>
      <p:sp>
        <p:nvSpPr>
          <p:cNvPr id="5" name="Θέση κειμένου 4">
            <a:extLst>
              <a:ext uri="{FF2B5EF4-FFF2-40B4-BE49-F238E27FC236}">
                <a16:creationId xmlns:a16="http://schemas.microsoft.com/office/drawing/2014/main" id="{7D9FE70A-B772-47D9-7BE2-80AA336D41DA}"/>
              </a:ext>
            </a:extLst>
          </p:cNvPr>
          <p:cNvSpPr>
            <a:spLocks noGrp="1"/>
          </p:cNvSpPr>
          <p:nvPr>
            <p:ph type="body" sz="quarter" idx="12"/>
          </p:nvPr>
        </p:nvSpPr>
        <p:spPr/>
        <p:txBody>
          <a:bodyPr/>
          <a:lstStyle/>
          <a:p>
            <a:pPr algn="l"/>
            <a:r>
              <a:rPr lang="el-GR" sz="1800" b="0" i="0" u="none" strike="noStrike" baseline="0" dirty="0">
                <a:latin typeface="MgHelveticaUCPol"/>
              </a:rPr>
              <a:t>ίδρυε την </a:t>
            </a:r>
            <a:r>
              <a:rPr lang="el-GR" sz="1800" b="1" i="1" u="none" strike="noStrike" baseline="0" dirty="0">
                <a:latin typeface="MgHelveticaUCPol-BoldItalic"/>
              </a:rPr>
              <a:t>Ευρωπαϊκή Οικονομική Κοινότητα </a:t>
            </a:r>
            <a:r>
              <a:rPr lang="el-GR" sz="1800" b="0" i="0" u="none" strike="noStrike" baseline="0" dirty="0">
                <a:latin typeface="MgHelveticaUCPol"/>
              </a:rPr>
              <a:t>(ΕΟΚ), επικεντρωμένη στις βασικές ελευθερίες της διακίνησης προϊόντων, κεφαλαίων και ατόμων. </a:t>
            </a:r>
            <a:endParaRPr lang="el-GR" dirty="0"/>
          </a:p>
        </p:txBody>
      </p:sp>
      <p:sp>
        <p:nvSpPr>
          <p:cNvPr id="6" name="Θέση κειμένου 5">
            <a:extLst>
              <a:ext uri="{FF2B5EF4-FFF2-40B4-BE49-F238E27FC236}">
                <a16:creationId xmlns:a16="http://schemas.microsoft.com/office/drawing/2014/main" id="{0188F2E5-67C3-CD1B-77EE-4ACF53AA4078}"/>
              </a:ext>
            </a:extLst>
          </p:cNvPr>
          <p:cNvSpPr>
            <a:spLocks noGrp="1"/>
          </p:cNvSpPr>
          <p:nvPr>
            <p:ph type="body" sz="quarter" idx="13"/>
          </p:nvPr>
        </p:nvSpPr>
        <p:spPr/>
        <p:txBody>
          <a:bodyPr/>
          <a:lstStyle/>
          <a:p>
            <a:pPr algn="l"/>
            <a:r>
              <a:rPr lang="el-GR" sz="1800" b="0" i="0" u="none" strike="noStrike" baseline="0" dirty="0">
                <a:latin typeface="MgHelveticaUCPol"/>
              </a:rPr>
              <a:t>αναφορά σε μια ≪διαρκώς στενότερη ένωση≫ των ευρωπαϊκών λαών. </a:t>
            </a:r>
            <a:endParaRPr lang="el-GR" dirty="0"/>
          </a:p>
        </p:txBody>
      </p:sp>
      <p:sp>
        <p:nvSpPr>
          <p:cNvPr id="7" name="Θέση κειμένου 6">
            <a:extLst>
              <a:ext uri="{FF2B5EF4-FFF2-40B4-BE49-F238E27FC236}">
                <a16:creationId xmlns:a16="http://schemas.microsoft.com/office/drawing/2014/main" id="{E21DEBD3-16C7-6243-0C73-835CE0CEB3E6}"/>
              </a:ext>
            </a:extLst>
          </p:cNvPr>
          <p:cNvSpPr>
            <a:spLocks noGrp="1"/>
          </p:cNvSpPr>
          <p:nvPr>
            <p:ph type="body" sz="quarter" idx="14"/>
          </p:nvPr>
        </p:nvSpPr>
        <p:spPr/>
        <p:txBody>
          <a:bodyPr/>
          <a:lstStyle/>
          <a:p>
            <a:pPr algn="l"/>
            <a:r>
              <a:rPr lang="el-GR" sz="1800" b="0" i="0" u="none" strike="noStrike" baseline="0" dirty="0">
                <a:latin typeface="MgHelveticaUCPol"/>
              </a:rPr>
              <a:t>Ιδρύθηκε η  </a:t>
            </a:r>
            <a:r>
              <a:rPr lang="el-GR" sz="1800" b="0" i="1" u="none" strike="noStrike" baseline="0" dirty="0">
                <a:latin typeface="MgHelveticaUCPol-Italic"/>
              </a:rPr>
              <a:t>Ευρωπαϊκή Κοινότητα Ατομικής Ενέργειας </a:t>
            </a:r>
            <a:r>
              <a:rPr lang="el-GR" sz="1800" b="0" i="0" u="none" strike="noStrike" baseline="0" dirty="0">
                <a:latin typeface="MgHelveticaUCPol"/>
              </a:rPr>
              <a:t>(</a:t>
            </a:r>
            <a:r>
              <a:rPr lang="el-GR" sz="1800" b="0" i="0" u="none" strike="noStrike" baseline="0" dirty="0" err="1">
                <a:latin typeface="MgHelveticaUCPol"/>
              </a:rPr>
              <a:t>ΕΚΑΕ</a:t>
            </a:r>
            <a:r>
              <a:rPr lang="el-GR" sz="1800" b="0" i="0" u="none" strike="noStrike" baseline="0" dirty="0">
                <a:latin typeface="MgHelveticaUCPol"/>
              </a:rPr>
              <a:t> ή </a:t>
            </a:r>
            <a:r>
              <a:rPr lang="el-GR" sz="1800" b="0" i="0" u="none" strike="noStrike" baseline="0" dirty="0" err="1">
                <a:latin typeface="MgHelveticaUCPol"/>
              </a:rPr>
              <a:t>Ευρατόμ</a:t>
            </a:r>
            <a:r>
              <a:rPr lang="el-GR" sz="1800" b="0" i="0" u="none" strike="noStrike" baseline="0" dirty="0">
                <a:latin typeface="MgHelveticaUCPol"/>
              </a:rPr>
              <a:t>).</a:t>
            </a:r>
            <a:endParaRPr lang="el-GR" dirty="0"/>
          </a:p>
          <a:p>
            <a:endParaRPr lang="el-GR" dirty="0"/>
          </a:p>
        </p:txBody>
      </p:sp>
      <p:sp>
        <p:nvSpPr>
          <p:cNvPr id="8" name="Θέση κειμένου 7">
            <a:extLst>
              <a:ext uri="{FF2B5EF4-FFF2-40B4-BE49-F238E27FC236}">
                <a16:creationId xmlns:a16="http://schemas.microsoft.com/office/drawing/2014/main" id="{DDA65380-603C-76AA-7368-149180265B0F}"/>
              </a:ext>
            </a:extLst>
          </p:cNvPr>
          <p:cNvSpPr>
            <a:spLocks noGrp="1"/>
          </p:cNvSpPr>
          <p:nvPr>
            <p:ph type="body" sz="quarter" idx="15"/>
          </p:nvPr>
        </p:nvSpPr>
        <p:spPr>
          <a:xfrm>
            <a:off x="9680895" y="1040235"/>
            <a:ext cx="2242673" cy="5151015"/>
          </a:xfrm>
        </p:spPr>
        <p:txBody>
          <a:bodyPr/>
          <a:lstStyle/>
          <a:p>
            <a:pPr marL="0" indent="0">
              <a:buNone/>
            </a:pPr>
            <a:r>
              <a:rPr lang="el-GR" sz="1200" b="1" i="0" u="none" strike="noStrike" baseline="0" dirty="0">
                <a:latin typeface="MgHelveticaCondUCPol-Bold"/>
              </a:rPr>
              <a:t>Ένας από τους «πατέρες </a:t>
            </a:r>
            <a:r>
              <a:rPr lang="el-GR" sz="1200" b="1" dirty="0"/>
              <a:t>της Ευρώπης» αναφέρεται στο Σχέδιο </a:t>
            </a:r>
            <a:r>
              <a:rPr lang="el-GR" sz="1200" b="1" dirty="0" err="1"/>
              <a:t>Σουμάν</a:t>
            </a:r>
            <a:r>
              <a:rPr lang="el-GR" sz="1200" b="1" dirty="0"/>
              <a:t>: από-</a:t>
            </a:r>
            <a:r>
              <a:rPr lang="el-GR" sz="1200" b="1" dirty="0" err="1"/>
              <a:t>σπασμα</a:t>
            </a:r>
            <a:r>
              <a:rPr lang="el-GR" sz="1200" b="1" dirty="0"/>
              <a:t> από επιστολή του Ζαν Μονέ, που κυκλοφόρησε στο Συμβούλιο της Ευρώπης τον Ιούνιο του 1950.</a:t>
            </a:r>
          </a:p>
          <a:p>
            <a:pPr marL="0" indent="0">
              <a:buNone/>
            </a:pPr>
            <a:r>
              <a:rPr lang="el-GR" sz="1200" dirty="0"/>
              <a:t>«</a:t>
            </a:r>
            <a:r>
              <a:rPr lang="el-GR" sz="1200" i="1" dirty="0"/>
              <a:t>Οι προτάσεις </a:t>
            </a:r>
            <a:r>
              <a:rPr lang="el-GR" sz="1200" i="1" dirty="0" err="1"/>
              <a:t>Σουμάν</a:t>
            </a:r>
            <a:r>
              <a:rPr lang="el-GR" sz="1200" i="1" dirty="0"/>
              <a:t> είναι επαναστατικές ή δεν είναι τίποτα. Η θεμελιώδης τους αρχή είναι η παραχώρηση  κυριαρχίας σ’ έναν περιορισμένο αλλά αποφασιστικό τομέα. Κατά τη γνώμη μου, ένα σχέδιο που δεν ξεκινά από την αρχή αυτή δεν μπορεί να προσφέρει καμιά συνεισφορά χρήσιμη για τη λύση των μεγάλων προβλημάτων που μας πλήττουν. Η συνεργασία ανάμεσα στα έθνη, όσο κι αν είναι σημαντική, δε λύνει τίποτα. Αυτό που πρέπει να επιδιώκεται είναι η συνένωση συμφερόντων των ευρωπαϊκών λαών κι όχι απλώς τη διατήρηση της ισορροπίας αυτών των συμφερόντων».</a:t>
            </a:r>
          </a:p>
          <a:p>
            <a:pPr marL="0" indent="0">
              <a:buNone/>
            </a:pPr>
            <a:r>
              <a:rPr lang="el-GR" sz="1200" dirty="0" err="1"/>
              <a:t>Jean</a:t>
            </a:r>
            <a:r>
              <a:rPr lang="el-GR" sz="1200" dirty="0"/>
              <a:t> </a:t>
            </a:r>
            <a:r>
              <a:rPr lang="el-GR" sz="1200" dirty="0" err="1"/>
              <a:t>Monnet</a:t>
            </a:r>
            <a:r>
              <a:rPr lang="el-GR" sz="1200" dirty="0"/>
              <a:t>, </a:t>
            </a:r>
            <a:r>
              <a:rPr lang="el-GR" sz="1200" dirty="0" err="1"/>
              <a:t>Απομνημονεύμα</a:t>
            </a:r>
            <a:r>
              <a:rPr lang="el-GR" sz="1200" dirty="0"/>
              <a:t>-τα, Ροές, Αθήνα 1988, σ. 332.</a:t>
            </a:r>
          </a:p>
        </p:txBody>
      </p:sp>
      <p:pic>
        <p:nvPicPr>
          <p:cNvPr id="15" name="Εικόνα 14">
            <a:extLst>
              <a:ext uri="{FF2B5EF4-FFF2-40B4-BE49-F238E27FC236}">
                <a16:creationId xmlns:a16="http://schemas.microsoft.com/office/drawing/2014/main" id="{A9DEC274-5E16-2703-81D3-B5BD95E91057}"/>
              </a:ext>
            </a:extLst>
          </p:cNvPr>
          <p:cNvPicPr>
            <a:picLocks noChangeAspect="1"/>
          </p:cNvPicPr>
          <p:nvPr/>
        </p:nvPicPr>
        <p:blipFill>
          <a:blip r:embed="rId3"/>
          <a:stretch>
            <a:fillRect/>
          </a:stretch>
        </p:blipFill>
        <p:spPr>
          <a:xfrm>
            <a:off x="268431" y="1281440"/>
            <a:ext cx="2390775" cy="1914525"/>
          </a:xfrm>
          <a:prstGeom prst="rect">
            <a:avLst/>
          </a:prstGeom>
        </p:spPr>
      </p:pic>
      <p:pic>
        <p:nvPicPr>
          <p:cNvPr id="17" name="Εικόνα 16">
            <a:extLst>
              <a:ext uri="{FF2B5EF4-FFF2-40B4-BE49-F238E27FC236}">
                <a16:creationId xmlns:a16="http://schemas.microsoft.com/office/drawing/2014/main" id="{328F2C95-D2CD-CD62-BF1C-F47FDB174FF2}"/>
              </a:ext>
            </a:extLst>
          </p:cNvPr>
          <p:cNvPicPr>
            <a:picLocks noChangeAspect="1"/>
          </p:cNvPicPr>
          <p:nvPr/>
        </p:nvPicPr>
        <p:blipFill>
          <a:blip r:embed="rId4"/>
          <a:stretch>
            <a:fillRect/>
          </a:stretch>
        </p:blipFill>
        <p:spPr>
          <a:xfrm>
            <a:off x="299457" y="4400187"/>
            <a:ext cx="2297917" cy="1303478"/>
          </a:xfrm>
          <a:prstGeom prst="rect">
            <a:avLst/>
          </a:prstGeom>
        </p:spPr>
      </p:pic>
      <p:sp>
        <p:nvSpPr>
          <p:cNvPr id="19" name="TextBox 18">
            <a:extLst>
              <a:ext uri="{FF2B5EF4-FFF2-40B4-BE49-F238E27FC236}">
                <a16:creationId xmlns:a16="http://schemas.microsoft.com/office/drawing/2014/main" id="{C7020328-55C5-B15A-D3D1-B8CBE143A5A8}"/>
              </a:ext>
            </a:extLst>
          </p:cNvPr>
          <p:cNvSpPr txBox="1"/>
          <p:nvPr/>
        </p:nvSpPr>
        <p:spPr>
          <a:xfrm>
            <a:off x="133011" y="5703665"/>
            <a:ext cx="2683018" cy="646331"/>
          </a:xfrm>
          <a:prstGeom prst="rect">
            <a:avLst/>
          </a:prstGeom>
          <a:noFill/>
        </p:spPr>
        <p:txBody>
          <a:bodyPr wrap="square">
            <a:spAutoFit/>
          </a:bodyPr>
          <a:lstStyle/>
          <a:p>
            <a:r>
              <a:rPr lang="el-GR" sz="1200" b="0" i="1" u="none" strike="noStrike" baseline="0" dirty="0">
                <a:latin typeface="MgFutureUCPolItalic"/>
              </a:rPr>
              <a:t>Οι ηγέτες των έξι χωρών υπογράφουν τη Συνθήκη της Ευρωπαϊκής Οικονομικής Κοινότητας, Ρώμη 1957.</a:t>
            </a:r>
            <a:endParaRPr lang="el-GR" sz="1200" dirty="0"/>
          </a:p>
        </p:txBody>
      </p:sp>
      <p:pic>
        <p:nvPicPr>
          <p:cNvPr id="25" name="Εικόνα 24">
            <a:extLst>
              <a:ext uri="{FF2B5EF4-FFF2-40B4-BE49-F238E27FC236}">
                <a16:creationId xmlns:a16="http://schemas.microsoft.com/office/drawing/2014/main" id="{B82AC88E-522B-A2BF-0FCC-2DF85708EF2F}"/>
              </a:ext>
            </a:extLst>
          </p:cNvPr>
          <p:cNvPicPr>
            <a:picLocks noChangeAspect="1"/>
          </p:cNvPicPr>
          <p:nvPr/>
        </p:nvPicPr>
        <p:blipFill>
          <a:blip r:embed="rId5"/>
          <a:stretch>
            <a:fillRect/>
          </a:stretch>
        </p:blipFill>
        <p:spPr>
          <a:xfrm>
            <a:off x="7316411" y="2785145"/>
            <a:ext cx="2054092" cy="1486818"/>
          </a:xfrm>
          <a:prstGeom prst="rect">
            <a:avLst/>
          </a:prstGeom>
        </p:spPr>
      </p:pic>
      <p:sp>
        <p:nvSpPr>
          <p:cNvPr id="27" name="TextBox 26">
            <a:extLst>
              <a:ext uri="{FF2B5EF4-FFF2-40B4-BE49-F238E27FC236}">
                <a16:creationId xmlns:a16="http://schemas.microsoft.com/office/drawing/2014/main" id="{659B4507-1EC0-07DB-5FA0-D3A48A08E04E}"/>
              </a:ext>
            </a:extLst>
          </p:cNvPr>
          <p:cNvSpPr txBox="1"/>
          <p:nvPr/>
        </p:nvSpPr>
        <p:spPr>
          <a:xfrm flipH="1">
            <a:off x="7181998" y="4211274"/>
            <a:ext cx="2294999" cy="861774"/>
          </a:xfrm>
          <a:prstGeom prst="rect">
            <a:avLst/>
          </a:prstGeom>
          <a:noFill/>
        </p:spPr>
        <p:txBody>
          <a:bodyPr wrap="square">
            <a:spAutoFit/>
          </a:bodyPr>
          <a:lstStyle/>
          <a:p>
            <a:r>
              <a:rPr lang="en-US" sz="1000" dirty="0">
                <a:effectLst/>
              </a:rPr>
              <a:t>Paul-Henri Spaak and Jean-Charles </a:t>
            </a:r>
            <a:r>
              <a:rPr lang="en-US" sz="1000" dirty="0" err="1">
                <a:effectLst/>
              </a:rPr>
              <a:t>Snov</a:t>
            </a:r>
            <a:r>
              <a:rPr lang="en-US" sz="1000" dirty="0">
                <a:effectLst/>
              </a:rPr>
              <a:t> et </a:t>
            </a:r>
            <a:r>
              <a:rPr lang="en-US" sz="1000" dirty="0" err="1">
                <a:effectLst/>
              </a:rPr>
              <a:t>d’Oppuers</a:t>
            </a:r>
            <a:r>
              <a:rPr lang="en-US" sz="1000" dirty="0">
                <a:effectLst/>
              </a:rPr>
              <a:t> at the signature of the Treaty establishing the European Atomic Energy Community (Euratom) 25 March 1957</a:t>
            </a:r>
            <a:r>
              <a:rPr lang="en-US" sz="1000" dirty="0"/>
              <a:t> </a:t>
            </a:r>
          </a:p>
        </p:txBody>
      </p:sp>
    </p:spTree>
    <p:extLst>
      <p:ext uri="{BB962C8B-B14F-4D97-AF65-F5344CB8AC3E}">
        <p14:creationId xmlns:p14="http://schemas.microsoft.com/office/powerpoint/2010/main" val="257292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33379E-2E75-6790-2244-76A8A7C1118A}"/>
              </a:ext>
            </a:extLst>
          </p:cNvPr>
          <p:cNvSpPr>
            <a:spLocks noGrp="1"/>
          </p:cNvSpPr>
          <p:nvPr>
            <p:ph type="title"/>
          </p:nvPr>
        </p:nvSpPr>
        <p:spPr/>
        <p:txBody>
          <a:bodyPr/>
          <a:lstStyle/>
          <a:p>
            <a:r>
              <a:rPr lang="el-GR" dirty="0"/>
              <a:t>ΕΟΚ</a:t>
            </a:r>
          </a:p>
        </p:txBody>
      </p:sp>
      <p:pic>
        <p:nvPicPr>
          <p:cNvPr id="8" name="Θέση περιεχομένου 7">
            <a:extLst>
              <a:ext uri="{FF2B5EF4-FFF2-40B4-BE49-F238E27FC236}">
                <a16:creationId xmlns:a16="http://schemas.microsoft.com/office/drawing/2014/main" id="{D645A581-73E6-4D6A-F9A1-EE637854CF72}"/>
              </a:ext>
            </a:extLst>
          </p:cNvPr>
          <p:cNvPicPr>
            <a:picLocks noGrp="1" noChangeAspect="1"/>
          </p:cNvPicPr>
          <p:nvPr>
            <p:ph idx="1"/>
          </p:nvPr>
        </p:nvPicPr>
        <p:blipFill>
          <a:blip r:embed="rId2"/>
          <a:stretch>
            <a:fillRect/>
          </a:stretch>
        </p:blipFill>
        <p:spPr>
          <a:xfrm>
            <a:off x="331332" y="1638835"/>
            <a:ext cx="3600450" cy="3218423"/>
          </a:xfrm>
        </p:spPr>
      </p:pic>
      <p:sp>
        <p:nvSpPr>
          <p:cNvPr id="4" name="Θέση αριθμού διαφάνειας 3">
            <a:extLst>
              <a:ext uri="{FF2B5EF4-FFF2-40B4-BE49-F238E27FC236}">
                <a16:creationId xmlns:a16="http://schemas.microsoft.com/office/drawing/2014/main" id="{5A3C4D1C-D1E5-82FC-EDB6-2B5EDE77E961}"/>
              </a:ext>
            </a:extLst>
          </p:cNvPr>
          <p:cNvSpPr>
            <a:spLocks noGrp="1"/>
          </p:cNvSpPr>
          <p:nvPr>
            <p:ph type="sldNum" sz="quarter" idx="11"/>
          </p:nvPr>
        </p:nvSpPr>
        <p:spPr/>
        <p:txBody>
          <a:bodyPr/>
          <a:lstStyle/>
          <a:p>
            <a:pPr rtl="0"/>
            <a:fld id="{19B51A1E-902D-48AF-9020-955120F399B6}" type="slidenum">
              <a:rPr lang="el-GR" noProof="0" smtClean="0"/>
              <a:pPr rtl="0"/>
              <a:t>7</a:t>
            </a:fld>
            <a:endParaRPr lang="el-GR" noProof="0" dirty="0"/>
          </a:p>
        </p:txBody>
      </p:sp>
      <p:sp>
        <p:nvSpPr>
          <p:cNvPr id="5" name="Θέση κειμένου 4">
            <a:extLst>
              <a:ext uri="{FF2B5EF4-FFF2-40B4-BE49-F238E27FC236}">
                <a16:creationId xmlns:a16="http://schemas.microsoft.com/office/drawing/2014/main" id="{6DD39A7E-5824-8534-02FC-7FF5D41F2B54}"/>
              </a:ext>
            </a:extLst>
          </p:cNvPr>
          <p:cNvSpPr>
            <a:spLocks noGrp="1"/>
          </p:cNvSpPr>
          <p:nvPr>
            <p:ph type="body" sz="quarter" idx="12"/>
          </p:nvPr>
        </p:nvSpPr>
        <p:spPr/>
        <p:txBody>
          <a:bodyPr/>
          <a:lstStyle/>
          <a:p>
            <a:r>
              <a:rPr lang="el-GR" dirty="0"/>
              <a:t> ΕΟΚ: μεγάλη οικονομική επιτυχία από τα πρώτα χρόνια. Από το 1950 έως τις αρχές της δεκαετίας του 1970: εποχή αδιάκοπης οικονομικής ανάπτυξης για την Ευρώπη.</a:t>
            </a:r>
          </a:p>
          <a:p>
            <a:pPr marL="0" indent="0">
              <a:buNone/>
            </a:pPr>
            <a:r>
              <a:rPr lang="el-GR" dirty="0"/>
              <a:t> </a:t>
            </a:r>
          </a:p>
        </p:txBody>
      </p:sp>
      <p:sp>
        <p:nvSpPr>
          <p:cNvPr id="6" name="Θέση κειμένου 5">
            <a:extLst>
              <a:ext uri="{FF2B5EF4-FFF2-40B4-BE49-F238E27FC236}">
                <a16:creationId xmlns:a16="http://schemas.microsoft.com/office/drawing/2014/main" id="{162A50DC-CA92-BB2C-345C-81A033FD467F}"/>
              </a:ext>
            </a:extLst>
          </p:cNvPr>
          <p:cNvSpPr>
            <a:spLocks noGrp="1"/>
          </p:cNvSpPr>
          <p:nvPr>
            <p:ph type="body" sz="quarter" idx="13"/>
          </p:nvPr>
        </p:nvSpPr>
        <p:spPr/>
        <p:txBody>
          <a:bodyPr/>
          <a:lstStyle/>
          <a:p>
            <a:r>
              <a:rPr lang="el-GR" dirty="0"/>
              <a:t>Στην ΕΟΚ προσχώρησαν το 1973 η Βρετανία, η Ιρλανδία και η Δανία («βόρεια διεύρυνση»), η </a:t>
            </a:r>
            <a:r>
              <a:rPr lang="el-GR" b="1" dirty="0"/>
              <a:t>Ελλάδα το 1981, </a:t>
            </a:r>
            <a:r>
              <a:rPr lang="el-GR" dirty="0"/>
              <a:t>η Ισπανία και η Πορτογαλία το 1986 («νότια διεύρυνση»).</a:t>
            </a:r>
          </a:p>
          <a:p>
            <a:r>
              <a:rPr lang="el-GR" dirty="0"/>
              <a:t> 1985: η έγκριση της Ενιαίας Ευρωπαϊκής </a:t>
            </a:r>
            <a:r>
              <a:rPr lang="el-GR" dirty="0" err="1"/>
              <a:t>Πράξης,που</a:t>
            </a:r>
            <a:r>
              <a:rPr lang="el-GR" dirty="0"/>
              <a:t> προέβλεπε στενότερη οικονομική και πολιτική ενότητα, προωθούσε την ενοποίηση.</a:t>
            </a:r>
          </a:p>
          <a:p>
            <a:endParaRPr lang="el-GR" dirty="0"/>
          </a:p>
        </p:txBody>
      </p:sp>
    </p:spTree>
    <p:extLst>
      <p:ext uri="{BB962C8B-B14F-4D97-AF65-F5344CB8AC3E}">
        <p14:creationId xmlns:p14="http://schemas.microsoft.com/office/powerpoint/2010/main" val="85328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097DB1-DFB3-4ADE-851B-6C60C728D2CE}"/>
              </a:ext>
            </a:extLst>
          </p:cNvPr>
          <p:cNvSpPr>
            <a:spLocks noGrp="1"/>
          </p:cNvSpPr>
          <p:nvPr>
            <p:ph type="title"/>
          </p:nvPr>
        </p:nvSpPr>
        <p:spPr>
          <a:xfrm>
            <a:off x="432000" y="242208"/>
            <a:ext cx="11340000" cy="489624"/>
          </a:xfrm>
        </p:spPr>
        <p:txBody>
          <a:bodyPr rtlCol="0"/>
          <a:lstStyle/>
          <a:p>
            <a:pPr rtl="0"/>
            <a:r>
              <a:rPr lang="el-GR" dirty="0"/>
              <a:t>Η Ευρωπαϊκή Ένωση</a:t>
            </a:r>
          </a:p>
        </p:txBody>
      </p:sp>
      <p:pic>
        <p:nvPicPr>
          <p:cNvPr id="49" name="Θέση εικόνας 14" descr="Εικονίδιο λίστας ελέγχου">
            <a:extLst>
              <a:ext uri="{FF2B5EF4-FFF2-40B4-BE49-F238E27FC236}">
                <a16:creationId xmlns:a16="http://schemas.microsoft.com/office/drawing/2014/main" id="{2518B73A-240B-BE44-967C-8267C7040D8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sp>
        <p:nvSpPr>
          <p:cNvPr id="6" name="Θέση κειμένου 5">
            <a:extLst>
              <a:ext uri="{FF2B5EF4-FFF2-40B4-BE49-F238E27FC236}">
                <a16:creationId xmlns:a16="http://schemas.microsoft.com/office/drawing/2014/main" id="{2E6A2DCB-3ED8-4736-B793-D88F2F5B977E}"/>
              </a:ext>
            </a:extLst>
          </p:cNvPr>
          <p:cNvSpPr>
            <a:spLocks noGrp="1"/>
          </p:cNvSpPr>
          <p:nvPr>
            <p:ph type="body" sz="quarter" idx="13"/>
          </p:nvPr>
        </p:nvSpPr>
        <p:spPr>
          <a:xfrm>
            <a:off x="619237" y="4222328"/>
            <a:ext cx="2114437" cy="288000"/>
          </a:xfrm>
        </p:spPr>
        <p:txBody>
          <a:bodyPr rtlCol="0"/>
          <a:lstStyle/>
          <a:p>
            <a:pPr rtl="0"/>
            <a:r>
              <a:rPr lang="el-GR" sz="2100" dirty="0"/>
              <a:t>Διεύρυνση</a:t>
            </a:r>
          </a:p>
        </p:txBody>
      </p:sp>
      <p:sp>
        <p:nvSpPr>
          <p:cNvPr id="3" name="Θέση περιεχομένου 2">
            <a:extLst>
              <a:ext uri="{FF2B5EF4-FFF2-40B4-BE49-F238E27FC236}">
                <a16:creationId xmlns:a16="http://schemas.microsoft.com/office/drawing/2014/main" id="{EDE7B872-3F2A-4681-BC59-FE196007BBB8}"/>
              </a:ext>
            </a:extLst>
          </p:cNvPr>
          <p:cNvSpPr>
            <a:spLocks noGrp="1"/>
          </p:cNvSpPr>
          <p:nvPr>
            <p:ph idx="1"/>
          </p:nvPr>
        </p:nvSpPr>
        <p:spPr>
          <a:xfrm>
            <a:off x="619438" y="4699407"/>
            <a:ext cx="2114236" cy="1426760"/>
          </a:xfrm>
        </p:spPr>
        <p:txBody>
          <a:bodyPr rtlCol="0"/>
          <a:lstStyle/>
          <a:p>
            <a:pPr algn="l"/>
            <a:r>
              <a:rPr lang="el-GR" b="0" i="0" u="none" strike="noStrike" baseline="0" dirty="0">
                <a:latin typeface="MgHelveticaUCPol"/>
              </a:rPr>
              <a:t>Μετά τη λήξη του Ψυχρού Πολέμου έγιναν νέες προσπάθειες εμβάθυνσης και διεύρυνσης</a:t>
            </a:r>
            <a:endParaRPr lang="el-GR" noProof="1"/>
          </a:p>
        </p:txBody>
      </p:sp>
      <p:pic>
        <p:nvPicPr>
          <p:cNvPr id="140" name="Θέση εικόνας 139" descr="Εικονίδιο με φυσαλίδες συνομιλίας">
            <a:extLst>
              <a:ext uri="{FF2B5EF4-FFF2-40B4-BE49-F238E27FC236}">
                <a16:creationId xmlns:a16="http://schemas.microsoft.com/office/drawing/2014/main" id="{663A7591-BB1C-0B46-BA55-ACAA615B1B22}"/>
              </a:ext>
            </a:extLst>
          </p:cNvPr>
          <p:cNvPicPr>
            <a:picLocks noGrp="1" noChangeAspect="1"/>
          </p:cNvPicPr>
          <p:nvPr>
            <p:ph type="pic" sz="quarter" idx="22"/>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7" name="Θέση κειμένου 6">
            <a:extLst>
              <a:ext uri="{FF2B5EF4-FFF2-40B4-BE49-F238E27FC236}">
                <a16:creationId xmlns:a16="http://schemas.microsoft.com/office/drawing/2014/main" id="{6D31A792-6E21-4653-A73F-C5EB48D28378}"/>
              </a:ext>
            </a:extLst>
          </p:cNvPr>
          <p:cNvSpPr>
            <a:spLocks noGrp="1"/>
          </p:cNvSpPr>
          <p:nvPr>
            <p:ph type="body" sz="quarter" idx="14"/>
          </p:nvPr>
        </p:nvSpPr>
        <p:spPr>
          <a:xfrm>
            <a:off x="2914287" y="4222328"/>
            <a:ext cx="2114236" cy="576175"/>
          </a:xfrm>
        </p:spPr>
        <p:txBody>
          <a:bodyPr rtlCol="0"/>
          <a:lstStyle/>
          <a:p>
            <a:pPr algn="l"/>
            <a:r>
              <a:rPr lang="el-GR" sz="1800" b="1" i="1" u="none" strike="noStrike" baseline="0" dirty="0">
                <a:latin typeface="MgHelveticaUCPol-BoldItalic"/>
              </a:rPr>
              <a:t>Συνθήκη Μάαστριχτ</a:t>
            </a:r>
          </a:p>
          <a:p>
            <a:pPr algn="l"/>
            <a:r>
              <a:rPr lang="el-GR" sz="1800" b="1" i="1" dirty="0">
                <a:latin typeface="MgHelveticaUCPol-BoldItalic"/>
              </a:rPr>
              <a:t>1992</a:t>
            </a:r>
            <a:endParaRPr lang="el-GR" sz="1800" b="1" i="1" u="none" strike="noStrike" baseline="0" dirty="0">
              <a:latin typeface="MgHelveticaUCPol-BoldItalic"/>
            </a:endParaRPr>
          </a:p>
          <a:p>
            <a:pPr algn="l"/>
            <a:endParaRPr lang="el-GR" sz="2100" dirty="0"/>
          </a:p>
        </p:txBody>
      </p:sp>
      <p:sp>
        <p:nvSpPr>
          <p:cNvPr id="8" name="Θέση κειμένου 7">
            <a:extLst>
              <a:ext uri="{FF2B5EF4-FFF2-40B4-BE49-F238E27FC236}">
                <a16:creationId xmlns:a16="http://schemas.microsoft.com/office/drawing/2014/main" id="{436C478F-505F-4EAD-ACFE-85BDF0298EAD}"/>
              </a:ext>
            </a:extLst>
          </p:cNvPr>
          <p:cNvSpPr>
            <a:spLocks noGrp="1"/>
          </p:cNvSpPr>
          <p:nvPr>
            <p:ph type="body" sz="quarter" idx="15"/>
          </p:nvPr>
        </p:nvSpPr>
        <p:spPr>
          <a:xfrm>
            <a:off x="2902438" y="4798502"/>
            <a:ext cx="1797123" cy="1115737"/>
          </a:xfrm>
        </p:spPr>
        <p:txBody>
          <a:bodyPr rtlCol="0"/>
          <a:lstStyle/>
          <a:p>
            <a:pPr algn="l"/>
            <a:r>
              <a:rPr lang="el-GR" b="0" i="0" u="none" strike="noStrike" baseline="0" dirty="0">
                <a:latin typeface="MgHelveticaUCPol"/>
              </a:rPr>
              <a:t>Α) μετεξέλιξη των Ευρωπαϊκών Κοινοτήτων στη σημερινή </a:t>
            </a:r>
            <a:r>
              <a:rPr lang="el-GR" b="0" i="1" u="none" strike="noStrike" baseline="0" dirty="0">
                <a:latin typeface="MgHelveticaUCPol-Italic"/>
              </a:rPr>
              <a:t>Ευρωπαϊκή Ένωση </a:t>
            </a:r>
            <a:r>
              <a:rPr lang="el-GR" b="0" i="0" u="none" strike="noStrike" baseline="0" dirty="0">
                <a:latin typeface="MgHelveticaUCPol"/>
              </a:rPr>
              <a:t>(Ε.Ε.),</a:t>
            </a:r>
            <a:endParaRPr lang="el-GR" noProof="1"/>
          </a:p>
        </p:txBody>
      </p:sp>
      <p:pic>
        <p:nvPicPr>
          <p:cNvPr id="142" name="Θέση εικόνας 141" descr="Εικονίδιο θυμωμένου προσώπου">
            <a:extLst>
              <a:ext uri="{FF2B5EF4-FFF2-40B4-BE49-F238E27FC236}">
                <a16:creationId xmlns:a16="http://schemas.microsoft.com/office/drawing/2014/main" id="{410AFAD2-AC4A-6B48-A631-B1466F26093F}"/>
              </a:ext>
            </a:extLst>
          </p:cNvPr>
          <p:cNvPicPr>
            <a:picLocks noGrp="1" noChangeAspect="1"/>
          </p:cNvPicPr>
          <p:nvPr>
            <p:ph type="pic" sz="quarter" idx="23"/>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p:pic>
      <p:sp>
        <p:nvSpPr>
          <p:cNvPr id="9" name="Θέση κειμένου 8">
            <a:extLst>
              <a:ext uri="{FF2B5EF4-FFF2-40B4-BE49-F238E27FC236}">
                <a16:creationId xmlns:a16="http://schemas.microsoft.com/office/drawing/2014/main" id="{A66AAF62-0A87-45D2-A488-C89D55255BB3}"/>
              </a:ext>
            </a:extLst>
          </p:cNvPr>
          <p:cNvSpPr>
            <a:spLocks noGrp="1"/>
          </p:cNvSpPr>
          <p:nvPr>
            <p:ph type="body" sz="quarter" idx="16"/>
          </p:nvPr>
        </p:nvSpPr>
        <p:spPr/>
        <p:txBody>
          <a:bodyPr rtlCol="0"/>
          <a:lstStyle/>
          <a:p>
            <a:r>
              <a:rPr lang="el-GR" sz="1600" b="1" i="1" u="none" strike="noStrike" baseline="0" dirty="0">
                <a:latin typeface="MgHelveticaUCPol-BoldItalic"/>
              </a:rPr>
              <a:t>Συνθήκη Μάαστριχτ</a:t>
            </a:r>
          </a:p>
          <a:p>
            <a:pPr rtl="0"/>
            <a:endParaRPr lang="el-GR" sz="2100" dirty="0"/>
          </a:p>
        </p:txBody>
      </p:sp>
      <p:sp>
        <p:nvSpPr>
          <p:cNvPr id="10" name="Θέση κειμένου 9">
            <a:extLst>
              <a:ext uri="{FF2B5EF4-FFF2-40B4-BE49-F238E27FC236}">
                <a16:creationId xmlns:a16="http://schemas.microsoft.com/office/drawing/2014/main" id="{110BA534-E9F6-4878-9F9C-CED5165C486A}"/>
              </a:ext>
            </a:extLst>
          </p:cNvPr>
          <p:cNvSpPr>
            <a:spLocks noGrp="1"/>
          </p:cNvSpPr>
          <p:nvPr>
            <p:ph type="body" sz="quarter" idx="17"/>
          </p:nvPr>
        </p:nvSpPr>
        <p:spPr/>
        <p:txBody>
          <a:bodyPr rtlCol="0"/>
          <a:lstStyle/>
          <a:p>
            <a:pPr algn="l"/>
            <a:r>
              <a:rPr lang="el-GR" noProof="1"/>
              <a:t>Β) </a:t>
            </a:r>
            <a:r>
              <a:rPr lang="el-GR" b="0" i="0" u="none" strike="noStrike" baseline="0" dirty="0">
                <a:latin typeface="MgHelveticaUCPol"/>
              </a:rPr>
              <a:t>σύσταση της </a:t>
            </a:r>
            <a:r>
              <a:rPr lang="el-GR" b="0" i="1" u="none" strike="noStrike" baseline="0" dirty="0">
                <a:latin typeface="MgHelveticaUCPol-Italic"/>
              </a:rPr>
              <a:t>Οικονομικής και Νομισματικής Ένωσης </a:t>
            </a:r>
            <a:r>
              <a:rPr lang="el-GR" b="0" i="0" u="none" strike="noStrike" baseline="0" dirty="0">
                <a:latin typeface="MgHelveticaUCPol"/>
              </a:rPr>
              <a:t>της Ευρώπης (ΟΝΕ) για τη δημιουργία</a:t>
            </a:r>
            <a:r>
              <a:rPr lang="el-GR" dirty="0">
                <a:latin typeface="MgHelveticaUCPol"/>
              </a:rPr>
              <a:t> </a:t>
            </a:r>
            <a:r>
              <a:rPr lang="el-GR" b="0" i="0" u="none" strike="noStrike" baseline="0" dirty="0">
                <a:latin typeface="MgHelveticaUCPol"/>
              </a:rPr>
              <a:t>κοινού νομίσματος.</a:t>
            </a:r>
            <a:endParaRPr lang="el-GR" noProof="1"/>
          </a:p>
        </p:txBody>
      </p:sp>
      <p:pic>
        <p:nvPicPr>
          <p:cNvPr id="144" name="Θέση εικόνας 143" descr="Εικονίδιο χαρτοφύλακα">
            <a:extLst>
              <a:ext uri="{FF2B5EF4-FFF2-40B4-BE49-F238E27FC236}">
                <a16:creationId xmlns:a16="http://schemas.microsoft.com/office/drawing/2014/main" id="{1CAF1AF2-0AF4-C846-A9D2-AE4E6FE4EE72}"/>
              </a:ext>
            </a:extLst>
          </p:cNvPr>
          <p:cNvPicPr>
            <a:picLocks noGrp="1" noChangeAspect="1"/>
          </p:cNvPicPr>
          <p:nvPr>
            <p:ph type="pic" sz="quarter" idx="24"/>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p:pic>
      <p:sp>
        <p:nvSpPr>
          <p:cNvPr id="11" name="Θέση κειμένου 10">
            <a:extLst>
              <a:ext uri="{FF2B5EF4-FFF2-40B4-BE49-F238E27FC236}">
                <a16:creationId xmlns:a16="http://schemas.microsoft.com/office/drawing/2014/main" id="{ABAD4637-B393-4D7D-A572-C89CA2630323}"/>
              </a:ext>
            </a:extLst>
          </p:cNvPr>
          <p:cNvSpPr>
            <a:spLocks noGrp="1"/>
          </p:cNvSpPr>
          <p:nvPr>
            <p:ph type="body" sz="quarter" idx="18"/>
          </p:nvPr>
        </p:nvSpPr>
        <p:spPr/>
        <p:txBody>
          <a:bodyPr rtlCol="0"/>
          <a:lstStyle/>
          <a:p>
            <a:pPr rtl="0"/>
            <a:r>
              <a:rPr lang="el-GR" sz="1800" b="0" i="0" u="none" strike="noStrike" baseline="0" dirty="0">
                <a:latin typeface="MgHelveticaUCPol"/>
              </a:rPr>
              <a:t>1994</a:t>
            </a:r>
            <a:endParaRPr lang="el-GR" sz="2100" dirty="0"/>
          </a:p>
        </p:txBody>
      </p:sp>
      <p:sp>
        <p:nvSpPr>
          <p:cNvPr id="12" name="Θέση κειμένου 11">
            <a:extLst>
              <a:ext uri="{FF2B5EF4-FFF2-40B4-BE49-F238E27FC236}">
                <a16:creationId xmlns:a16="http://schemas.microsoft.com/office/drawing/2014/main" id="{E8BFAA0D-DFDC-486A-B893-ACF2F19F3953}"/>
              </a:ext>
            </a:extLst>
          </p:cNvPr>
          <p:cNvSpPr>
            <a:spLocks noGrp="1"/>
          </p:cNvSpPr>
          <p:nvPr>
            <p:ph type="body" sz="quarter" idx="19"/>
          </p:nvPr>
        </p:nvSpPr>
        <p:spPr/>
        <p:txBody>
          <a:bodyPr rtlCol="0"/>
          <a:lstStyle/>
          <a:p>
            <a:pPr rtl="0"/>
            <a:r>
              <a:rPr lang="el-GR" noProof="1"/>
              <a:t>Προσχώρησαν στην Ε.Ε.  η Σουηδία, η Φινλανδία και η Αυστρία.</a:t>
            </a:r>
          </a:p>
        </p:txBody>
      </p:sp>
      <p:pic>
        <p:nvPicPr>
          <p:cNvPr id="146" name="Θέση εικόνας 145" descr="Εικονίδιο στηθοσκοπίου">
            <a:extLst>
              <a:ext uri="{FF2B5EF4-FFF2-40B4-BE49-F238E27FC236}">
                <a16:creationId xmlns:a16="http://schemas.microsoft.com/office/drawing/2014/main" id="{D580DCDB-72A1-0547-BEF7-0BDC568F0F2B}"/>
              </a:ext>
            </a:extLst>
          </p:cNvPr>
          <p:cNvPicPr>
            <a:picLocks noGrp="1" noChangeAspect="1"/>
          </p:cNvPicPr>
          <p:nvPr>
            <p:ph type="pic" sz="quarter" idx="25"/>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p:pic>
      <p:sp>
        <p:nvSpPr>
          <p:cNvPr id="13" name="Θέση κειμένου 12">
            <a:extLst>
              <a:ext uri="{FF2B5EF4-FFF2-40B4-BE49-F238E27FC236}">
                <a16:creationId xmlns:a16="http://schemas.microsoft.com/office/drawing/2014/main" id="{F67AC6D8-2211-41DF-A0C3-1393DD11CA3C}"/>
              </a:ext>
            </a:extLst>
          </p:cNvPr>
          <p:cNvSpPr>
            <a:spLocks noGrp="1"/>
          </p:cNvSpPr>
          <p:nvPr>
            <p:ph type="body" sz="quarter" idx="20"/>
          </p:nvPr>
        </p:nvSpPr>
        <p:spPr>
          <a:xfrm>
            <a:off x="9799437" y="4222328"/>
            <a:ext cx="2192537" cy="288000"/>
          </a:xfrm>
        </p:spPr>
        <p:txBody>
          <a:bodyPr rtlCol="0"/>
          <a:lstStyle/>
          <a:p>
            <a:pPr rtl="0"/>
            <a:r>
              <a:rPr lang="el-GR" sz="2100" dirty="0"/>
              <a:t>Επιμέρους αλλαγές</a:t>
            </a:r>
          </a:p>
        </p:txBody>
      </p:sp>
      <p:sp>
        <p:nvSpPr>
          <p:cNvPr id="14" name="Θέση κειμένου 13">
            <a:extLst>
              <a:ext uri="{FF2B5EF4-FFF2-40B4-BE49-F238E27FC236}">
                <a16:creationId xmlns:a16="http://schemas.microsoft.com/office/drawing/2014/main" id="{2700A887-6865-4B69-90F3-DB4E5347865B}"/>
              </a:ext>
            </a:extLst>
          </p:cNvPr>
          <p:cNvSpPr>
            <a:spLocks noGrp="1"/>
          </p:cNvSpPr>
          <p:nvPr>
            <p:ph type="body" sz="quarter" idx="21"/>
          </p:nvPr>
        </p:nvSpPr>
        <p:spPr/>
        <p:txBody>
          <a:bodyPr rtlCol="0"/>
          <a:lstStyle/>
          <a:p>
            <a:pPr algn="l"/>
            <a:r>
              <a:rPr lang="el-GR" sz="1800" b="0" i="1" u="none" strike="noStrike" baseline="0" dirty="0">
                <a:latin typeface="MgHelveticaUCPol-Italic"/>
              </a:rPr>
              <a:t>Συνθήκες του Άμστερνταμ </a:t>
            </a:r>
            <a:r>
              <a:rPr lang="el-GR" sz="1800" b="0" i="0" u="none" strike="noStrike" baseline="0" dirty="0">
                <a:latin typeface="MgHelveticaUCPol"/>
              </a:rPr>
              <a:t>το 1997 και </a:t>
            </a:r>
            <a:r>
              <a:rPr lang="el-GR" sz="1800" b="0" i="1" u="none" strike="noStrike" baseline="0" dirty="0">
                <a:latin typeface="MgHelveticaUCPol-Italic"/>
              </a:rPr>
              <a:t>της Νίκαιας </a:t>
            </a:r>
            <a:r>
              <a:rPr lang="el-GR" sz="1800" b="0" i="0" u="none" strike="noStrike" baseline="0" dirty="0">
                <a:latin typeface="MgHelveticaUCPol"/>
              </a:rPr>
              <a:t>το 1999</a:t>
            </a:r>
            <a:endParaRPr lang="el-GR" noProof="1"/>
          </a:p>
        </p:txBody>
      </p:sp>
      <p:sp>
        <p:nvSpPr>
          <p:cNvPr id="4" name="Θέση αριθμού διαφάνειας 3">
            <a:extLst>
              <a:ext uri="{FF2B5EF4-FFF2-40B4-BE49-F238E27FC236}">
                <a16:creationId xmlns:a16="http://schemas.microsoft.com/office/drawing/2014/main" id="{BCFCF4E0-1B16-4A88-B2E4-1790126F2E15}"/>
              </a:ext>
            </a:extLst>
          </p:cNvPr>
          <p:cNvSpPr>
            <a:spLocks noGrp="1"/>
          </p:cNvSpPr>
          <p:nvPr>
            <p:ph type="sldNum" sz="quarter" idx="11"/>
          </p:nvPr>
        </p:nvSpPr>
        <p:spPr/>
        <p:txBody>
          <a:bodyPr rtlCol="0"/>
          <a:lstStyle/>
          <a:p>
            <a:pPr rtl="0"/>
            <a:fld id="{19B51A1E-902D-48AF-9020-955120F399B6}" type="slidenum">
              <a:rPr lang="el-GR" smtClean="0"/>
              <a:pPr rtl="0"/>
              <a:t>8</a:t>
            </a:fld>
            <a:endParaRPr lang="el-GR" dirty="0"/>
          </a:p>
        </p:txBody>
      </p:sp>
      <p:pic>
        <p:nvPicPr>
          <p:cNvPr id="15" name="Εικόνα 14">
            <a:extLst>
              <a:ext uri="{FF2B5EF4-FFF2-40B4-BE49-F238E27FC236}">
                <a16:creationId xmlns:a16="http://schemas.microsoft.com/office/drawing/2014/main" id="{3A8F47B4-96D4-645E-D4F6-AAB5AC5C4826}"/>
              </a:ext>
            </a:extLst>
          </p:cNvPr>
          <p:cNvPicPr>
            <a:picLocks noChangeAspect="1"/>
          </p:cNvPicPr>
          <p:nvPr/>
        </p:nvPicPr>
        <p:blipFill>
          <a:blip r:embed="rId14"/>
          <a:stretch>
            <a:fillRect/>
          </a:stretch>
        </p:blipFill>
        <p:spPr>
          <a:xfrm>
            <a:off x="352338" y="731833"/>
            <a:ext cx="11492917" cy="3018046"/>
          </a:xfrm>
          <a:prstGeom prst="rect">
            <a:avLst/>
          </a:prstGeom>
        </p:spPr>
      </p:pic>
      <p:sp>
        <p:nvSpPr>
          <p:cNvPr id="19" name="TextBox 18">
            <a:extLst>
              <a:ext uri="{FF2B5EF4-FFF2-40B4-BE49-F238E27FC236}">
                <a16:creationId xmlns:a16="http://schemas.microsoft.com/office/drawing/2014/main" id="{F394E05B-F4AA-6C1A-7E00-FE9B8B21E656}"/>
              </a:ext>
            </a:extLst>
          </p:cNvPr>
          <p:cNvSpPr txBox="1"/>
          <p:nvPr/>
        </p:nvSpPr>
        <p:spPr>
          <a:xfrm>
            <a:off x="536895" y="2323751"/>
            <a:ext cx="3078759" cy="1223412"/>
          </a:xfrm>
          <a:prstGeom prst="rect">
            <a:avLst/>
          </a:prstGeom>
          <a:noFill/>
        </p:spPr>
        <p:txBody>
          <a:bodyPr wrap="square">
            <a:spAutoFit/>
          </a:bodyPr>
          <a:lstStyle/>
          <a:p>
            <a:pPr algn="l"/>
            <a:r>
              <a:rPr lang="el-GR" sz="1050" b="0" i="1" u="none" strike="noStrike" baseline="0" dirty="0">
                <a:latin typeface="MgFutureUCPolItalic"/>
              </a:rPr>
              <a:t>Το 1957, με τη Συνθήκη της Ρώμης, ιδρύθηκε η Ευρωπαϊκή Οικονομική Κοινότητα (ΕΟΚ), στην οποία η χώρα μας προσχώρησε επίσημα το 1981. Το 1992, με τη Συνθήκη του Μάαστριχτ, όπως αυτή συμπληρώθηκε με τη Συνθήκη του Άμστερνταμ, ιδρύθηκε η Ευρωπαϊκή Ένωση (Ε.Ε.), στη θέση της ΕΟΚ. Σήμερα η </a:t>
            </a:r>
            <a:r>
              <a:rPr lang="el-GR" sz="1050" b="0" i="1" u="none" strike="noStrike" baseline="0" dirty="0" err="1">
                <a:latin typeface="MgFutureUCPolItalic"/>
              </a:rPr>
              <a:t>Ε.Ε</a:t>
            </a:r>
            <a:r>
              <a:rPr lang="el-GR" sz="1050" b="0" i="1" u="none" strike="noStrike" baseline="0" dirty="0">
                <a:latin typeface="MgFutureUCPolItalic"/>
              </a:rPr>
              <a:t> αριθμεί 25 κράτη-μέλη</a:t>
            </a:r>
            <a:endParaRPr lang="el-GR" sz="1050" dirty="0"/>
          </a:p>
        </p:txBody>
      </p:sp>
    </p:spTree>
    <p:extLst>
      <p:ext uri="{BB962C8B-B14F-4D97-AF65-F5344CB8AC3E}">
        <p14:creationId xmlns:p14="http://schemas.microsoft.com/office/powerpoint/2010/main" val="435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E10F45-B672-8190-53A5-9AF2AA408027}"/>
              </a:ext>
            </a:extLst>
          </p:cNvPr>
          <p:cNvSpPr>
            <a:spLocks noGrp="1"/>
          </p:cNvSpPr>
          <p:nvPr>
            <p:ph type="title"/>
          </p:nvPr>
        </p:nvSpPr>
        <p:spPr/>
        <p:txBody>
          <a:bodyPr/>
          <a:lstStyle/>
          <a:p>
            <a:r>
              <a:rPr lang="el-GR" dirty="0"/>
              <a:t>Συνθήκη Μάαστριχτ</a:t>
            </a:r>
          </a:p>
        </p:txBody>
      </p:sp>
      <p:pic>
        <p:nvPicPr>
          <p:cNvPr id="6" name="Θέση περιεχομένου 5">
            <a:extLst>
              <a:ext uri="{FF2B5EF4-FFF2-40B4-BE49-F238E27FC236}">
                <a16:creationId xmlns:a16="http://schemas.microsoft.com/office/drawing/2014/main" id="{80A95E53-DEE5-C527-6BBB-141083E31690}"/>
              </a:ext>
            </a:extLst>
          </p:cNvPr>
          <p:cNvPicPr>
            <a:picLocks noGrp="1" noChangeAspect="1"/>
          </p:cNvPicPr>
          <p:nvPr>
            <p:ph idx="1"/>
          </p:nvPr>
        </p:nvPicPr>
        <p:blipFill>
          <a:blip r:embed="rId2"/>
          <a:stretch>
            <a:fillRect/>
          </a:stretch>
        </p:blipFill>
        <p:spPr>
          <a:xfrm>
            <a:off x="432000" y="1026690"/>
            <a:ext cx="5169328" cy="2907747"/>
          </a:xfrm>
        </p:spPr>
      </p:pic>
      <p:sp>
        <p:nvSpPr>
          <p:cNvPr id="4" name="Θέση αριθμού διαφάνειας 3">
            <a:extLst>
              <a:ext uri="{FF2B5EF4-FFF2-40B4-BE49-F238E27FC236}">
                <a16:creationId xmlns:a16="http://schemas.microsoft.com/office/drawing/2014/main" id="{6E24DB3D-0230-B95F-6746-68B410E32C82}"/>
              </a:ext>
            </a:extLst>
          </p:cNvPr>
          <p:cNvSpPr>
            <a:spLocks noGrp="1"/>
          </p:cNvSpPr>
          <p:nvPr>
            <p:ph type="sldNum" sz="quarter" idx="11"/>
          </p:nvPr>
        </p:nvSpPr>
        <p:spPr/>
        <p:txBody>
          <a:bodyPr/>
          <a:lstStyle/>
          <a:p>
            <a:pPr rtl="0"/>
            <a:fld id="{19B51A1E-902D-48AF-9020-955120F399B6}" type="slidenum">
              <a:rPr lang="el-GR" noProof="0" smtClean="0"/>
              <a:pPr rtl="0"/>
              <a:t>9</a:t>
            </a:fld>
            <a:endParaRPr lang="el-GR" noProof="0" dirty="0"/>
          </a:p>
        </p:txBody>
      </p:sp>
      <p:sp>
        <p:nvSpPr>
          <p:cNvPr id="8" name="TextBox 7">
            <a:extLst>
              <a:ext uri="{FF2B5EF4-FFF2-40B4-BE49-F238E27FC236}">
                <a16:creationId xmlns:a16="http://schemas.microsoft.com/office/drawing/2014/main" id="{A28586E6-70D6-AACA-B247-003A3E77B156}"/>
              </a:ext>
            </a:extLst>
          </p:cNvPr>
          <p:cNvSpPr txBox="1"/>
          <p:nvPr/>
        </p:nvSpPr>
        <p:spPr>
          <a:xfrm>
            <a:off x="6258186" y="620785"/>
            <a:ext cx="5430231" cy="5386090"/>
          </a:xfrm>
          <a:prstGeom prst="rect">
            <a:avLst/>
          </a:prstGeom>
          <a:noFill/>
        </p:spPr>
        <p:txBody>
          <a:bodyPr wrap="square">
            <a:spAutoFit/>
          </a:bodyPr>
          <a:lstStyle/>
          <a:p>
            <a:pPr>
              <a:buNone/>
            </a:pPr>
            <a:r>
              <a:rPr lang="el-GR" b="1" dirty="0"/>
              <a:t>Συμπληρωτικές πληροφορίες</a:t>
            </a:r>
          </a:p>
          <a:p>
            <a:pPr>
              <a:buNone/>
            </a:pPr>
            <a:r>
              <a:rPr lang="el-GR" b="1" dirty="0"/>
              <a:t>Οι 3 βασικοί πυλώνες της ιδρυτικής συνθήκης της Ευρωπαϊκής Ένωσης: </a:t>
            </a:r>
          </a:p>
          <a:p>
            <a:pPr>
              <a:buFont typeface="Arial" panose="020B0604020202020204" pitchFamily="34" charset="0"/>
              <a:buChar char="•"/>
            </a:pPr>
            <a:r>
              <a:rPr lang="el-GR" dirty="0"/>
              <a:t>Είναι η πρώτη Συνθήκη που εισήγαγε την ευρωπαϊκή ιθαγένεια, η οποία επιτρέπει στους πολίτες να διαμένουν και να μετακινούνται ελεύθερα στα κράτη μέλη. </a:t>
            </a:r>
          </a:p>
          <a:p>
            <a:pPr>
              <a:buFont typeface="Arial" panose="020B0604020202020204" pitchFamily="34" charset="0"/>
              <a:buChar char="•"/>
            </a:pPr>
            <a:r>
              <a:rPr lang="el-GR" dirty="0"/>
              <a:t>Θέσπισε μια κοινή εξωτερική πολιτική και πολιτική ασφάλειας, με σκοπό «τη διαφύλαξη των κοινών αξιών, των θεμελιωδών συμφερόντων και της ανεξαρτησίας της Ένωσης».</a:t>
            </a:r>
          </a:p>
          <a:p>
            <a:pPr>
              <a:buFont typeface="Arial" panose="020B0604020202020204" pitchFamily="34" charset="0"/>
              <a:buChar char="•"/>
            </a:pPr>
            <a:r>
              <a:rPr lang="el-GR" dirty="0"/>
              <a:t>Ανέπτυξε τη στενή συνεργασία σε θέματα δικαιοσύνης και εσωτερικών υποθέσεων, με σκοπό τη διαφύλαξη της ασφάλειας και της προστασίας των Ευρωπαίων πολιτών.</a:t>
            </a:r>
          </a:p>
          <a:p>
            <a:pPr>
              <a:buFont typeface="Arial" panose="020B0604020202020204" pitchFamily="34" charset="0"/>
              <a:buChar char="•"/>
            </a:pPr>
            <a:r>
              <a:rPr lang="el-GR" b="1" dirty="0"/>
              <a:t>Έθεσε τα θεμέλια για το ευρώ</a:t>
            </a:r>
            <a:endParaRPr lang="el-GR" dirty="0"/>
          </a:p>
          <a:p>
            <a:pPr lvl="4">
              <a:buFont typeface="Arial" panose="020B0604020202020204" pitchFamily="34" charset="0"/>
              <a:buChar char="•"/>
            </a:pPr>
            <a:r>
              <a:rPr lang="en-US" sz="1400" dirty="0">
                <a:hlinkClick r:id="rId3"/>
              </a:rPr>
              <a:t>https://</a:t>
            </a:r>
            <a:r>
              <a:rPr lang="en-US" sz="1400" dirty="0" err="1">
                <a:hlinkClick r:id="rId3"/>
              </a:rPr>
              <a:t>www.liberal.gr</a:t>
            </a:r>
            <a:r>
              <a:rPr lang="en-US" sz="1400" dirty="0">
                <a:hlinkClick r:id="rId3"/>
              </a:rPr>
              <a:t>/</a:t>
            </a:r>
            <a:r>
              <a:rPr lang="en-US" sz="1400" dirty="0" err="1">
                <a:hlinkClick r:id="rId3"/>
              </a:rPr>
              <a:t>politiki</a:t>
            </a:r>
            <a:r>
              <a:rPr lang="en-US" sz="1400" dirty="0">
                <a:hlinkClick r:id="rId3"/>
              </a:rPr>
              <a:t>/</a:t>
            </a:r>
            <a:r>
              <a:rPr lang="en-US" sz="1400" dirty="0" err="1">
                <a:hlinkClick r:id="rId3"/>
              </a:rPr>
              <a:t>san</a:t>
            </a:r>
            <a:r>
              <a:rPr lang="en-US" sz="1400" dirty="0">
                <a:hlinkClick r:id="rId3"/>
              </a:rPr>
              <a:t>-</a:t>
            </a:r>
            <a:r>
              <a:rPr lang="en-US" sz="1400" dirty="0" err="1">
                <a:hlinkClick r:id="rId3"/>
              </a:rPr>
              <a:t>simera</a:t>
            </a:r>
            <a:r>
              <a:rPr lang="en-US" sz="1400" dirty="0">
                <a:hlinkClick r:id="rId3"/>
              </a:rPr>
              <a:t>-1992-32-</a:t>
            </a:r>
            <a:r>
              <a:rPr lang="en-US" sz="1400" dirty="0" err="1">
                <a:hlinkClick r:id="rId3"/>
              </a:rPr>
              <a:t>hronia</a:t>
            </a:r>
            <a:r>
              <a:rPr lang="en-US" sz="1400" dirty="0">
                <a:hlinkClick r:id="rId3"/>
              </a:rPr>
              <a:t>-apo-</a:t>
            </a:r>
            <a:r>
              <a:rPr lang="en-US" sz="1400" dirty="0" err="1">
                <a:hlinkClick r:id="rId3"/>
              </a:rPr>
              <a:t>ti</a:t>
            </a:r>
            <a:r>
              <a:rPr lang="en-US" sz="1400" dirty="0">
                <a:hlinkClick r:id="rId3"/>
              </a:rPr>
              <a:t>-</a:t>
            </a:r>
            <a:r>
              <a:rPr lang="en-US" sz="1400" dirty="0" err="1">
                <a:hlinkClick r:id="rId3"/>
              </a:rPr>
              <a:t>synthiki</a:t>
            </a:r>
            <a:r>
              <a:rPr lang="en-US" sz="1400" dirty="0">
                <a:hlinkClick r:id="rId3"/>
              </a:rPr>
              <a:t>-toy-</a:t>
            </a:r>
            <a:r>
              <a:rPr lang="en-US" sz="1400" dirty="0" err="1">
                <a:hlinkClick r:id="rId3"/>
              </a:rPr>
              <a:t>maastriht</a:t>
            </a:r>
            <a:endParaRPr lang="el-GR" sz="1400" dirty="0"/>
          </a:p>
          <a:p>
            <a:pPr lvl="4">
              <a:buFont typeface="Arial" panose="020B0604020202020204" pitchFamily="34" charset="0"/>
              <a:buChar char="•"/>
            </a:pPr>
            <a:endParaRPr lang="el-GR" sz="1400" dirty="0"/>
          </a:p>
        </p:txBody>
      </p:sp>
      <p:pic>
        <p:nvPicPr>
          <p:cNvPr id="10" name="Εικόνα 9">
            <a:extLst>
              <a:ext uri="{FF2B5EF4-FFF2-40B4-BE49-F238E27FC236}">
                <a16:creationId xmlns:a16="http://schemas.microsoft.com/office/drawing/2014/main" id="{577C246C-57B8-F231-F7F8-F131A7204483}"/>
              </a:ext>
            </a:extLst>
          </p:cNvPr>
          <p:cNvPicPr>
            <a:picLocks noChangeAspect="1"/>
          </p:cNvPicPr>
          <p:nvPr/>
        </p:nvPicPr>
        <p:blipFill>
          <a:blip r:embed="rId4"/>
          <a:stretch>
            <a:fillRect/>
          </a:stretch>
        </p:blipFill>
        <p:spPr>
          <a:xfrm>
            <a:off x="1564101" y="4259685"/>
            <a:ext cx="2905125" cy="1571625"/>
          </a:xfrm>
          <a:prstGeom prst="rect">
            <a:avLst/>
          </a:prstGeom>
        </p:spPr>
      </p:pic>
    </p:spTree>
    <p:extLst>
      <p:ext uri="{BB962C8B-B14F-4D97-AF65-F5344CB8AC3E}">
        <p14:creationId xmlns:p14="http://schemas.microsoft.com/office/powerpoint/2010/main" val="4167531889"/>
      </p:ext>
    </p:extLst>
  </p:cSld>
  <p:clrMapOvr>
    <a:masterClrMapping/>
  </p:clrMapOvr>
</p:sld>
</file>

<file path=ppt/theme/theme1.xml><?xml version="1.0" encoding="utf-8"?>
<a:theme xmlns:a="http://schemas.openxmlformats.org/drawingml/2006/main" name="Θέμα του Office">
  <a:themeElements>
    <a:clrScheme name="Custom 126">
      <a:dk1>
        <a:sysClr val="windowText" lastClr="000000"/>
      </a:dk1>
      <a:lt1>
        <a:srgbClr val="FFFFFF"/>
      </a:lt1>
      <a:dk2>
        <a:srgbClr val="3F3F3F"/>
      </a:dk2>
      <a:lt2>
        <a:srgbClr val="F2F2F2"/>
      </a:lt2>
      <a:accent1>
        <a:srgbClr val="BADEDA"/>
      </a:accent1>
      <a:accent2>
        <a:srgbClr val="BC95C2"/>
      </a:accent2>
      <a:accent3>
        <a:srgbClr val="96AADC"/>
      </a:accent3>
      <a:accent4>
        <a:srgbClr val="FFAFAE"/>
      </a:accent4>
      <a:accent5>
        <a:srgbClr val="FFCDA3"/>
      </a:accent5>
      <a:accent6>
        <a:srgbClr val="BADEDA"/>
      </a:accent6>
      <a:hlink>
        <a:srgbClr val="BC95C2"/>
      </a:hlink>
      <a:folHlink>
        <a:srgbClr val="BC95C2"/>
      </a:folHlink>
    </a:clrScheme>
    <a:fontScheme name="Custom 144">
      <a:majorFont>
        <a:latin typeface="Tw Cen M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2"/>
            </a:gs>
            <a:gs pos="100000">
              <a:schemeClr val="accent4"/>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5055134_TF11505402.potx" id="{72637851-0C2C-426B-A3A8-A1CA1425C5E8}" vid="{1BC0250A-37F7-4AEA-BAE0-8BB0394BFD42}"/>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6744C9-72E8-4CA6-A877-06C449A0FA25}">
  <ds:schemaRefs>
    <ds:schemaRef ds:uri="http://schemas.microsoft.com/sharepoint/v3/contenttype/forms"/>
  </ds:schemaRefs>
</ds:datastoreItem>
</file>

<file path=customXml/itemProps2.xml><?xml version="1.0" encoding="utf-8"?>
<ds:datastoreItem xmlns:ds="http://schemas.openxmlformats.org/officeDocument/2006/customXml" ds:itemID="{C2711F49-45CD-49BA-9047-D3F459D10243}">
  <ds:schemaRefs>
    <ds:schemaRef ds:uri="fb0879af-3eba-417a-a55a-ffe6dcd6ca77"/>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BAE7A2E-3428-4DA0-9D29-A80DBF20E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Ρετρό συνοπτική παρουσίαση</Template>
  <TotalTime>224</TotalTime>
  <Words>1073</Words>
  <Application>Microsoft Office PowerPoint</Application>
  <PresentationFormat>Ευρεία οθόνη</PresentationFormat>
  <Paragraphs>110</Paragraphs>
  <Slides>17</Slides>
  <Notes>11</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17</vt:i4>
      </vt:variant>
    </vt:vector>
  </HeadingPairs>
  <TitlesOfParts>
    <vt:vector size="31" baseType="lpstr">
      <vt:lpstr>Arial</vt:lpstr>
      <vt:lpstr>Calibri</vt:lpstr>
      <vt:lpstr>Century Gothic</vt:lpstr>
      <vt:lpstr>Courier New</vt:lpstr>
      <vt:lpstr>MgFutureUCPolItalic</vt:lpstr>
      <vt:lpstr>MgHelveticaCondUCPol-Bold</vt:lpstr>
      <vt:lpstr>MgHelveticaUCPol</vt:lpstr>
      <vt:lpstr>MgHelveticaUCPol-BoldItalic</vt:lpstr>
      <vt:lpstr>MgHelveticaUCPol-Italic</vt:lpstr>
      <vt:lpstr>Times New Roman</vt:lpstr>
      <vt:lpstr>Tw Cen MT</vt:lpstr>
      <vt:lpstr>UB-Future-Bold</vt:lpstr>
      <vt:lpstr>Wingdings</vt:lpstr>
      <vt:lpstr>Θέμα του Office</vt:lpstr>
      <vt:lpstr>Η ΠΟΡΕΙΑ ΠΡΟΣ ΤΗΝ ΕΥΡΩΠΑΪΚΗ ΕΝΟΠΟΙΗΣΗ</vt:lpstr>
      <vt:lpstr>Η σύσταση των Ευρωπαϊκών Κοινοτήτων</vt:lpstr>
      <vt:lpstr>«Πατέρες» της ιδέας της Ε.Ε.</vt:lpstr>
      <vt:lpstr>ΔΙΑΧΩΡΙΣΤΙΚΟ ΕΝΟΤΗΤΩΝ</vt:lpstr>
      <vt:lpstr>ΣΥΝΘΗΚΗ ΡΩΜΗΣ</vt:lpstr>
      <vt:lpstr>ΣΥΝΘΗΚΗ ΡΩΜΗΣ (5 ΜΑΡΤΙΟΥ 1957)</vt:lpstr>
      <vt:lpstr>ΕΟΚ</vt:lpstr>
      <vt:lpstr>Η Ευρωπαϊκή Ένωση</vt:lpstr>
      <vt:lpstr>Συνθήκη Μάαστριχτ</vt:lpstr>
      <vt:lpstr>ΕΥΡΩ</vt:lpstr>
      <vt:lpstr>Παρουσίαση του PowerPoint</vt:lpstr>
      <vt:lpstr>Θεσμικά όργανα της Ε.Ε. και Επιτεύγματα</vt:lpstr>
      <vt:lpstr>ΣΥΝΟΨΗ</vt:lpstr>
      <vt:lpstr>Από τη συμμετοχή στο πρόγραμμα «Σχολεία Πρέσβεις του Ε.Κ.»</vt:lpstr>
      <vt:lpstr>ΓΕ.Λ ΑΥΛΩΝΑΡΙΟΥ</vt:lpstr>
      <vt:lpstr>Στρασβούργο</vt:lpstr>
      <vt:lpstr>ΕΥΧΑΡΙΣΤΟΥΜΕ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Athanasios Glikos</dc:creator>
  <cp:lastModifiedBy>BASW</cp:lastModifiedBy>
  <cp:revision>32</cp:revision>
  <dcterms:created xsi:type="dcterms:W3CDTF">2025-03-23T09:31:20Z</dcterms:created>
  <dcterms:modified xsi:type="dcterms:W3CDTF">2025-03-29T06:33:48Z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