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A9DE-ECF8-40B6-B878-9DB037C9DB89}" type="datetimeFigureOut">
              <a:rPr lang="el-GR" smtClean="0"/>
              <a:t>17/6/2015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0E54-34BF-4728-BBFD-2B58F45C40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A9DE-ECF8-40B6-B878-9DB037C9DB89}" type="datetimeFigureOut">
              <a:rPr lang="el-GR" smtClean="0"/>
              <a:t>17/6/2015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0E54-34BF-4728-BBFD-2B58F45C40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A9DE-ECF8-40B6-B878-9DB037C9DB89}" type="datetimeFigureOut">
              <a:rPr lang="el-GR" smtClean="0"/>
              <a:t>17/6/2015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0E54-34BF-4728-BBFD-2B58F45C40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A9DE-ECF8-40B6-B878-9DB037C9DB89}" type="datetimeFigureOut">
              <a:rPr lang="el-GR" smtClean="0"/>
              <a:t>17/6/2015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0E54-34BF-4728-BBFD-2B58F45C40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A9DE-ECF8-40B6-B878-9DB037C9DB89}" type="datetimeFigureOut">
              <a:rPr lang="el-GR" smtClean="0"/>
              <a:t>17/6/2015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0E54-34BF-4728-BBFD-2B58F45C40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A9DE-ECF8-40B6-B878-9DB037C9DB89}" type="datetimeFigureOut">
              <a:rPr lang="el-GR" smtClean="0"/>
              <a:t>17/6/2015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0E54-34BF-4728-BBFD-2B58F45C40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A9DE-ECF8-40B6-B878-9DB037C9DB89}" type="datetimeFigureOut">
              <a:rPr lang="el-GR" smtClean="0"/>
              <a:t>17/6/2015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0E54-34BF-4728-BBFD-2B58F45C40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A9DE-ECF8-40B6-B878-9DB037C9DB89}" type="datetimeFigureOut">
              <a:rPr lang="el-GR" smtClean="0"/>
              <a:t>17/6/2015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0E54-34BF-4728-BBFD-2B58F45C40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A9DE-ECF8-40B6-B878-9DB037C9DB89}" type="datetimeFigureOut">
              <a:rPr lang="el-GR" smtClean="0"/>
              <a:t>17/6/2015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0E54-34BF-4728-BBFD-2B58F45C40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A9DE-ECF8-40B6-B878-9DB037C9DB89}" type="datetimeFigureOut">
              <a:rPr lang="el-GR" smtClean="0"/>
              <a:t>17/6/2015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0E54-34BF-4728-BBFD-2B58F45C40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A9DE-ECF8-40B6-B878-9DB037C9DB89}" type="datetimeFigureOut">
              <a:rPr lang="el-GR" smtClean="0"/>
              <a:t>17/6/2015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0E54-34BF-4728-BBFD-2B58F45C40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CA9DE-ECF8-40B6-B878-9DB037C9DB89}" type="datetimeFigureOut">
              <a:rPr lang="el-GR" smtClean="0"/>
              <a:t>17/6/2015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C0E54-34BF-4728-BBFD-2B58F45C406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2800" b="1" i="1" u="sng" dirty="0" smtClean="0">
                <a:solidFill>
                  <a:srgbClr val="7030A0"/>
                </a:solidFill>
                <a:latin typeface="+mn-lt"/>
                <a:ea typeface="BatangChe" pitchFamily="49" charset="-127"/>
              </a:rPr>
              <a:t>ΗΤΕΧΝΗ ΣΑΝ ΠΑΡΑΜΥΘΙ...</a:t>
            </a:r>
            <a:r>
              <a:rPr lang="el-GR" sz="2800" b="1" dirty="0" smtClean="0">
                <a:solidFill>
                  <a:srgbClr val="7030A0"/>
                </a:solidFill>
                <a:latin typeface="+mn-lt"/>
                <a:ea typeface="BatangChe" pitchFamily="49" charset="-127"/>
              </a:rPr>
              <a:t/>
            </a:r>
            <a:br>
              <a:rPr lang="el-GR" sz="2800" b="1" dirty="0" smtClean="0">
                <a:solidFill>
                  <a:srgbClr val="7030A0"/>
                </a:solidFill>
                <a:latin typeface="+mn-lt"/>
                <a:ea typeface="BatangChe" pitchFamily="49" charset="-127"/>
              </a:rPr>
            </a:br>
            <a:endParaRPr lang="el-GR" sz="2800" dirty="0">
              <a:latin typeface="+mn-lt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Οι μαθητές εμπνέονται από τον Πικάσο και τον </a:t>
            </a:r>
            <a:r>
              <a:rPr lang="el-GR" dirty="0" err="1" smtClean="0"/>
              <a:t>Κλεε</a:t>
            </a:r>
            <a:endParaRPr lang="el-GR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4ο ΔΗΜΟΤΙΚΟ ΣΧΟΛΕΙΟ\Pictures\εργα των παιδιων\SAM_1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4ο ΔΗΜΟΤΙΚΟ ΣΧΟΛΕΙΟ\Pictures\εργα των παιδιων\SAM_1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4ο ΔΗΜΟΤΙΚΟ ΣΧΟΛΕΙΟ\Pictures\εργα των παιδιων\SAM_1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2089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4ο ΔΗΜΟΤΙΚΟ ΣΧΟΛΕΙΟ\Pictures\εργα των παιδιων\SAM_1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4ο ΔΗΜΟΤΙΚΟ ΣΧΟΛΕΙΟ\Pictures\εργα των παιδιων\SAM_1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4ο ΔΗΜΟΤΙΚΟ ΣΧΟΛΕΙΟ\Pictures\εργα των παιδιων\SAM_1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4ο ΔΗΜΟΤΙΚΟ ΣΧΟΛΕΙΟ\Pictures\εργα των παιδιων\SAM_1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4ο ΔΗΜΟΤΙΚΟ ΣΧΟΛΕΙΟ\Pictures\εργα των παιδιων\SAM_1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5379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4ο ΔΗΜΟΤΙΚΟ ΣΧΟΛΕΙΟ\Pictures\εργα των παιδιων\SAM_1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4ο ΔΗΜΟΤΙΚΟ ΣΧΟΛΕΙΟ\Pictures\εργα των παιδιων\SAM_1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κυβισμος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067943" cy="373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0" y="3933056"/>
            <a:ext cx="1788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Η ΓΑΤΑ Π.ΠΙΚΑΣΟ</a:t>
            </a:r>
            <a:endParaRPr lang="el-GR" dirty="0"/>
          </a:p>
        </p:txBody>
      </p:sp>
      <p:pic>
        <p:nvPicPr>
          <p:cNvPr id="5" name="Picture 2" descr="C:\Users\4ο ΔΗΜΟΤΙΚΟ ΣΧΟΛΕΙΟ\Desktop\διαφορετικοτητα\paulKlee-trikimismenan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39952" y="3284984"/>
            <a:ext cx="5004048" cy="3573016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6065400" y="2924944"/>
            <a:ext cx="3078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Paul</a:t>
            </a:r>
            <a:r>
              <a:rPr lang="el-GR" dirty="0"/>
              <a:t> </a:t>
            </a:r>
            <a:r>
              <a:rPr lang="en-US" dirty="0"/>
              <a:t>Klee-</a:t>
            </a:r>
            <a:r>
              <a:rPr lang="el-GR" dirty="0"/>
              <a:t>ΤΡΙΚΙΜΙΣΜΕΝΑ ΝΕΡΑ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286000" y="3105835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400" dirty="0" smtClean="0"/>
              <a:t>ΕΥΧΑΡΙΣΤΩ ΓΙΑ ΑΥΤΗ  ΤΗΝ ΕΥΧΑΡΙΣΤΗ ΕΜΠΕΙΡΙΑ </a:t>
            </a:r>
          </a:p>
          <a:p>
            <a:r>
              <a:rPr lang="el-GR" sz="1400" dirty="0" smtClean="0"/>
              <a:t>1.ΤΟΥΣ ΜΑΘΗΤΕΣ ΤΟΥ ΤΜΗΜΑΤΟΣ ΕΝΤΑΞΗΣ ΠΟΥ ΠΗΡΑΝ ΜΕΡΟΣ ΣΤΙΣ ΔΡΑΣΤΗΡΙΟΤΗΤΕΣ ΕΙΚΑΣΤΙΚΗΣ ΕΚΦΡΑΣΗΣ</a:t>
            </a:r>
          </a:p>
          <a:p>
            <a:r>
              <a:rPr lang="el-GR" sz="1400" dirty="0" smtClean="0"/>
              <a:t>2.ΤΟΥΣ ΜΑΘΗΤΕΣ ΤΗΣ Γ ΤΑΞΗΣ ΚΑΙ ΤΗ ΔΑΣΚΑΛΑ ΑΘ.ΠΑΠΑΕΛΕΥΘΕΡΙΟΥ  ΠΟΥ ΕΠΙΣΗΣ ΣΥΜΜΕΤΕΙΧΑΝ  ΣΤΗ ΓΝΩΡΙΜΙΑ ΜΕ ΤΟΥΣ ΔΥΟ ΖΩΓΡΑΦΟΥΣ </a:t>
            </a:r>
          </a:p>
          <a:p>
            <a:endParaRPr lang="el-GR" sz="1400" dirty="0" smtClean="0"/>
          </a:p>
          <a:p>
            <a:r>
              <a:rPr lang="el-GR" dirty="0" smtClean="0"/>
              <a:t> </a:t>
            </a:r>
            <a:endParaRPr lang="el-GR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2339752" y="1772816"/>
            <a:ext cx="3584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u="sng" dirty="0" smtClean="0">
                <a:solidFill>
                  <a:srgbClr val="7030A0"/>
                </a:solidFill>
                <a:latin typeface="+mn-lt"/>
                <a:ea typeface="BatangChe" pitchFamily="49" charset="-127"/>
              </a:rPr>
              <a:t>ΗΤΕΧΝΗ ΣΑΝ ΠΑΡΑΜΥΘΙ...</a:t>
            </a:r>
          </a:p>
          <a:p>
            <a:r>
              <a:rPr lang="el-GR" sz="1600" i="1" dirty="0" smtClean="0">
                <a:solidFill>
                  <a:srgbClr val="7030A0"/>
                </a:solidFill>
                <a:ea typeface="BatangChe" pitchFamily="49" charset="-127"/>
              </a:rPr>
              <a:t>ΕΚΠΑΙΔΕΥΤΙΚΟΣ:ΣΜΥΡΝΙΩΤΗ ΒΑΣΙΛΙΚΗ </a:t>
            </a:r>
            <a:endParaRPr lang="el-GR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4ο ΔΗΜΟΤΙΚΟ ΣΧΟΛΕΙΟ\Pictures\εργα των παιδιων\SAM_1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4ο ΔΗΜΟΤΙΚΟ ΣΧΟΛΕΙΟ\Pictures\εργα των παιδιων\SAM_1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4ο ΔΗΜΟΤΙΚΟ ΣΧΟΛΕΙΟ\Pictures\εργα των παιδιων\SAM_1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4ο ΔΗΜΟΤΙΚΟ ΣΧΟΛΕΙΟ\Pictures\εργα των παιδιων\SAM_1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4ο ΔΗΜΟΤΙΚΟ ΣΧΟΛΕΙΟ\Pictures\εργα των παιδιων\SAM_1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4ο ΔΗΜΟΤΙΚΟ ΣΧΟΛΕΙΟ\Pictures\εργα των παιδιων\SAM_1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4ο ΔΗΜΟΤΙΚΟ ΣΧΟΛΕΙΟ\Pictures\εργα των παιδιων\SAM_1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63</Words>
  <Application>Microsoft Office PowerPoint</Application>
  <PresentationFormat>Προβολή στην οθόνη (4:3)</PresentationFormat>
  <Paragraphs>11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ΗΤΕΧΝΗ ΣΑΝ ΠΑΡΑΜΥΘΙ...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ΗΤΕΧΝΗ ΣΑΝ ΠΑΡΑΜΥΘΙ... </dc:title>
  <dc:creator>4ο ΔΗΜΟΤΙΚΟ ΣΧΟΛΕΙΟ</dc:creator>
  <cp:lastModifiedBy>4ο ΔΗΜΟΤΙΚΟ ΣΧΟΛΕΙΟ</cp:lastModifiedBy>
  <cp:revision>7</cp:revision>
  <dcterms:created xsi:type="dcterms:W3CDTF">2015-06-17T09:33:23Z</dcterms:created>
  <dcterms:modified xsi:type="dcterms:W3CDTF">2015-06-17T10:02:06Z</dcterms:modified>
</cp:coreProperties>
</file>