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13F1B-AFF5-4709-8639-CF60DA3E87B3}" v="40" dt="2023-04-17T17:58:50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iliki Sigizi" userId="0af9242c38ede69d" providerId="LiveId" clId="{C8A13F1B-AFF5-4709-8639-CF60DA3E87B3}"/>
    <pc:docChg chg="undo custSel addSld delSld modSld sldOrd">
      <pc:chgData name="Vasiliki Sigizi" userId="0af9242c38ede69d" providerId="LiveId" clId="{C8A13F1B-AFF5-4709-8639-CF60DA3E87B3}" dt="2023-04-17T18:05:36.446" v="2062" actId="2696"/>
      <pc:docMkLst>
        <pc:docMk/>
      </pc:docMkLst>
      <pc:sldChg chg="addSp modSp del mod ord">
        <pc:chgData name="Vasiliki Sigizi" userId="0af9242c38ede69d" providerId="LiveId" clId="{C8A13F1B-AFF5-4709-8639-CF60DA3E87B3}" dt="2023-04-17T18:05:36.446" v="2062" actId="2696"/>
        <pc:sldMkLst>
          <pc:docMk/>
          <pc:sldMk cId="2843674515" sldId="258"/>
        </pc:sldMkLst>
        <pc:spChg chg="add mod">
          <ac:chgData name="Vasiliki Sigizi" userId="0af9242c38ede69d" providerId="LiveId" clId="{C8A13F1B-AFF5-4709-8639-CF60DA3E87B3}" dt="2023-04-17T17:13:13.974" v="1504" actId="1076"/>
          <ac:spMkLst>
            <pc:docMk/>
            <pc:sldMk cId="2843674515" sldId="258"/>
            <ac:spMk id="3" creationId="{28D9BF98-5BB8-C1E6-2C3D-46C7527B8182}"/>
          </ac:spMkLst>
        </pc:spChg>
        <pc:picChg chg="mod">
          <ac:chgData name="Vasiliki Sigizi" userId="0af9242c38ede69d" providerId="LiveId" clId="{C8A13F1B-AFF5-4709-8639-CF60DA3E87B3}" dt="2023-04-17T17:13:18.984" v="1505" actId="1076"/>
          <ac:picMkLst>
            <pc:docMk/>
            <pc:sldMk cId="2843674515" sldId="258"/>
            <ac:picMk id="2" creationId="{0BA8CEC8-4346-80D8-D8E6-C9B1E32DB375}"/>
          </ac:picMkLst>
        </pc:picChg>
      </pc:sldChg>
      <pc:sldChg chg="addSp modSp mod">
        <pc:chgData name="Vasiliki Sigizi" userId="0af9242c38ede69d" providerId="LiveId" clId="{C8A13F1B-AFF5-4709-8639-CF60DA3E87B3}" dt="2023-04-17T16:01:01.873" v="44" actId="164"/>
        <pc:sldMkLst>
          <pc:docMk/>
          <pc:sldMk cId="4181359384" sldId="259"/>
        </pc:sldMkLst>
        <pc:spChg chg="mod">
          <ac:chgData name="Vasiliki Sigizi" userId="0af9242c38ede69d" providerId="LiveId" clId="{C8A13F1B-AFF5-4709-8639-CF60DA3E87B3}" dt="2023-04-17T16:01:01.873" v="44" actId="164"/>
          <ac:spMkLst>
            <pc:docMk/>
            <pc:sldMk cId="4181359384" sldId="259"/>
            <ac:spMk id="2" creationId="{5CBC8635-EDCC-C587-E3E6-6C15B471DC3C}"/>
          </ac:spMkLst>
        </pc:spChg>
        <pc:spChg chg="add mod">
          <ac:chgData name="Vasiliki Sigizi" userId="0af9242c38ede69d" providerId="LiveId" clId="{C8A13F1B-AFF5-4709-8639-CF60DA3E87B3}" dt="2023-04-17T16:01:01.873" v="44" actId="164"/>
          <ac:spMkLst>
            <pc:docMk/>
            <pc:sldMk cId="4181359384" sldId="259"/>
            <ac:spMk id="13" creationId="{FF02DA93-0F20-A94E-6411-38DCEADE641C}"/>
          </ac:spMkLst>
        </pc:spChg>
        <pc:grpChg chg="add mod">
          <ac:chgData name="Vasiliki Sigizi" userId="0af9242c38ede69d" providerId="LiveId" clId="{C8A13F1B-AFF5-4709-8639-CF60DA3E87B3}" dt="2023-04-17T16:01:01.873" v="44" actId="164"/>
          <ac:grpSpMkLst>
            <pc:docMk/>
            <pc:sldMk cId="4181359384" sldId="259"/>
            <ac:grpSpMk id="14" creationId="{D78DEA27-A939-0BC3-CB3B-C451284C62FC}"/>
          </ac:grpSpMkLst>
        </pc:grpChg>
        <pc:picChg chg="add mod modCrop">
          <ac:chgData name="Vasiliki Sigizi" userId="0af9242c38ede69d" providerId="LiveId" clId="{C8A13F1B-AFF5-4709-8639-CF60DA3E87B3}" dt="2023-04-17T16:01:01.873" v="44" actId="164"/>
          <ac:picMkLst>
            <pc:docMk/>
            <pc:sldMk cId="4181359384" sldId="259"/>
            <ac:picMk id="4" creationId="{9C97614E-6896-3100-2B1D-FBAABC9032C3}"/>
          </ac:picMkLst>
        </pc:picChg>
        <pc:picChg chg="add mod modCrop">
          <ac:chgData name="Vasiliki Sigizi" userId="0af9242c38ede69d" providerId="LiveId" clId="{C8A13F1B-AFF5-4709-8639-CF60DA3E87B3}" dt="2023-04-17T16:01:01.873" v="44" actId="164"/>
          <ac:picMkLst>
            <pc:docMk/>
            <pc:sldMk cId="4181359384" sldId="259"/>
            <ac:picMk id="6" creationId="{A5B8F617-6644-9A8B-C165-68F93B949D7B}"/>
          </ac:picMkLst>
        </pc:picChg>
        <pc:picChg chg="add mod">
          <ac:chgData name="Vasiliki Sigizi" userId="0af9242c38ede69d" providerId="LiveId" clId="{C8A13F1B-AFF5-4709-8639-CF60DA3E87B3}" dt="2023-04-17T16:01:01.873" v="44" actId="164"/>
          <ac:picMkLst>
            <pc:docMk/>
            <pc:sldMk cId="4181359384" sldId="259"/>
            <ac:picMk id="8" creationId="{327286C6-72CC-54AC-8975-D47EF32F3654}"/>
          </ac:picMkLst>
        </pc:picChg>
        <pc:picChg chg="add mod">
          <ac:chgData name="Vasiliki Sigizi" userId="0af9242c38ede69d" providerId="LiveId" clId="{C8A13F1B-AFF5-4709-8639-CF60DA3E87B3}" dt="2023-04-17T16:01:01.873" v="44" actId="164"/>
          <ac:picMkLst>
            <pc:docMk/>
            <pc:sldMk cId="4181359384" sldId="259"/>
            <ac:picMk id="10" creationId="{5CD98EE9-D8AD-EA7B-5DEE-664AD5741BFB}"/>
          </ac:picMkLst>
        </pc:picChg>
        <pc:picChg chg="add mod">
          <ac:chgData name="Vasiliki Sigizi" userId="0af9242c38ede69d" providerId="LiveId" clId="{C8A13F1B-AFF5-4709-8639-CF60DA3E87B3}" dt="2023-04-17T16:01:01.873" v="44" actId="164"/>
          <ac:picMkLst>
            <pc:docMk/>
            <pc:sldMk cId="4181359384" sldId="259"/>
            <ac:picMk id="12" creationId="{FAE838A4-6E8B-E770-F0F9-A612400253E8}"/>
          </ac:picMkLst>
        </pc:picChg>
      </pc:sldChg>
      <pc:sldChg chg="addSp delSp modSp new mod setBg">
        <pc:chgData name="Vasiliki Sigizi" userId="0af9242c38ede69d" providerId="LiveId" clId="{C8A13F1B-AFF5-4709-8639-CF60DA3E87B3}" dt="2023-04-17T16:59:50.282" v="1090" actId="2711"/>
        <pc:sldMkLst>
          <pc:docMk/>
          <pc:sldMk cId="3958948366" sldId="260"/>
        </pc:sldMkLst>
        <pc:spChg chg="add mod">
          <ac:chgData name="Vasiliki Sigizi" userId="0af9242c38ede69d" providerId="LiveId" clId="{C8A13F1B-AFF5-4709-8639-CF60DA3E87B3}" dt="2023-04-17T16:59:50.282" v="1090" actId="2711"/>
          <ac:spMkLst>
            <pc:docMk/>
            <pc:sldMk cId="3958948366" sldId="260"/>
            <ac:spMk id="4" creationId="{7EB84B63-E768-86D9-1D49-BB80C7C7AE5F}"/>
          </ac:spMkLst>
        </pc:spChg>
        <pc:spChg chg="add del">
          <ac:chgData name="Vasiliki Sigizi" userId="0af9242c38ede69d" providerId="LiveId" clId="{C8A13F1B-AFF5-4709-8639-CF60DA3E87B3}" dt="2023-04-17T16:02:04.546" v="48" actId="26606"/>
          <ac:spMkLst>
            <pc:docMk/>
            <pc:sldMk cId="3958948366" sldId="260"/>
            <ac:spMk id="8" creationId="{F027EB3A-DF05-4A1A-99F5-BE83E7654676}"/>
          </ac:spMkLst>
        </pc:spChg>
        <pc:spChg chg="add del">
          <ac:chgData name="Vasiliki Sigizi" userId="0af9242c38ede69d" providerId="LiveId" clId="{C8A13F1B-AFF5-4709-8639-CF60DA3E87B3}" dt="2023-04-17T16:02:24.161" v="50" actId="26606"/>
          <ac:spMkLst>
            <pc:docMk/>
            <pc:sldMk cId="3958948366" sldId="260"/>
            <ac:spMk id="10" creationId="{2D2B266D-3625-4584-A5C3-7D3F672CFF30}"/>
          </ac:spMkLst>
        </pc:spChg>
        <pc:picChg chg="add mod">
          <ac:chgData name="Vasiliki Sigizi" userId="0af9242c38ede69d" providerId="LiveId" clId="{C8A13F1B-AFF5-4709-8639-CF60DA3E87B3}" dt="2023-04-17T16:53:08.929" v="924" actId="1076"/>
          <ac:picMkLst>
            <pc:docMk/>
            <pc:sldMk cId="3958948366" sldId="260"/>
            <ac:picMk id="3" creationId="{91C113DA-5ABF-8D43-C344-EA04028F34E5}"/>
          </ac:picMkLst>
        </pc:picChg>
      </pc:sldChg>
      <pc:sldChg chg="addSp modSp new mod">
        <pc:chgData name="Vasiliki Sigizi" userId="0af9242c38ede69d" providerId="LiveId" clId="{C8A13F1B-AFF5-4709-8639-CF60DA3E87B3}" dt="2023-04-17T17:00:52.432" v="1095" actId="2711"/>
        <pc:sldMkLst>
          <pc:docMk/>
          <pc:sldMk cId="4002155987" sldId="261"/>
        </pc:sldMkLst>
        <pc:spChg chg="add mod">
          <ac:chgData name="Vasiliki Sigizi" userId="0af9242c38ede69d" providerId="LiveId" clId="{C8A13F1B-AFF5-4709-8639-CF60DA3E87B3}" dt="2023-04-17T17:00:52.432" v="1095" actId="2711"/>
          <ac:spMkLst>
            <pc:docMk/>
            <pc:sldMk cId="4002155987" sldId="261"/>
            <ac:spMk id="6" creationId="{CE596311-F396-184E-ADE6-952FB9990650}"/>
          </ac:spMkLst>
        </pc:spChg>
        <pc:picChg chg="add mod modCrop">
          <ac:chgData name="Vasiliki Sigizi" userId="0af9242c38ede69d" providerId="LiveId" clId="{C8A13F1B-AFF5-4709-8639-CF60DA3E87B3}" dt="2023-04-17T16:52:47.127" v="921" actId="1076"/>
          <ac:picMkLst>
            <pc:docMk/>
            <pc:sldMk cId="4002155987" sldId="261"/>
            <ac:picMk id="3" creationId="{00442C8C-E08F-34FD-3096-A68A2BBEF367}"/>
          </ac:picMkLst>
        </pc:picChg>
        <pc:picChg chg="add mod modCrop">
          <ac:chgData name="Vasiliki Sigizi" userId="0af9242c38ede69d" providerId="LiveId" clId="{C8A13F1B-AFF5-4709-8639-CF60DA3E87B3}" dt="2023-04-17T16:52:50.215" v="922" actId="1076"/>
          <ac:picMkLst>
            <pc:docMk/>
            <pc:sldMk cId="4002155987" sldId="261"/>
            <ac:picMk id="5" creationId="{373F5830-2107-4B6E-4F50-3711AF7E144C}"/>
          </ac:picMkLst>
        </pc:picChg>
      </pc:sldChg>
      <pc:sldChg chg="addSp delSp modSp new mod">
        <pc:chgData name="Vasiliki Sigizi" userId="0af9242c38ede69d" providerId="LiveId" clId="{C8A13F1B-AFF5-4709-8639-CF60DA3E87B3}" dt="2023-04-17T17:00:36.149" v="1094" actId="2711"/>
        <pc:sldMkLst>
          <pc:docMk/>
          <pc:sldMk cId="970077765" sldId="262"/>
        </pc:sldMkLst>
        <pc:spChg chg="add mod">
          <ac:chgData name="Vasiliki Sigizi" userId="0af9242c38ede69d" providerId="LiveId" clId="{C8A13F1B-AFF5-4709-8639-CF60DA3E87B3}" dt="2023-04-17T16:11:28.802" v="120" actId="164"/>
          <ac:spMkLst>
            <pc:docMk/>
            <pc:sldMk cId="970077765" sldId="262"/>
            <ac:spMk id="6" creationId="{E311A456-AB82-AD1E-F78F-E0C8EE8BD0D9}"/>
          </ac:spMkLst>
        </pc:spChg>
        <pc:spChg chg="add mod">
          <ac:chgData name="Vasiliki Sigizi" userId="0af9242c38ede69d" providerId="LiveId" clId="{C8A13F1B-AFF5-4709-8639-CF60DA3E87B3}" dt="2023-04-17T17:00:36.149" v="1094" actId="2711"/>
          <ac:spMkLst>
            <pc:docMk/>
            <pc:sldMk cId="970077765" sldId="262"/>
            <ac:spMk id="17" creationId="{75E79C74-A202-95A8-5A79-DBBEA57EF2E0}"/>
          </ac:spMkLst>
        </pc:spChg>
        <pc:grpChg chg="add mod">
          <ac:chgData name="Vasiliki Sigizi" userId="0af9242c38ede69d" providerId="LiveId" clId="{C8A13F1B-AFF5-4709-8639-CF60DA3E87B3}" dt="2023-04-17T16:36:44.241" v="598" actId="1076"/>
          <ac:grpSpMkLst>
            <pc:docMk/>
            <pc:sldMk cId="970077765" sldId="262"/>
            <ac:grpSpMk id="16" creationId="{677B8AA4-21DE-3225-F252-98F6988D0AD4}"/>
          </ac:grpSpMkLst>
        </pc:grpChg>
        <pc:picChg chg="add del mod">
          <ac:chgData name="Vasiliki Sigizi" userId="0af9242c38ede69d" providerId="LiveId" clId="{C8A13F1B-AFF5-4709-8639-CF60DA3E87B3}" dt="2023-04-17T16:08:46.579" v="93" actId="478"/>
          <ac:picMkLst>
            <pc:docMk/>
            <pc:sldMk cId="970077765" sldId="262"/>
            <ac:picMk id="3" creationId="{D2DA523A-E2C8-5938-8F0C-192C5852E9E4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5" creationId="{6B384AA9-AAD6-C6D1-07FC-72892BC4FACB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7" creationId="{666FB69C-9AB9-7939-A332-C4E97C79BA51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8" creationId="{EB05397E-F727-B3D2-62C7-282334DDE52B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9" creationId="{F3A57A52-E1AB-BA24-67E0-1C95EEC111FE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10" creationId="{16105B83-D011-36DC-A6C6-08FAF8DA1502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11" creationId="{3D5CB6B8-05BC-72DD-9C29-E2FFF0B15DFF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12" creationId="{A27ED7FA-D118-E1A4-38B3-FB7C2598CB35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13" creationId="{FB050F19-5DCB-2FDF-1781-C5262660F7F5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14" creationId="{4118A677-EAA8-4CEA-EC84-03379E728FC1}"/>
          </ac:picMkLst>
        </pc:picChg>
        <pc:picChg chg="add mod">
          <ac:chgData name="Vasiliki Sigizi" userId="0af9242c38ede69d" providerId="LiveId" clId="{C8A13F1B-AFF5-4709-8639-CF60DA3E87B3}" dt="2023-04-17T16:11:28.802" v="120" actId="164"/>
          <ac:picMkLst>
            <pc:docMk/>
            <pc:sldMk cId="970077765" sldId="262"/>
            <ac:picMk id="15" creationId="{79AC9B34-D218-DF97-0302-3E6B4558B06D}"/>
          </ac:picMkLst>
        </pc:picChg>
      </pc:sldChg>
      <pc:sldChg chg="addSp modSp new mod">
        <pc:chgData name="Vasiliki Sigizi" userId="0af9242c38ede69d" providerId="LiveId" clId="{C8A13F1B-AFF5-4709-8639-CF60DA3E87B3}" dt="2023-04-17T17:00:20.680" v="1093" actId="2711"/>
        <pc:sldMkLst>
          <pc:docMk/>
          <pc:sldMk cId="1567860321" sldId="263"/>
        </pc:sldMkLst>
        <pc:spChg chg="add mod">
          <ac:chgData name="Vasiliki Sigizi" userId="0af9242c38ede69d" providerId="LiveId" clId="{C8A13F1B-AFF5-4709-8639-CF60DA3E87B3}" dt="2023-04-17T16:21:33.931" v="209" actId="164"/>
          <ac:spMkLst>
            <pc:docMk/>
            <pc:sldMk cId="1567860321" sldId="263"/>
            <ac:spMk id="3" creationId="{2447FECC-6B7E-B85F-F1B8-9D66F356E3A9}"/>
          </ac:spMkLst>
        </pc:spChg>
        <pc:spChg chg="add mod ord">
          <ac:chgData name="Vasiliki Sigizi" userId="0af9242c38ede69d" providerId="LiveId" clId="{C8A13F1B-AFF5-4709-8639-CF60DA3E87B3}" dt="2023-04-17T16:21:33.931" v="209" actId="164"/>
          <ac:spMkLst>
            <pc:docMk/>
            <pc:sldMk cId="1567860321" sldId="263"/>
            <ac:spMk id="4" creationId="{2988E2CC-D7E2-121B-1EBB-51EF11E36F69}"/>
          </ac:spMkLst>
        </pc:spChg>
        <pc:spChg chg="add mod">
          <ac:chgData name="Vasiliki Sigizi" userId="0af9242c38ede69d" providerId="LiveId" clId="{C8A13F1B-AFF5-4709-8639-CF60DA3E87B3}" dt="2023-04-17T16:21:33.931" v="209" actId="164"/>
          <ac:spMkLst>
            <pc:docMk/>
            <pc:sldMk cId="1567860321" sldId="263"/>
            <ac:spMk id="5" creationId="{033BEF5F-A457-56DF-AF94-5F4CA114AC5F}"/>
          </ac:spMkLst>
        </pc:spChg>
        <pc:spChg chg="add mod">
          <ac:chgData name="Vasiliki Sigizi" userId="0af9242c38ede69d" providerId="LiveId" clId="{C8A13F1B-AFF5-4709-8639-CF60DA3E87B3}" dt="2023-04-17T16:21:33.931" v="209" actId="164"/>
          <ac:spMkLst>
            <pc:docMk/>
            <pc:sldMk cId="1567860321" sldId="263"/>
            <ac:spMk id="6" creationId="{6AB7FD7E-E4A5-BACF-75E9-03F8FDB54A70}"/>
          </ac:spMkLst>
        </pc:spChg>
        <pc:spChg chg="add mod">
          <ac:chgData name="Vasiliki Sigizi" userId="0af9242c38ede69d" providerId="LiveId" clId="{C8A13F1B-AFF5-4709-8639-CF60DA3E87B3}" dt="2023-04-17T17:00:20.680" v="1093" actId="2711"/>
          <ac:spMkLst>
            <pc:docMk/>
            <pc:sldMk cId="1567860321" sldId="263"/>
            <ac:spMk id="9" creationId="{EF7E736B-9850-6B6F-0157-CA27175F09B9}"/>
          </ac:spMkLst>
        </pc:spChg>
        <pc:spChg chg="add mod">
          <ac:chgData name="Vasiliki Sigizi" userId="0af9242c38ede69d" providerId="LiveId" clId="{C8A13F1B-AFF5-4709-8639-CF60DA3E87B3}" dt="2023-04-17T17:00:09.841" v="1091" actId="2711"/>
          <ac:spMkLst>
            <pc:docMk/>
            <pc:sldMk cId="1567860321" sldId="263"/>
            <ac:spMk id="10" creationId="{A7648422-898E-0568-27D6-975D533BE85C}"/>
          </ac:spMkLst>
        </pc:spChg>
        <pc:grpChg chg="add mod">
          <ac:chgData name="Vasiliki Sigizi" userId="0af9242c38ede69d" providerId="LiveId" clId="{C8A13F1B-AFF5-4709-8639-CF60DA3E87B3}" dt="2023-04-17T16:22:05.091" v="211" actId="164"/>
          <ac:grpSpMkLst>
            <pc:docMk/>
            <pc:sldMk cId="1567860321" sldId="263"/>
            <ac:grpSpMk id="7" creationId="{96EC0947-4B32-70EE-B628-0EA56308EF7C}"/>
          </ac:grpSpMkLst>
        </pc:grpChg>
        <pc:grpChg chg="add mod">
          <ac:chgData name="Vasiliki Sigizi" userId="0af9242c38ede69d" providerId="LiveId" clId="{C8A13F1B-AFF5-4709-8639-CF60DA3E87B3}" dt="2023-04-17T16:22:17.675" v="213" actId="1076"/>
          <ac:grpSpMkLst>
            <pc:docMk/>
            <pc:sldMk cId="1567860321" sldId="263"/>
            <ac:grpSpMk id="8" creationId="{14D6EF12-1515-1C1B-3429-56B0F51E07B1}"/>
          </ac:grpSpMkLst>
        </pc:grpChg>
        <pc:picChg chg="add mod">
          <ac:chgData name="Vasiliki Sigizi" userId="0af9242c38ede69d" providerId="LiveId" clId="{C8A13F1B-AFF5-4709-8639-CF60DA3E87B3}" dt="2023-04-17T16:22:05.091" v="211" actId="164"/>
          <ac:picMkLst>
            <pc:docMk/>
            <pc:sldMk cId="1567860321" sldId="263"/>
            <ac:picMk id="2" creationId="{5DA020A1-FFAA-8549-A0B6-9E979D5C4B9B}"/>
          </ac:picMkLst>
        </pc:picChg>
      </pc:sldChg>
      <pc:sldChg chg="addSp modSp new mod setBg">
        <pc:chgData name="Vasiliki Sigizi" userId="0af9242c38ede69d" providerId="LiveId" clId="{C8A13F1B-AFF5-4709-8639-CF60DA3E87B3}" dt="2023-04-17T17:42:07.943" v="1896" actId="164"/>
        <pc:sldMkLst>
          <pc:docMk/>
          <pc:sldMk cId="2240407835" sldId="264"/>
        </pc:sldMkLst>
        <pc:spChg chg="add mod">
          <ac:chgData name="Vasiliki Sigizi" userId="0af9242c38ede69d" providerId="LiveId" clId="{C8A13F1B-AFF5-4709-8639-CF60DA3E87B3}" dt="2023-04-17T17:42:07.943" v="1896" actId="164"/>
          <ac:spMkLst>
            <pc:docMk/>
            <pc:sldMk cId="2240407835" sldId="264"/>
            <ac:spMk id="3" creationId="{74224692-288B-5555-274F-9B0C92AD6AA7}"/>
          </ac:spMkLst>
        </pc:spChg>
        <pc:spChg chg="add">
          <ac:chgData name="Vasiliki Sigizi" userId="0af9242c38ede69d" providerId="LiveId" clId="{C8A13F1B-AFF5-4709-8639-CF60DA3E87B3}" dt="2023-04-17T17:04:26.991" v="1178" actId="26606"/>
          <ac:spMkLst>
            <pc:docMk/>
            <pc:sldMk cId="2240407835" sldId="264"/>
            <ac:spMk id="8" creationId="{EBDD1931-9E86-4402-9A68-33A2D9EFB198}"/>
          </ac:spMkLst>
        </pc:spChg>
        <pc:spChg chg="add">
          <ac:chgData name="Vasiliki Sigizi" userId="0af9242c38ede69d" providerId="LiveId" clId="{C8A13F1B-AFF5-4709-8639-CF60DA3E87B3}" dt="2023-04-17T17:04:26.991" v="1178" actId="26606"/>
          <ac:spMkLst>
            <pc:docMk/>
            <pc:sldMk cId="2240407835" sldId="264"/>
            <ac:spMk id="10" creationId="{743AA782-23D1-4521-8CAD-47662984AA08}"/>
          </ac:spMkLst>
        </pc:spChg>
        <pc:spChg chg="add">
          <ac:chgData name="Vasiliki Sigizi" userId="0af9242c38ede69d" providerId="LiveId" clId="{C8A13F1B-AFF5-4709-8639-CF60DA3E87B3}" dt="2023-04-17T17:04:26.991" v="1178" actId="26606"/>
          <ac:spMkLst>
            <pc:docMk/>
            <pc:sldMk cId="2240407835" sldId="264"/>
            <ac:spMk id="12" creationId="{3CE8AF5E-D374-4CF1-90CC-35CF73B81C3E}"/>
          </ac:spMkLst>
        </pc:spChg>
        <pc:grpChg chg="add mod">
          <ac:chgData name="Vasiliki Sigizi" userId="0af9242c38ede69d" providerId="LiveId" clId="{C8A13F1B-AFF5-4709-8639-CF60DA3E87B3}" dt="2023-04-17T17:42:07.943" v="1896" actId="164"/>
          <ac:grpSpMkLst>
            <pc:docMk/>
            <pc:sldMk cId="2240407835" sldId="264"/>
            <ac:grpSpMk id="4" creationId="{791C16DA-5E2C-A1CE-D6A6-31C510343014}"/>
          </ac:grpSpMkLst>
        </pc:grpChg>
        <pc:picChg chg="add mod ord">
          <ac:chgData name="Vasiliki Sigizi" userId="0af9242c38ede69d" providerId="LiveId" clId="{C8A13F1B-AFF5-4709-8639-CF60DA3E87B3}" dt="2023-04-17T17:42:07.943" v="1896" actId="164"/>
          <ac:picMkLst>
            <pc:docMk/>
            <pc:sldMk cId="2240407835" sldId="264"/>
            <ac:picMk id="2" creationId="{8C4BA054-2C4D-546F-EB67-D0AD61D1940F}"/>
          </ac:picMkLst>
        </pc:picChg>
        <pc:inkChg chg="add">
          <ac:chgData name="Vasiliki Sigizi" userId="0af9242c38ede69d" providerId="LiveId" clId="{C8A13F1B-AFF5-4709-8639-CF60DA3E87B3}" dt="2023-04-17T17:04:26.991" v="1178" actId="26606"/>
          <ac:inkMkLst>
            <pc:docMk/>
            <pc:sldMk cId="2240407835" sldId="264"/>
            <ac:inkMk id="14" creationId="{070477C5-0410-4E4F-97A1-F84C2465C187}"/>
          </ac:inkMkLst>
        </pc:inkChg>
      </pc:sldChg>
      <pc:sldChg chg="addSp delSp modSp new mod setBg">
        <pc:chgData name="Vasiliki Sigizi" userId="0af9242c38ede69d" providerId="LiveId" clId="{C8A13F1B-AFF5-4709-8639-CF60DA3E87B3}" dt="2023-04-17T17:42:19.216" v="1897" actId="164"/>
        <pc:sldMkLst>
          <pc:docMk/>
          <pc:sldMk cId="3348754611" sldId="265"/>
        </pc:sldMkLst>
        <pc:spChg chg="add mod">
          <ac:chgData name="Vasiliki Sigizi" userId="0af9242c38ede69d" providerId="LiveId" clId="{C8A13F1B-AFF5-4709-8639-CF60DA3E87B3}" dt="2023-04-17T17:42:19.216" v="1897" actId="164"/>
          <ac:spMkLst>
            <pc:docMk/>
            <pc:sldMk cId="3348754611" sldId="265"/>
            <ac:spMk id="4" creationId="{E97FF579-1F8F-82C2-09EB-A83E11BA062F}"/>
          </ac:spMkLst>
        </pc:spChg>
        <pc:spChg chg="add mod">
          <ac:chgData name="Vasiliki Sigizi" userId="0af9242c38ede69d" providerId="LiveId" clId="{C8A13F1B-AFF5-4709-8639-CF60DA3E87B3}" dt="2023-04-17T17:42:19.216" v="1897" actId="164"/>
          <ac:spMkLst>
            <pc:docMk/>
            <pc:sldMk cId="3348754611" sldId="265"/>
            <ac:spMk id="8" creationId="{30892F6C-7F55-6C12-6C62-8B0016136B03}"/>
          </ac:spMkLst>
        </pc:spChg>
        <pc:spChg chg="add">
          <ac:chgData name="Vasiliki Sigizi" userId="0af9242c38ede69d" providerId="LiveId" clId="{C8A13F1B-AFF5-4709-8639-CF60DA3E87B3}" dt="2023-04-17T17:33:35.606" v="1757" actId="26606"/>
          <ac:spMkLst>
            <pc:docMk/>
            <pc:sldMk cId="3348754611" sldId="265"/>
            <ac:spMk id="13" creationId="{EBDD1931-9E86-4402-9A68-33A2D9EFB198}"/>
          </ac:spMkLst>
        </pc:spChg>
        <pc:spChg chg="add">
          <ac:chgData name="Vasiliki Sigizi" userId="0af9242c38ede69d" providerId="LiveId" clId="{C8A13F1B-AFF5-4709-8639-CF60DA3E87B3}" dt="2023-04-17T17:33:35.606" v="1757" actId="26606"/>
          <ac:spMkLst>
            <pc:docMk/>
            <pc:sldMk cId="3348754611" sldId="265"/>
            <ac:spMk id="15" creationId="{743AA782-23D1-4521-8CAD-47662984AA08}"/>
          </ac:spMkLst>
        </pc:spChg>
        <pc:spChg chg="add">
          <ac:chgData name="Vasiliki Sigizi" userId="0af9242c38ede69d" providerId="LiveId" clId="{C8A13F1B-AFF5-4709-8639-CF60DA3E87B3}" dt="2023-04-17T17:33:35.606" v="1757" actId="26606"/>
          <ac:spMkLst>
            <pc:docMk/>
            <pc:sldMk cId="3348754611" sldId="265"/>
            <ac:spMk id="17" creationId="{3CE8AF5E-D374-4CF1-90CC-35CF73B81C3E}"/>
          </ac:spMkLst>
        </pc:spChg>
        <pc:grpChg chg="add mod">
          <ac:chgData name="Vasiliki Sigizi" userId="0af9242c38ede69d" providerId="LiveId" clId="{C8A13F1B-AFF5-4709-8639-CF60DA3E87B3}" dt="2023-04-17T17:42:19.216" v="1897" actId="164"/>
          <ac:grpSpMkLst>
            <pc:docMk/>
            <pc:sldMk cId="3348754611" sldId="265"/>
            <ac:grpSpMk id="9" creationId="{4295AF2C-9084-B941-6957-C8488440288C}"/>
          </ac:grpSpMkLst>
        </pc:grpChg>
        <pc:picChg chg="add del">
          <ac:chgData name="Vasiliki Sigizi" userId="0af9242c38ede69d" providerId="LiveId" clId="{C8A13F1B-AFF5-4709-8639-CF60DA3E87B3}" dt="2023-04-17T17:21:22.773" v="1508" actId="478"/>
          <ac:picMkLst>
            <pc:docMk/>
            <pc:sldMk cId="3348754611" sldId="265"/>
            <ac:picMk id="2" creationId="{615A2DC4-9BDE-9931-C18F-900D632D5814}"/>
          </ac:picMkLst>
        </pc:picChg>
        <pc:picChg chg="add del mod">
          <ac:chgData name="Vasiliki Sigizi" userId="0af9242c38ede69d" providerId="LiveId" clId="{C8A13F1B-AFF5-4709-8639-CF60DA3E87B3}" dt="2023-04-17T17:27:03.082" v="1520" actId="478"/>
          <ac:picMkLst>
            <pc:docMk/>
            <pc:sldMk cId="3348754611" sldId="265"/>
            <ac:picMk id="5" creationId="{7AB07141-DEF3-3F42-4AF7-8BDA07B8281F}"/>
          </ac:picMkLst>
        </pc:picChg>
        <pc:picChg chg="add del mod">
          <ac:chgData name="Vasiliki Sigizi" userId="0af9242c38ede69d" providerId="LiveId" clId="{C8A13F1B-AFF5-4709-8639-CF60DA3E87B3}" dt="2023-04-17T17:27:01.679" v="1519" actId="478"/>
          <ac:picMkLst>
            <pc:docMk/>
            <pc:sldMk cId="3348754611" sldId="265"/>
            <ac:picMk id="6" creationId="{BCACB55B-AA32-3715-EED6-851A34C838A6}"/>
          </ac:picMkLst>
        </pc:picChg>
        <pc:picChg chg="add mod ord">
          <ac:chgData name="Vasiliki Sigizi" userId="0af9242c38ede69d" providerId="LiveId" clId="{C8A13F1B-AFF5-4709-8639-CF60DA3E87B3}" dt="2023-04-17T17:42:19.216" v="1897" actId="164"/>
          <ac:picMkLst>
            <pc:docMk/>
            <pc:sldMk cId="3348754611" sldId="265"/>
            <ac:picMk id="7" creationId="{D22452EE-0D3A-74B3-434B-1373EB0CE913}"/>
          </ac:picMkLst>
        </pc:picChg>
        <pc:inkChg chg="add">
          <ac:chgData name="Vasiliki Sigizi" userId="0af9242c38ede69d" providerId="LiveId" clId="{C8A13F1B-AFF5-4709-8639-CF60DA3E87B3}" dt="2023-04-17T17:33:35.606" v="1757" actId="26606"/>
          <ac:inkMkLst>
            <pc:docMk/>
            <pc:sldMk cId="3348754611" sldId="265"/>
            <ac:inkMk id="19" creationId="{070477C5-0410-4E4F-97A1-F84C2465C187}"/>
          </ac:inkMkLst>
        </pc:inkChg>
      </pc:sldChg>
      <pc:sldChg chg="addSp modSp new mod">
        <pc:chgData name="Vasiliki Sigizi" userId="0af9242c38ede69d" providerId="LiveId" clId="{C8A13F1B-AFF5-4709-8639-CF60DA3E87B3}" dt="2023-04-17T17:58:50.135" v="2061" actId="164"/>
        <pc:sldMkLst>
          <pc:docMk/>
          <pc:sldMk cId="316823333" sldId="266"/>
        </pc:sldMkLst>
        <pc:spChg chg="add mod">
          <ac:chgData name="Vasiliki Sigizi" userId="0af9242c38ede69d" providerId="LiveId" clId="{C8A13F1B-AFF5-4709-8639-CF60DA3E87B3}" dt="2023-04-17T17:58:50.135" v="2061" actId="164"/>
          <ac:spMkLst>
            <pc:docMk/>
            <pc:sldMk cId="316823333" sldId="266"/>
            <ac:spMk id="2" creationId="{FB8FB7F1-87C6-E48D-FE2E-2FD246601E26}"/>
          </ac:spMkLst>
        </pc:spChg>
        <pc:spChg chg="add mod">
          <ac:chgData name="Vasiliki Sigizi" userId="0af9242c38ede69d" providerId="LiveId" clId="{C8A13F1B-AFF5-4709-8639-CF60DA3E87B3}" dt="2023-04-17T17:58:50.135" v="2061" actId="164"/>
          <ac:spMkLst>
            <pc:docMk/>
            <pc:sldMk cId="316823333" sldId="266"/>
            <ac:spMk id="3" creationId="{B0B118E3-CB10-1A86-2BB0-1FF759A8550F}"/>
          </ac:spMkLst>
        </pc:spChg>
        <pc:spChg chg="add mod ord">
          <ac:chgData name="Vasiliki Sigizi" userId="0af9242c38ede69d" providerId="LiveId" clId="{C8A13F1B-AFF5-4709-8639-CF60DA3E87B3}" dt="2023-04-17T17:58:05.621" v="2058" actId="164"/>
          <ac:spMkLst>
            <pc:docMk/>
            <pc:sldMk cId="316823333" sldId="266"/>
            <ac:spMk id="4" creationId="{3FD1B59C-F835-B60C-95C8-57A64CB44204}"/>
          </ac:spMkLst>
        </pc:spChg>
        <pc:spChg chg="add mod ord">
          <ac:chgData name="Vasiliki Sigizi" userId="0af9242c38ede69d" providerId="LiveId" clId="{C8A13F1B-AFF5-4709-8639-CF60DA3E87B3}" dt="2023-04-17T17:58:05.621" v="2058" actId="164"/>
          <ac:spMkLst>
            <pc:docMk/>
            <pc:sldMk cId="316823333" sldId="266"/>
            <ac:spMk id="5" creationId="{1D8CFE07-61F1-FA00-DBBF-84D97DA72F4C}"/>
          </ac:spMkLst>
        </pc:spChg>
        <pc:spChg chg="add mod ord">
          <ac:chgData name="Vasiliki Sigizi" userId="0af9242c38ede69d" providerId="LiveId" clId="{C8A13F1B-AFF5-4709-8639-CF60DA3E87B3}" dt="2023-04-17T17:58:05.621" v="2058" actId="164"/>
          <ac:spMkLst>
            <pc:docMk/>
            <pc:sldMk cId="316823333" sldId="266"/>
            <ac:spMk id="6" creationId="{4176AF51-20DC-670D-B8C9-355E9F99BFE8}"/>
          </ac:spMkLst>
        </pc:spChg>
        <pc:spChg chg="add mod">
          <ac:chgData name="Vasiliki Sigizi" userId="0af9242c38ede69d" providerId="LiveId" clId="{C8A13F1B-AFF5-4709-8639-CF60DA3E87B3}" dt="2023-04-17T17:58:05.621" v="2058" actId="164"/>
          <ac:spMkLst>
            <pc:docMk/>
            <pc:sldMk cId="316823333" sldId="266"/>
            <ac:spMk id="7" creationId="{E08F74D4-F9B8-0DEC-B619-F730AED09378}"/>
          </ac:spMkLst>
        </pc:spChg>
        <pc:spChg chg="add mod">
          <ac:chgData name="Vasiliki Sigizi" userId="0af9242c38ede69d" providerId="LiveId" clId="{C8A13F1B-AFF5-4709-8639-CF60DA3E87B3}" dt="2023-04-17T17:58:05.621" v="2058" actId="164"/>
          <ac:spMkLst>
            <pc:docMk/>
            <pc:sldMk cId="316823333" sldId="266"/>
            <ac:spMk id="8" creationId="{4C549262-5686-5720-072A-690E40BEDF67}"/>
          </ac:spMkLst>
        </pc:spChg>
        <pc:spChg chg="add mod">
          <ac:chgData name="Vasiliki Sigizi" userId="0af9242c38ede69d" providerId="LiveId" clId="{C8A13F1B-AFF5-4709-8639-CF60DA3E87B3}" dt="2023-04-17T17:58:05.621" v="2058" actId="164"/>
          <ac:spMkLst>
            <pc:docMk/>
            <pc:sldMk cId="316823333" sldId="266"/>
            <ac:spMk id="9" creationId="{CB0FEEE0-33FD-7BF2-4B5C-27157C28D793}"/>
          </ac:spMkLst>
        </pc:spChg>
        <pc:spChg chg="add mod">
          <ac:chgData name="Vasiliki Sigizi" userId="0af9242c38ede69d" providerId="LiveId" clId="{C8A13F1B-AFF5-4709-8639-CF60DA3E87B3}" dt="2023-04-17T17:58:05.621" v="2058" actId="164"/>
          <ac:spMkLst>
            <pc:docMk/>
            <pc:sldMk cId="316823333" sldId="266"/>
            <ac:spMk id="10" creationId="{923BDCA4-6E8B-9AB7-3355-3BA6A8F06ACA}"/>
          </ac:spMkLst>
        </pc:spChg>
        <pc:spChg chg="add mod">
          <ac:chgData name="Vasiliki Sigizi" userId="0af9242c38ede69d" providerId="LiveId" clId="{C8A13F1B-AFF5-4709-8639-CF60DA3E87B3}" dt="2023-04-17T17:58:50.135" v="2061" actId="164"/>
          <ac:spMkLst>
            <pc:docMk/>
            <pc:sldMk cId="316823333" sldId="266"/>
            <ac:spMk id="11" creationId="{16D63546-2AB0-9DAB-5E62-0A462601A8A4}"/>
          </ac:spMkLst>
        </pc:spChg>
        <pc:grpChg chg="add mod">
          <ac:chgData name="Vasiliki Sigizi" userId="0af9242c38ede69d" providerId="LiveId" clId="{C8A13F1B-AFF5-4709-8639-CF60DA3E87B3}" dt="2023-04-17T17:58:50.135" v="2061" actId="164"/>
          <ac:grpSpMkLst>
            <pc:docMk/>
            <pc:sldMk cId="316823333" sldId="266"/>
            <ac:grpSpMk id="12" creationId="{0BF3B00F-0A2B-D3A6-A24F-1392912E5212}"/>
          </ac:grpSpMkLst>
        </pc:grpChg>
        <pc:grpChg chg="add mod">
          <ac:chgData name="Vasiliki Sigizi" userId="0af9242c38ede69d" providerId="LiveId" clId="{C8A13F1B-AFF5-4709-8639-CF60DA3E87B3}" dt="2023-04-17T17:58:50.135" v="2061" actId="164"/>
          <ac:grpSpMkLst>
            <pc:docMk/>
            <pc:sldMk cId="316823333" sldId="266"/>
            <ac:grpSpMk id="13" creationId="{CEE108E0-12AB-B600-1BD4-CAEF4B46164C}"/>
          </ac:grpSpMkLst>
        </pc:grpChg>
      </pc:sldChg>
    </pc:docChg>
  </pc:docChgLst>
  <pc:docChgLst>
    <pc:chgData name="Vasiliki Sigizi" userId="0af9242c38ede69d" providerId="LiveId" clId="{3609FCBC-FE64-45DA-A3CC-1481FF735FAE}"/>
    <pc:docChg chg="modSld">
      <pc:chgData name="Vasiliki Sigizi" userId="0af9242c38ede69d" providerId="LiveId" clId="{3609FCBC-FE64-45DA-A3CC-1481FF735FAE}" dt="2023-03-15T17:59:51.981" v="0"/>
      <pc:docMkLst>
        <pc:docMk/>
      </pc:docMkLst>
      <pc:sldChg chg="addSp modSp modAnim">
        <pc:chgData name="Vasiliki Sigizi" userId="0af9242c38ede69d" providerId="LiveId" clId="{3609FCBC-FE64-45DA-A3CC-1481FF735FAE}" dt="2023-03-15T17:59:51.981" v="0"/>
        <pc:sldMkLst>
          <pc:docMk/>
          <pc:sldMk cId="2843674515" sldId="258"/>
        </pc:sldMkLst>
        <pc:picChg chg="add mod">
          <ac:chgData name="Vasiliki Sigizi" userId="0af9242c38ede69d" providerId="LiveId" clId="{3609FCBC-FE64-45DA-A3CC-1481FF735FAE}" dt="2023-03-15T17:59:51.981" v="0"/>
          <ac:picMkLst>
            <pc:docMk/>
            <pc:sldMk cId="2843674515" sldId="258"/>
            <ac:picMk id="2" creationId="{0BA8CEC8-4346-80D8-D8E6-C9B1E32DB375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7:04:16.8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7:33:30.6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4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4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3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3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3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4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6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1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8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1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9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6CADE-E116-A18F-4649-E2ED8E94E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6200">
                <a:latin typeface="Segoe Script" panose="030B0504020000000003" pitchFamily="66" charset="0"/>
              </a:rPr>
              <a:t>Η γη γυρίζει…</a:t>
            </a:r>
            <a:endParaRPr lang="en-US" sz="6200">
              <a:latin typeface="Segoe Script" panose="030B0504020000000003" pitchFamily="66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3B2BF"/>
          </a:solidFill>
          <a:ln w="38100" cap="rnd">
            <a:solidFill>
              <a:srgbClr val="53B2B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07154-A769-9222-6A92-A17488190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9" r="11567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9076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EE108E0-12AB-B600-1BD4-CAEF4B46164C}"/>
              </a:ext>
            </a:extLst>
          </p:cNvPr>
          <p:cNvGrpSpPr/>
          <p:nvPr/>
        </p:nvGrpSpPr>
        <p:grpSpPr>
          <a:xfrm>
            <a:off x="506963" y="317047"/>
            <a:ext cx="11178073" cy="6223906"/>
            <a:chOff x="506963" y="317047"/>
            <a:chExt cx="11178073" cy="62239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B8FB7F1-87C6-E48D-FE2E-2FD246601E26}"/>
                </a:ext>
              </a:extLst>
            </p:cNvPr>
            <p:cNvSpPr txBox="1"/>
            <p:nvPr/>
          </p:nvSpPr>
          <p:spPr>
            <a:xfrm>
              <a:off x="3480546" y="317047"/>
              <a:ext cx="47308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>
                  <a:latin typeface="Comic Sans MS" panose="030F0702030302020204" pitchFamily="66" charset="0"/>
                </a:rPr>
                <a:t>Κλειδώνω αμπαρώνω </a:t>
              </a:r>
            </a:p>
            <a:p>
              <a:pPr algn="ctr"/>
              <a:r>
                <a:rPr lang="el-GR" sz="2800" dirty="0">
                  <a:latin typeface="Comic Sans MS" panose="030F0702030302020204" pitchFamily="66" charset="0"/>
                </a:rPr>
                <a:t>τον κλέφτη βρίσκω μέσα. </a:t>
              </a:r>
            </a:p>
            <a:p>
              <a:pPr algn="ctr"/>
              <a:r>
                <a:rPr lang="el-GR" sz="2800" dirty="0">
                  <a:latin typeface="Comic Sans MS" panose="030F0702030302020204" pitchFamily="66" charset="0"/>
                </a:rPr>
                <a:t>Τι είναι; </a:t>
              </a:r>
            </a:p>
            <a:p>
              <a:pPr algn="ctr"/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B118E3-CB10-1A86-2BB0-1FF759A8550F}"/>
                </a:ext>
              </a:extLst>
            </p:cNvPr>
            <p:cNvSpPr txBox="1"/>
            <p:nvPr/>
          </p:nvSpPr>
          <p:spPr>
            <a:xfrm>
              <a:off x="2339200" y="1723726"/>
              <a:ext cx="7101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Κόψε και βάλε τις λέξεις στη σειρά και ζωγράφισε την απάντησή σου.</a:t>
              </a:r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F3B00F-0A2B-D3A6-A24F-1392912E5212}"/>
                </a:ext>
              </a:extLst>
            </p:cNvPr>
            <p:cNvGrpSpPr/>
            <p:nvPr/>
          </p:nvGrpSpPr>
          <p:grpSpPr>
            <a:xfrm>
              <a:off x="506963" y="2194038"/>
              <a:ext cx="11178073" cy="1345570"/>
              <a:chOff x="506963" y="2319166"/>
              <a:chExt cx="11178073" cy="134557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76AF51-20DC-670D-B8C9-355E9F99BFE8}"/>
                  </a:ext>
                </a:extLst>
              </p:cNvPr>
              <p:cNvSpPr/>
              <p:nvPr/>
            </p:nvSpPr>
            <p:spPr>
              <a:xfrm>
                <a:off x="506963" y="2319166"/>
                <a:ext cx="11178073" cy="134557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8CFE07-61F1-FA00-DBBF-84D97DA72F4C}"/>
                  </a:ext>
                </a:extLst>
              </p:cNvPr>
              <p:cNvSpPr txBox="1"/>
              <p:nvPr/>
            </p:nvSpPr>
            <p:spPr>
              <a:xfrm>
                <a:off x="9856847" y="2882890"/>
                <a:ext cx="1532679" cy="46166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400" dirty="0">
                    <a:latin typeface="Comic Sans MS" panose="030F0702030302020204" pitchFamily="66" charset="0"/>
                  </a:rPr>
                  <a:t>βρίσκω</a:t>
                </a:r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D1B59C-F835-B60C-95C8-57A64CB44204}"/>
                  </a:ext>
                </a:extLst>
              </p:cNvPr>
              <p:cNvSpPr txBox="1"/>
              <p:nvPr/>
            </p:nvSpPr>
            <p:spPr>
              <a:xfrm>
                <a:off x="802474" y="2590502"/>
                <a:ext cx="1913580" cy="52322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800" dirty="0">
                    <a:latin typeface="Comic Sans MS" panose="030F0702030302020204" pitchFamily="66" charset="0"/>
                  </a:rPr>
                  <a:t>Κλειδώνω</a:t>
                </a:r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8F74D4-F9B8-0DEC-B619-F730AED09378}"/>
                  </a:ext>
                </a:extLst>
              </p:cNvPr>
              <p:cNvSpPr txBox="1"/>
              <p:nvPr/>
            </p:nvSpPr>
            <p:spPr>
              <a:xfrm>
                <a:off x="7586439" y="2730341"/>
                <a:ext cx="1810139" cy="46166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400" dirty="0">
                    <a:latin typeface="Comic Sans MS" panose="030F0702030302020204" pitchFamily="66" charset="0"/>
                  </a:rPr>
                  <a:t>αμπαρώνω</a:t>
                </a:r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49262-5686-5720-072A-690E40BEDF67}"/>
                  </a:ext>
                </a:extLst>
              </p:cNvPr>
              <p:cNvSpPr txBox="1"/>
              <p:nvPr/>
            </p:nvSpPr>
            <p:spPr>
              <a:xfrm>
                <a:off x="2859287" y="2977523"/>
                <a:ext cx="1408923" cy="52322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800" dirty="0">
                    <a:latin typeface="Comic Sans MS" panose="030F0702030302020204" pitchFamily="66" charset="0"/>
                  </a:rPr>
                  <a:t>κλέφτη</a:t>
                </a:r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0FEEE0-33FD-7BF2-4B5C-27157C28D793}"/>
                  </a:ext>
                </a:extLst>
              </p:cNvPr>
              <p:cNvSpPr txBox="1"/>
              <p:nvPr/>
            </p:nvSpPr>
            <p:spPr>
              <a:xfrm>
                <a:off x="4511963" y="2568312"/>
                <a:ext cx="1082351" cy="52322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800" dirty="0">
                    <a:latin typeface="Comic Sans MS" panose="030F0702030302020204" pitchFamily="66" charset="0"/>
                  </a:rPr>
                  <a:t>τον</a:t>
                </a:r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3BDCA4-6E8B-9AB7-3355-3BA6A8F06ACA}"/>
                  </a:ext>
                </a:extLst>
              </p:cNvPr>
              <p:cNvSpPr txBox="1"/>
              <p:nvPr/>
            </p:nvSpPr>
            <p:spPr>
              <a:xfrm>
                <a:off x="5889824" y="2829922"/>
                <a:ext cx="1408923" cy="52322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800" dirty="0">
                    <a:latin typeface="Comic Sans MS" panose="030F0702030302020204" pitchFamily="66" charset="0"/>
                  </a:rPr>
                  <a:t>μέσα</a:t>
                </a:r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D63546-2AB0-9DAB-5E62-0A462601A8A4}"/>
                </a:ext>
              </a:extLst>
            </p:cNvPr>
            <p:cNvSpPr/>
            <p:nvPr/>
          </p:nvSpPr>
          <p:spPr>
            <a:xfrm>
              <a:off x="506963" y="3646951"/>
              <a:ext cx="11178073" cy="2894002"/>
            </a:xfrm>
            <a:custGeom>
              <a:avLst/>
              <a:gdLst>
                <a:gd name="connsiteX0" fmla="*/ 0 w 11178073"/>
                <a:gd name="connsiteY0" fmla="*/ 0 h 2894002"/>
                <a:gd name="connsiteX1" fmla="*/ 588320 w 11178073"/>
                <a:gd name="connsiteY1" fmla="*/ 0 h 2894002"/>
                <a:gd name="connsiteX2" fmla="*/ 1064859 w 11178073"/>
                <a:gd name="connsiteY2" fmla="*/ 0 h 2894002"/>
                <a:gd name="connsiteX3" fmla="*/ 1541397 w 11178073"/>
                <a:gd name="connsiteY3" fmla="*/ 0 h 2894002"/>
                <a:gd name="connsiteX4" fmla="*/ 1906156 w 11178073"/>
                <a:gd name="connsiteY4" fmla="*/ 0 h 2894002"/>
                <a:gd name="connsiteX5" fmla="*/ 2606256 w 11178073"/>
                <a:gd name="connsiteY5" fmla="*/ 0 h 2894002"/>
                <a:gd name="connsiteX6" fmla="*/ 3418137 w 11178073"/>
                <a:gd name="connsiteY6" fmla="*/ 0 h 2894002"/>
                <a:gd name="connsiteX7" fmla="*/ 3894676 w 11178073"/>
                <a:gd name="connsiteY7" fmla="*/ 0 h 2894002"/>
                <a:gd name="connsiteX8" fmla="*/ 4259434 w 11178073"/>
                <a:gd name="connsiteY8" fmla="*/ 0 h 2894002"/>
                <a:gd name="connsiteX9" fmla="*/ 4959534 w 11178073"/>
                <a:gd name="connsiteY9" fmla="*/ 0 h 2894002"/>
                <a:gd name="connsiteX10" fmla="*/ 5771416 w 11178073"/>
                <a:gd name="connsiteY10" fmla="*/ 0 h 2894002"/>
                <a:gd name="connsiteX11" fmla="*/ 6471516 w 11178073"/>
                <a:gd name="connsiteY11" fmla="*/ 0 h 2894002"/>
                <a:gd name="connsiteX12" fmla="*/ 7171616 w 11178073"/>
                <a:gd name="connsiteY12" fmla="*/ 0 h 2894002"/>
                <a:gd name="connsiteX13" fmla="*/ 7424594 w 11178073"/>
                <a:gd name="connsiteY13" fmla="*/ 0 h 2894002"/>
                <a:gd name="connsiteX14" fmla="*/ 7901133 w 11178073"/>
                <a:gd name="connsiteY14" fmla="*/ 0 h 2894002"/>
                <a:gd name="connsiteX15" fmla="*/ 8265891 w 11178073"/>
                <a:gd name="connsiteY15" fmla="*/ 0 h 2894002"/>
                <a:gd name="connsiteX16" fmla="*/ 8518868 w 11178073"/>
                <a:gd name="connsiteY16" fmla="*/ 0 h 2894002"/>
                <a:gd name="connsiteX17" fmla="*/ 8771846 w 11178073"/>
                <a:gd name="connsiteY17" fmla="*/ 0 h 2894002"/>
                <a:gd name="connsiteX18" fmla="*/ 9024823 w 11178073"/>
                <a:gd name="connsiteY18" fmla="*/ 0 h 2894002"/>
                <a:gd name="connsiteX19" fmla="*/ 9501362 w 11178073"/>
                <a:gd name="connsiteY19" fmla="*/ 0 h 2894002"/>
                <a:gd name="connsiteX20" fmla="*/ 9866120 w 11178073"/>
                <a:gd name="connsiteY20" fmla="*/ 0 h 2894002"/>
                <a:gd name="connsiteX21" fmla="*/ 10342659 w 11178073"/>
                <a:gd name="connsiteY21" fmla="*/ 0 h 2894002"/>
                <a:gd name="connsiteX22" fmla="*/ 11178073 w 11178073"/>
                <a:gd name="connsiteY22" fmla="*/ 0 h 2894002"/>
                <a:gd name="connsiteX23" fmla="*/ 11178073 w 11178073"/>
                <a:gd name="connsiteY23" fmla="*/ 636680 h 2894002"/>
                <a:gd name="connsiteX24" fmla="*/ 11178073 w 11178073"/>
                <a:gd name="connsiteY24" fmla="*/ 1186541 h 2894002"/>
                <a:gd name="connsiteX25" fmla="*/ 11178073 w 11178073"/>
                <a:gd name="connsiteY25" fmla="*/ 1736401 h 2894002"/>
                <a:gd name="connsiteX26" fmla="*/ 11178073 w 11178073"/>
                <a:gd name="connsiteY26" fmla="*/ 2344142 h 2894002"/>
                <a:gd name="connsiteX27" fmla="*/ 11178073 w 11178073"/>
                <a:gd name="connsiteY27" fmla="*/ 2894002 h 2894002"/>
                <a:gd name="connsiteX28" fmla="*/ 10925096 w 11178073"/>
                <a:gd name="connsiteY28" fmla="*/ 2894002 h 2894002"/>
                <a:gd name="connsiteX29" fmla="*/ 10113214 w 11178073"/>
                <a:gd name="connsiteY29" fmla="*/ 2894002 h 2894002"/>
                <a:gd name="connsiteX30" fmla="*/ 9636676 w 11178073"/>
                <a:gd name="connsiteY30" fmla="*/ 2894002 h 2894002"/>
                <a:gd name="connsiteX31" fmla="*/ 9383698 w 11178073"/>
                <a:gd name="connsiteY31" fmla="*/ 2894002 h 2894002"/>
                <a:gd name="connsiteX32" fmla="*/ 8683598 w 11178073"/>
                <a:gd name="connsiteY32" fmla="*/ 2894002 h 2894002"/>
                <a:gd name="connsiteX33" fmla="*/ 8207059 w 11178073"/>
                <a:gd name="connsiteY33" fmla="*/ 2894002 h 2894002"/>
                <a:gd name="connsiteX34" fmla="*/ 7618739 w 11178073"/>
                <a:gd name="connsiteY34" fmla="*/ 2894002 h 2894002"/>
                <a:gd name="connsiteX35" fmla="*/ 7253981 w 11178073"/>
                <a:gd name="connsiteY35" fmla="*/ 2894002 h 2894002"/>
                <a:gd name="connsiteX36" fmla="*/ 6777442 w 11178073"/>
                <a:gd name="connsiteY36" fmla="*/ 2894002 h 2894002"/>
                <a:gd name="connsiteX37" fmla="*/ 5965561 w 11178073"/>
                <a:gd name="connsiteY37" fmla="*/ 2894002 h 2894002"/>
                <a:gd name="connsiteX38" fmla="*/ 5377241 w 11178073"/>
                <a:gd name="connsiteY38" fmla="*/ 2894002 h 2894002"/>
                <a:gd name="connsiteX39" fmla="*/ 4900703 w 11178073"/>
                <a:gd name="connsiteY39" fmla="*/ 2894002 h 2894002"/>
                <a:gd name="connsiteX40" fmla="*/ 4535944 w 11178073"/>
                <a:gd name="connsiteY40" fmla="*/ 2894002 h 2894002"/>
                <a:gd name="connsiteX41" fmla="*/ 4171186 w 11178073"/>
                <a:gd name="connsiteY41" fmla="*/ 2894002 h 2894002"/>
                <a:gd name="connsiteX42" fmla="*/ 3694647 w 11178073"/>
                <a:gd name="connsiteY42" fmla="*/ 2894002 h 2894002"/>
                <a:gd name="connsiteX43" fmla="*/ 3106328 w 11178073"/>
                <a:gd name="connsiteY43" fmla="*/ 2894002 h 2894002"/>
                <a:gd name="connsiteX44" fmla="*/ 2406227 w 11178073"/>
                <a:gd name="connsiteY44" fmla="*/ 2894002 h 2894002"/>
                <a:gd name="connsiteX45" fmla="*/ 1706127 w 11178073"/>
                <a:gd name="connsiteY45" fmla="*/ 2894002 h 2894002"/>
                <a:gd name="connsiteX46" fmla="*/ 1453149 w 11178073"/>
                <a:gd name="connsiteY46" fmla="*/ 2894002 h 2894002"/>
                <a:gd name="connsiteX47" fmla="*/ 1088391 w 11178073"/>
                <a:gd name="connsiteY47" fmla="*/ 2894002 h 2894002"/>
                <a:gd name="connsiteX48" fmla="*/ 0 w 11178073"/>
                <a:gd name="connsiteY48" fmla="*/ 2894002 h 2894002"/>
                <a:gd name="connsiteX49" fmla="*/ 0 w 11178073"/>
                <a:gd name="connsiteY49" fmla="*/ 2402022 h 2894002"/>
                <a:gd name="connsiteX50" fmla="*/ 0 w 11178073"/>
                <a:gd name="connsiteY50" fmla="*/ 1765341 h 2894002"/>
                <a:gd name="connsiteX51" fmla="*/ 0 w 11178073"/>
                <a:gd name="connsiteY51" fmla="*/ 1273361 h 2894002"/>
                <a:gd name="connsiteX52" fmla="*/ 0 w 11178073"/>
                <a:gd name="connsiteY52" fmla="*/ 694560 h 2894002"/>
                <a:gd name="connsiteX53" fmla="*/ 0 w 11178073"/>
                <a:gd name="connsiteY53" fmla="*/ 0 h 289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178073" h="2894002" fill="none" extrusionOk="0">
                  <a:moveTo>
                    <a:pt x="0" y="0"/>
                  </a:moveTo>
                  <a:cubicBezTo>
                    <a:pt x="220624" y="-22781"/>
                    <a:pt x="429754" y="33414"/>
                    <a:pt x="588320" y="0"/>
                  </a:cubicBezTo>
                  <a:cubicBezTo>
                    <a:pt x="746886" y="-33414"/>
                    <a:pt x="874812" y="12542"/>
                    <a:pt x="1064859" y="0"/>
                  </a:cubicBezTo>
                  <a:cubicBezTo>
                    <a:pt x="1254906" y="-12542"/>
                    <a:pt x="1392052" y="32806"/>
                    <a:pt x="1541397" y="0"/>
                  </a:cubicBezTo>
                  <a:cubicBezTo>
                    <a:pt x="1690742" y="-32806"/>
                    <a:pt x="1731245" y="27882"/>
                    <a:pt x="1906156" y="0"/>
                  </a:cubicBezTo>
                  <a:cubicBezTo>
                    <a:pt x="2081067" y="-27882"/>
                    <a:pt x="2286011" y="46438"/>
                    <a:pt x="2606256" y="0"/>
                  </a:cubicBezTo>
                  <a:cubicBezTo>
                    <a:pt x="2926501" y="-46438"/>
                    <a:pt x="3140463" y="88378"/>
                    <a:pt x="3418137" y="0"/>
                  </a:cubicBezTo>
                  <a:cubicBezTo>
                    <a:pt x="3695811" y="-88378"/>
                    <a:pt x="3782405" y="13127"/>
                    <a:pt x="3894676" y="0"/>
                  </a:cubicBezTo>
                  <a:cubicBezTo>
                    <a:pt x="4006947" y="-13127"/>
                    <a:pt x="4108364" y="31915"/>
                    <a:pt x="4259434" y="0"/>
                  </a:cubicBezTo>
                  <a:cubicBezTo>
                    <a:pt x="4410504" y="-31915"/>
                    <a:pt x="4714489" y="61852"/>
                    <a:pt x="4959534" y="0"/>
                  </a:cubicBezTo>
                  <a:cubicBezTo>
                    <a:pt x="5204579" y="-61852"/>
                    <a:pt x="5430907" y="35239"/>
                    <a:pt x="5771416" y="0"/>
                  </a:cubicBezTo>
                  <a:cubicBezTo>
                    <a:pt x="6111925" y="-35239"/>
                    <a:pt x="6142616" y="37218"/>
                    <a:pt x="6471516" y="0"/>
                  </a:cubicBezTo>
                  <a:cubicBezTo>
                    <a:pt x="6800416" y="-37218"/>
                    <a:pt x="6936898" y="36532"/>
                    <a:pt x="7171616" y="0"/>
                  </a:cubicBezTo>
                  <a:cubicBezTo>
                    <a:pt x="7406334" y="-36532"/>
                    <a:pt x="7340463" y="28802"/>
                    <a:pt x="7424594" y="0"/>
                  </a:cubicBezTo>
                  <a:cubicBezTo>
                    <a:pt x="7508725" y="-28802"/>
                    <a:pt x="7777648" y="43583"/>
                    <a:pt x="7901133" y="0"/>
                  </a:cubicBezTo>
                  <a:cubicBezTo>
                    <a:pt x="8024618" y="-43583"/>
                    <a:pt x="8140273" y="39222"/>
                    <a:pt x="8265891" y="0"/>
                  </a:cubicBezTo>
                  <a:cubicBezTo>
                    <a:pt x="8391509" y="-39222"/>
                    <a:pt x="8410106" y="18071"/>
                    <a:pt x="8518868" y="0"/>
                  </a:cubicBezTo>
                  <a:cubicBezTo>
                    <a:pt x="8627630" y="-18071"/>
                    <a:pt x="8645803" y="14961"/>
                    <a:pt x="8771846" y="0"/>
                  </a:cubicBezTo>
                  <a:cubicBezTo>
                    <a:pt x="8897889" y="-14961"/>
                    <a:pt x="8936391" y="15950"/>
                    <a:pt x="9024823" y="0"/>
                  </a:cubicBezTo>
                  <a:cubicBezTo>
                    <a:pt x="9113255" y="-15950"/>
                    <a:pt x="9334719" y="10369"/>
                    <a:pt x="9501362" y="0"/>
                  </a:cubicBezTo>
                  <a:cubicBezTo>
                    <a:pt x="9668005" y="-10369"/>
                    <a:pt x="9773606" y="10645"/>
                    <a:pt x="9866120" y="0"/>
                  </a:cubicBezTo>
                  <a:cubicBezTo>
                    <a:pt x="9958634" y="-10645"/>
                    <a:pt x="10209438" y="41208"/>
                    <a:pt x="10342659" y="0"/>
                  </a:cubicBezTo>
                  <a:cubicBezTo>
                    <a:pt x="10475880" y="-41208"/>
                    <a:pt x="10975340" y="7573"/>
                    <a:pt x="11178073" y="0"/>
                  </a:cubicBezTo>
                  <a:cubicBezTo>
                    <a:pt x="11192297" y="138997"/>
                    <a:pt x="11157641" y="348268"/>
                    <a:pt x="11178073" y="636680"/>
                  </a:cubicBezTo>
                  <a:cubicBezTo>
                    <a:pt x="11198505" y="925092"/>
                    <a:pt x="11123551" y="963274"/>
                    <a:pt x="11178073" y="1186541"/>
                  </a:cubicBezTo>
                  <a:cubicBezTo>
                    <a:pt x="11232595" y="1409808"/>
                    <a:pt x="11125856" y="1597716"/>
                    <a:pt x="11178073" y="1736401"/>
                  </a:cubicBezTo>
                  <a:cubicBezTo>
                    <a:pt x="11230290" y="1875086"/>
                    <a:pt x="11129893" y="2118796"/>
                    <a:pt x="11178073" y="2344142"/>
                  </a:cubicBezTo>
                  <a:cubicBezTo>
                    <a:pt x="11226253" y="2569488"/>
                    <a:pt x="11158935" y="2682959"/>
                    <a:pt x="11178073" y="2894002"/>
                  </a:cubicBezTo>
                  <a:cubicBezTo>
                    <a:pt x="11078921" y="2911775"/>
                    <a:pt x="10993705" y="2893040"/>
                    <a:pt x="10925096" y="2894002"/>
                  </a:cubicBezTo>
                  <a:cubicBezTo>
                    <a:pt x="10856487" y="2894964"/>
                    <a:pt x="10506515" y="2842711"/>
                    <a:pt x="10113214" y="2894002"/>
                  </a:cubicBezTo>
                  <a:cubicBezTo>
                    <a:pt x="9719913" y="2945293"/>
                    <a:pt x="9815746" y="2889075"/>
                    <a:pt x="9636676" y="2894002"/>
                  </a:cubicBezTo>
                  <a:cubicBezTo>
                    <a:pt x="9457606" y="2898929"/>
                    <a:pt x="9452668" y="2869561"/>
                    <a:pt x="9383698" y="2894002"/>
                  </a:cubicBezTo>
                  <a:cubicBezTo>
                    <a:pt x="9314728" y="2918443"/>
                    <a:pt x="8851699" y="2893037"/>
                    <a:pt x="8683598" y="2894002"/>
                  </a:cubicBezTo>
                  <a:cubicBezTo>
                    <a:pt x="8515497" y="2894967"/>
                    <a:pt x="8365529" y="2887703"/>
                    <a:pt x="8207059" y="2894002"/>
                  </a:cubicBezTo>
                  <a:cubicBezTo>
                    <a:pt x="8048589" y="2900301"/>
                    <a:pt x="7818228" y="2854870"/>
                    <a:pt x="7618739" y="2894002"/>
                  </a:cubicBezTo>
                  <a:cubicBezTo>
                    <a:pt x="7419250" y="2933134"/>
                    <a:pt x="7379768" y="2851791"/>
                    <a:pt x="7253981" y="2894002"/>
                  </a:cubicBezTo>
                  <a:cubicBezTo>
                    <a:pt x="7128194" y="2936213"/>
                    <a:pt x="6933852" y="2842916"/>
                    <a:pt x="6777442" y="2894002"/>
                  </a:cubicBezTo>
                  <a:cubicBezTo>
                    <a:pt x="6621032" y="2945088"/>
                    <a:pt x="6266747" y="2861205"/>
                    <a:pt x="5965561" y="2894002"/>
                  </a:cubicBezTo>
                  <a:cubicBezTo>
                    <a:pt x="5664375" y="2926799"/>
                    <a:pt x="5506098" y="2892842"/>
                    <a:pt x="5377241" y="2894002"/>
                  </a:cubicBezTo>
                  <a:cubicBezTo>
                    <a:pt x="5248384" y="2895162"/>
                    <a:pt x="5048189" y="2876751"/>
                    <a:pt x="4900703" y="2894002"/>
                  </a:cubicBezTo>
                  <a:cubicBezTo>
                    <a:pt x="4753217" y="2911253"/>
                    <a:pt x="4651794" y="2864241"/>
                    <a:pt x="4535944" y="2894002"/>
                  </a:cubicBezTo>
                  <a:cubicBezTo>
                    <a:pt x="4420094" y="2923763"/>
                    <a:pt x="4301087" y="2873946"/>
                    <a:pt x="4171186" y="2894002"/>
                  </a:cubicBezTo>
                  <a:cubicBezTo>
                    <a:pt x="4041285" y="2914058"/>
                    <a:pt x="3840257" y="2841888"/>
                    <a:pt x="3694647" y="2894002"/>
                  </a:cubicBezTo>
                  <a:cubicBezTo>
                    <a:pt x="3549037" y="2946116"/>
                    <a:pt x="3342535" y="2873934"/>
                    <a:pt x="3106328" y="2894002"/>
                  </a:cubicBezTo>
                  <a:cubicBezTo>
                    <a:pt x="2870121" y="2914070"/>
                    <a:pt x="2705863" y="2812228"/>
                    <a:pt x="2406227" y="2894002"/>
                  </a:cubicBezTo>
                  <a:cubicBezTo>
                    <a:pt x="2106591" y="2975776"/>
                    <a:pt x="1949253" y="2837039"/>
                    <a:pt x="1706127" y="2894002"/>
                  </a:cubicBezTo>
                  <a:cubicBezTo>
                    <a:pt x="1463001" y="2950965"/>
                    <a:pt x="1533468" y="2878637"/>
                    <a:pt x="1453149" y="2894002"/>
                  </a:cubicBezTo>
                  <a:cubicBezTo>
                    <a:pt x="1372830" y="2909367"/>
                    <a:pt x="1177337" y="2882494"/>
                    <a:pt x="1088391" y="2894002"/>
                  </a:cubicBezTo>
                  <a:cubicBezTo>
                    <a:pt x="999445" y="2905510"/>
                    <a:pt x="250412" y="2827020"/>
                    <a:pt x="0" y="2894002"/>
                  </a:cubicBezTo>
                  <a:cubicBezTo>
                    <a:pt x="-2395" y="2662076"/>
                    <a:pt x="35060" y="2543555"/>
                    <a:pt x="0" y="2402022"/>
                  </a:cubicBezTo>
                  <a:cubicBezTo>
                    <a:pt x="-35060" y="2260489"/>
                    <a:pt x="26137" y="1961600"/>
                    <a:pt x="0" y="1765341"/>
                  </a:cubicBezTo>
                  <a:cubicBezTo>
                    <a:pt x="-26137" y="1569082"/>
                    <a:pt x="6634" y="1516521"/>
                    <a:pt x="0" y="1273361"/>
                  </a:cubicBezTo>
                  <a:cubicBezTo>
                    <a:pt x="-6634" y="1030201"/>
                    <a:pt x="56017" y="903484"/>
                    <a:pt x="0" y="694560"/>
                  </a:cubicBezTo>
                  <a:cubicBezTo>
                    <a:pt x="-56017" y="485636"/>
                    <a:pt x="8141" y="210834"/>
                    <a:pt x="0" y="0"/>
                  </a:cubicBezTo>
                  <a:close/>
                </a:path>
                <a:path w="11178073" h="2894002" stroke="0" extrusionOk="0">
                  <a:moveTo>
                    <a:pt x="0" y="0"/>
                  </a:moveTo>
                  <a:cubicBezTo>
                    <a:pt x="235294" y="-54645"/>
                    <a:pt x="480105" y="34255"/>
                    <a:pt x="700100" y="0"/>
                  </a:cubicBezTo>
                  <a:cubicBezTo>
                    <a:pt x="920095" y="-34255"/>
                    <a:pt x="1027783" y="55237"/>
                    <a:pt x="1176639" y="0"/>
                  </a:cubicBezTo>
                  <a:cubicBezTo>
                    <a:pt x="1325495" y="-55237"/>
                    <a:pt x="1522667" y="4619"/>
                    <a:pt x="1764959" y="0"/>
                  </a:cubicBezTo>
                  <a:cubicBezTo>
                    <a:pt x="2007251" y="-4619"/>
                    <a:pt x="2086298" y="19729"/>
                    <a:pt x="2241498" y="0"/>
                  </a:cubicBezTo>
                  <a:cubicBezTo>
                    <a:pt x="2396698" y="-19729"/>
                    <a:pt x="2375878" y="26807"/>
                    <a:pt x="2494475" y="0"/>
                  </a:cubicBezTo>
                  <a:cubicBezTo>
                    <a:pt x="2613072" y="-26807"/>
                    <a:pt x="3004620" y="15430"/>
                    <a:pt x="3194576" y="0"/>
                  </a:cubicBezTo>
                  <a:cubicBezTo>
                    <a:pt x="3384532" y="-15430"/>
                    <a:pt x="3838694" y="70412"/>
                    <a:pt x="4006457" y="0"/>
                  </a:cubicBezTo>
                  <a:cubicBezTo>
                    <a:pt x="4174220" y="-70412"/>
                    <a:pt x="4391015" y="21668"/>
                    <a:pt x="4706557" y="0"/>
                  </a:cubicBezTo>
                  <a:cubicBezTo>
                    <a:pt x="5022099" y="-21668"/>
                    <a:pt x="4867642" y="15223"/>
                    <a:pt x="4959534" y="0"/>
                  </a:cubicBezTo>
                  <a:cubicBezTo>
                    <a:pt x="5051426" y="-15223"/>
                    <a:pt x="5436374" y="17004"/>
                    <a:pt x="5659635" y="0"/>
                  </a:cubicBezTo>
                  <a:cubicBezTo>
                    <a:pt x="5882896" y="-17004"/>
                    <a:pt x="5823331" y="21638"/>
                    <a:pt x="5912612" y="0"/>
                  </a:cubicBezTo>
                  <a:cubicBezTo>
                    <a:pt x="6001893" y="-21638"/>
                    <a:pt x="6286596" y="9504"/>
                    <a:pt x="6612713" y="0"/>
                  </a:cubicBezTo>
                  <a:cubicBezTo>
                    <a:pt x="6938830" y="-9504"/>
                    <a:pt x="7054335" y="25332"/>
                    <a:pt x="7312813" y="0"/>
                  </a:cubicBezTo>
                  <a:cubicBezTo>
                    <a:pt x="7571291" y="-25332"/>
                    <a:pt x="7746551" y="4609"/>
                    <a:pt x="8012913" y="0"/>
                  </a:cubicBezTo>
                  <a:cubicBezTo>
                    <a:pt x="8279275" y="-4609"/>
                    <a:pt x="8297736" y="54324"/>
                    <a:pt x="8489452" y="0"/>
                  </a:cubicBezTo>
                  <a:cubicBezTo>
                    <a:pt x="8681168" y="-54324"/>
                    <a:pt x="8711167" y="23465"/>
                    <a:pt x="8854210" y="0"/>
                  </a:cubicBezTo>
                  <a:cubicBezTo>
                    <a:pt x="8997253" y="-23465"/>
                    <a:pt x="9105077" y="49678"/>
                    <a:pt x="9330749" y="0"/>
                  </a:cubicBezTo>
                  <a:cubicBezTo>
                    <a:pt x="9556421" y="-49678"/>
                    <a:pt x="9626238" y="58357"/>
                    <a:pt x="9919069" y="0"/>
                  </a:cubicBezTo>
                  <a:cubicBezTo>
                    <a:pt x="10211900" y="-58357"/>
                    <a:pt x="10412212" y="41864"/>
                    <a:pt x="10619169" y="0"/>
                  </a:cubicBezTo>
                  <a:cubicBezTo>
                    <a:pt x="10826126" y="-41864"/>
                    <a:pt x="11041346" y="39907"/>
                    <a:pt x="11178073" y="0"/>
                  </a:cubicBezTo>
                  <a:cubicBezTo>
                    <a:pt x="11251842" y="204974"/>
                    <a:pt x="11127179" y="389196"/>
                    <a:pt x="11178073" y="636680"/>
                  </a:cubicBezTo>
                  <a:cubicBezTo>
                    <a:pt x="11228967" y="884164"/>
                    <a:pt x="11122102" y="1054337"/>
                    <a:pt x="11178073" y="1215481"/>
                  </a:cubicBezTo>
                  <a:cubicBezTo>
                    <a:pt x="11234044" y="1376625"/>
                    <a:pt x="11169369" y="1620661"/>
                    <a:pt x="11178073" y="1852161"/>
                  </a:cubicBezTo>
                  <a:cubicBezTo>
                    <a:pt x="11186777" y="2083661"/>
                    <a:pt x="11147330" y="2666214"/>
                    <a:pt x="11178073" y="2894002"/>
                  </a:cubicBezTo>
                  <a:cubicBezTo>
                    <a:pt x="11080705" y="2912658"/>
                    <a:pt x="10835170" y="2888217"/>
                    <a:pt x="10701534" y="2894002"/>
                  </a:cubicBezTo>
                  <a:cubicBezTo>
                    <a:pt x="10567898" y="2899787"/>
                    <a:pt x="10454778" y="2867675"/>
                    <a:pt x="10336776" y="2894002"/>
                  </a:cubicBezTo>
                  <a:cubicBezTo>
                    <a:pt x="10218774" y="2920329"/>
                    <a:pt x="9933144" y="2892581"/>
                    <a:pt x="9748456" y="2894002"/>
                  </a:cubicBezTo>
                  <a:cubicBezTo>
                    <a:pt x="9563768" y="2895423"/>
                    <a:pt x="9145514" y="2843079"/>
                    <a:pt x="8936575" y="2894002"/>
                  </a:cubicBezTo>
                  <a:cubicBezTo>
                    <a:pt x="8727636" y="2944925"/>
                    <a:pt x="8717170" y="2854897"/>
                    <a:pt x="8571817" y="2894002"/>
                  </a:cubicBezTo>
                  <a:cubicBezTo>
                    <a:pt x="8426464" y="2933107"/>
                    <a:pt x="8070145" y="2888979"/>
                    <a:pt x="7871717" y="2894002"/>
                  </a:cubicBezTo>
                  <a:cubicBezTo>
                    <a:pt x="7673289" y="2899025"/>
                    <a:pt x="7424714" y="2835689"/>
                    <a:pt x="7059836" y="2894002"/>
                  </a:cubicBezTo>
                  <a:cubicBezTo>
                    <a:pt x="6694958" y="2952315"/>
                    <a:pt x="6686232" y="2892066"/>
                    <a:pt x="6583297" y="2894002"/>
                  </a:cubicBezTo>
                  <a:cubicBezTo>
                    <a:pt x="6480362" y="2895938"/>
                    <a:pt x="6126052" y="2834096"/>
                    <a:pt x="5883196" y="2894002"/>
                  </a:cubicBezTo>
                  <a:cubicBezTo>
                    <a:pt x="5640340" y="2953908"/>
                    <a:pt x="5722942" y="2880933"/>
                    <a:pt x="5630219" y="2894002"/>
                  </a:cubicBezTo>
                  <a:cubicBezTo>
                    <a:pt x="5537496" y="2907071"/>
                    <a:pt x="5301688" y="2837277"/>
                    <a:pt x="5041899" y="2894002"/>
                  </a:cubicBezTo>
                  <a:cubicBezTo>
                    <a:pt x="4782110" y="2950727"/>
                    <a:pt x="4631878" y="2884161"/>
                    <a:pt x="4453580" y="2894002"/>
                  </a:cubicBezTo>
                  <a:cubicBezTo>
                    <a:pt x="4275282" y="2903843"/>
                    <a:pt x="4143736" y="2862033"/>
                    <a:pt x="3865260" y="2894002"/>
                  </a:cubicBezTo>
                  <a:cubicBezTo>
                    <a:pt x="3586784" y="2925971"/>
                    <a:pt x="3680347" y="2890614"/>
                    <a:pt x="3612283" y="2894002"/>
                  </a:cubicBezTo>
                  <a:cubicBezTo>
                    <a:pt x="3544219" y="2897390"/>
                    <a:pt x="3308443" y="2851949"/>
                    <a:pt x="3023963" y="2894002"/>
                  </a:cubicBezTo>
                  <a:cubicBezTo>
                    <a:pt x="2739483" y="2936055"/>
                    <a:pt x="2895327" y="2891723"/>
                    <a:pt x="2770985" y="2894002"/>
                  </a:cubicBezTo>
                  <a:cubicBezTo>
                    <a:pt x="2646643" y="2896281"/>
                    <a:pt x="2133524" y="2823055"/>
                    <a:pt x="1959104" y="2894002"/>
                  </a:cubicBezTo>
                  <a:cubicBezTo>
                    <a:pt x="1784684" y="2964949"/>
                    <a:pt x="1751553" y="2864328"/>
                    <a:pt x="1594346" y="2894002"/>
                  </a:cubicBezTo>
                  <a:cubicBezTo>
                    <a:pt x="1437139" y="2923676"/>
                    <a:pt x="1036754" y="2802960"/>
                    <a:pt x="782465" y="2894002"/>
                  </a:cubicBezTo>
                  <a:cubicBezTo>
                    <a:pt x="528176" y="2985044"/>
                    <a:pt x="594399" y="2872124"/>
                    <a:pt x="529488" y="2894002"/>
                  </a:cubicBezTo>
                  <a:cubicBezTo>
                    <a:pt x="464577" y="2915880"/>
                    <a:pt x="249942" y="2874283"/>
                    <a:pt x="0" y="2894002"/>
                  </a:cubicBezTo>
                  <a:cubicBezTo>
                    <a:pt x="-41221" y="2680098"/>
                    <a:pt x="68668" y="2570838"/>
                    <a:pt x="0" y="2315202"/>
                  </a:cubicBezTo>
                  <a:cubicBezTo>
                    <a:pt x="-68668" y="2059566"/>
                    <a:pt x="32217" y="1969056"/>
                    <a:pt x="0" y="1736401"/>
                  </a:cubicBezTo>
                  <a:cubicBezTo>
                    <a:pt x="-32217" y="1503746"/>
                    <a:pt x="67081" y="1311896"/>
                    <a:pt x="0" y="1157601"/>
                  </a:cubicBezTo>
                  <a:cubicBezTo>
                    <a:pt x="-67081" y="1003306"/>
                    <a:pt x="44738" y="812306"/>
                    <a:pt x="0" y="607740"/>
                  </a:cubicBezTo>
                  <a:cubicBezTo>
                    <a:pt x="-44738" y="403174"/>
                    <a:pt x="32843" y="2965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5766416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82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55D03-A806-E7B7-71D9-9E6513C19ECA}"/>
              </a:ext>
            </a:extLst>
          </p:cNvPr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Segoe Script" panose="030B0504020000000003" pitchFamily="66" charset="0"/>
                <a:ea typeface="+mj-ea"/>
                <a:cs typeface="+mj-cs"/>
              </a:rPr>
              <a:t>Μέρα και νύχτα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 err="1">
                <a:latin typeface="Segoe Script" panose="030B0504020000000003" pitchFamily="66" charset="0"/>
                <a:ea typeface="+mj-ea"/>
                <a:cs typeface="+mj-cs"/>
              </a:rPr>
              <a:t>Έργ</a:t>
            </a:r>
            <a:r>
              <a:rPr lang="en-US" sz="2900" dirty="0">
                <a:latin typeface="Segoe Script" panose="030B0504020000000003" pitchFamily="66" charset="0"/>
                <a:ea typeface="+mj-ea"/>
                <a:cs typeface="+mj-cs"/>
              </a:rPr>
              <a:t>α του Βινσεντ Βαν Γκόνγκ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EC15D"/>
          </a:solidFill>
          <a:ln w="38100" cap="rnd">
            <a:solidFill>
              <a:srgbClr val="BEC15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C693F-8ECE-F896-E81C-2184E038D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58" y="2642616"/>
            <a:ext cx="4735980" cy="3895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9D9E5-E8CA-C529-13F5-D658765BE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87" y="2642616"/>
            <a:ext cx="4920434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7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78DEA27-A939-0BC3-CB3B-C451284C62FC}"/>
              </a:ext>
            </a:extLst>
          </p:cNvPr>
          <p:cNvGrpSpPr/>
          <p:nvPr/>
        </p:nvGrpSpPr>
        <p:grpSpPr>
          <a:xfrm>
            <a:off x="142874" y="606489"/>
            <a:ext cx="11772902" cy="5070411"/>
            <a:chOff x="142874" y="606489"/>
            <a:chExt cx="11772902" cy="50704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BC8635-EDCC-C587-E3E6-6C15B471DC3C}"/>
                </a:ext>
              </a:extLst>
            </p:cNvPr>
            <p:cNvSpPr txBox="1"/>
            <p:nvPr/>
          </p:nvSpPr>
          <p:spPr>
            <a:xfrm>
              <a:off x="1945433" y="606489"/>
              <a:ext cx="8301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Segoe Script" panose="030B0504020000000003" pitchFamily="66" charset="0"/>
                </a:rPr>
                <a:t>Ομαδική εργασία εμπνευσμένη από το έργο του Βίνσεντ Βαν Γκόνγκ</a:t>
              </a:r>
              <a:endParaRPr lang="en-US" dirty="0">
                <a:latin typeface="Segoe Script" panose="030B0504020000000003" pitchFamily="66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97614E-6896-3100-2B1D-FBAABC903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04" t="30694" r="11250" b="10417"/>
            <a:stretch/>
          </p:blipFill>
          <p:spPr>
            <a:xfrm>
              <a:off x="6096000" y="1533525"/>
              <a:ext cx="5819776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B8F617-6644-9A8B-C165-68F93B949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87" t="1528" r="41875" b="69166"/>
            <a:stretch/>
          </p:blipFill>
          <p:spPr>
            <a:xfrm>
              <a:off x="3152774" y="3586162"/>
              <a:ext cx="2828925" cy="20097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7286C6-72CC-54AC-8975-D47EF32F3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566715" y="729059"/>
              <a:ext cx="2026443" cy="27019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D98EE9-D8AD-EA7B-5DEE-664AD574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04824" y="3143250"/>
              <a:ext cx="2171700" cy="2895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E838A4-6E8B-E770-F0F9-A61240025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627060" y="722312"/>
              <a:ext cx="2066926" cy="2755901"/>
            </a:xfrm>
            <a:prstGeom prst="rect">
              <a:avLst/>
            </a:prstGeom>
          </p:spPr>
        </p:pic>
        <p:sp>
          <p:nvSpPr>
            <p:cNvPr id="13" name="Heart 12">
              <a:extLst>
                <a:ext uri="{FF2B5EF4-FFF2-40B4-BE49-F238E27FC236}">
                  <a16:creationId xmlns:a16="http://schemas.microsoft.com/office/drawing/2014/main" id="{FF02DA93-0F20-A94E-6411-38DCEADE641C}"/>
                </a:ext>
              </a:extLst>
            </p:cNvPr>
            <p:cNvSpPr/>
            <p:nvPr/>
          </p:nvSpPr>
          <p:spPr>
            <a:xfrm>
              <a:off x="3318976" y="1066799"/>
              <a:ext cx="581219" cy="464198"/>
            </a:xfrm>
            <a:prstGeom prst="hear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35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113DA-5ABF-8D43-C344-EA04028F3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404" y="835089"/>
            <a:ext cx="6917094" cy="5187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84B63-E768-86D9-1D49-BB80C7C7AE5F}"/>
              </a:ext>
            </a:extLst>
          </p:cNvPr>
          <p:cNvSpPr txBox="1"/>
          <p:nvPr/>
        </p:nvSpPr>
        <p:spPr>
          <a:xfrm>
            <a:off x="541175" y="2323322"/>
            <a:ext cx="3088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omic Sans MS" panose="030F0702030302020204" pitchFamily="66" charset="0"/>
              </a:rPr>
              <a:t>Ένας κύκλος μετατρέπεται σε ήλιο και φεγγάρι.. </a:t>
            </a:r>
          </a:p>
          <a:p>
            <a:pPr algn="ctr"/>
            <a:r>
              <a:rPr lang="el-GR" dirty="0" err="1">
                <a:latin typeface="Comic Sans MS" panose="030F0702030302020204" pitchFamily="66" charset="0"/>
              </a:rPr>
              <a:t>Λαδοπαστέλ</a:t>
            </a:r>
            <a:r>
              <a:rPr lang="el-GR" dirty="0">
                <a:latin typeface="Comic Sans MS" panose="030F0702030302020204" pitchFamily="66" charset="0"/>
              </a:rPr>
              <a:t> και τέμπερα τα υλικά που χρησιμοποιήθηκαν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4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42C8C-E08F-34FD-3096-A68A2BBEF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" t="6250" r="7187" b="8889"/>
          <a:stretch/>
        </p:blipFill>
        <p:spPr>
          <a:xfrm rot="10800000">
            <a:off x="6470194" y="2112609"/>
            <a:ext cx="4810127" cy="3449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F5830-2107-4B6E-4F50-3711AF7E1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7" t="13611" r="17558" b="5555"/>
          <a:stretch/>
        </p:blipFill>
        <p:spPr>
          <a:xfrm rot="5400000">
            <a:off x="1414805" y="436736"/>
            <a:ext cx="3332283" cy="4810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96311-F396-184E-ADE6-952FB9990650}"/>
              </a:ext>
            </a:extLst>
          </p:cNvPr>
          <p:cNvSpPr txBox="1"/>
          <p:nvPr/>
        </p:nvSpPr>
        <p:spPr>
          <a:xfrm>
            <a:off x="5803253" y="289721"/>
            <a:ext cx="499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Μέσα από τις ελεύθερες ζωγραφιές βλέπουμε το πως αντιλαμβάνονται τα παιδιά το διάστημα.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5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77B8AA4-21DE-3225-F252-98F6988D0AD4}"/>
              </a:ext>
            </a:extLst>
          </p:cNvPr>
          <p:cNvGrpSpPr/>
          <p:nvPr/>
        </p:nvGrpSpPr>
        <p:grpSpPr>
          <a:xfrm>
            <a:off x="699796" y="429208"/>
            <a:ext cx="8088604" cy="5844268"/>
            <a:chOff x="1543050" y="100012"/>
            <a:chExt cx="8616950" cy="64627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384AA9-AAD6-C6D1-07FC-72892BC4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620168" y="-977106"/>
              <a:ext cx="6462713" cy="8616950"/>
            </a:xfrm>
            <a:prstGeom prst="rect">
              <a:avLst/>
            </a:prstGeom>
          </p:spPr>
        </p:pic>
        <p:sp>
          <p:nvSpPr>
            <p:cNvPr id="6" name="Smiley Face 5">
              <a:extLst>
                <a:ext uri="{FF2B5EF4-FFF2-40B4-BE49-F238E27FC236}">
                  <a16:creationId xmlns:a16="http://schemas.microsoft.com/office/drawing/2014/main" id="{E311A456-AB82-AD1E-F78F-E0C8EE8BD0D9}"/>
                </a:ext>
              </a:extLst>
            </p:cNvPr>
            <p:cNvSpPr/>
            <p:nvPr/>
          </p:nvSpPr>
          <p:spPr>
            <a:xfrm>
              <a:off x="3191070" y="5899572"/>
              <a:ext cx="195942" cy="252412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6FB69C-9AB9-7939-A332-C4E97C79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9002" y="3576733"/>
              <a:ext cx="213378" cy="2621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05397E-F727-B3D2-62C7-282334DD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1556" y="3708916"/>
              <a:ext cx="213378" cy="2621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A57A52-E1AB-BA24-67E0-1C95EEC1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5600" y="3069218"/>
              <a:ext cx="213378" cy="2621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105B83-D011-36DC-A6C6-08FAF8DA1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8135" y="657360"/>
              <a:ext cx="213378" cy="2621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5CB6B8-05BC-72DD-9C29-E2FFF0B15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335" y="2172030"/>
              <a:ext cx="213378" cy="2621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7ED7FA-D118-E1A4-38B3-FB7C2598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7905" y="911734"/>
              <a:ext cx="213378" cy="2621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050F19-5DCB-2FDF-1781-C5262660F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9680" y="649583"/>
              <a:ext cx="213378" cy="26215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18A677-EAA8-4CEA-EC84-03379E728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4283" y="2526593"/>
              <a:ext cx="213378" cy="26215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9AC9B34-D218-DF97-0302-3E6B4558B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3936" y="5763627"/>
              <a:ext cx="213378" cy="26215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E79C74-A202-95A8-5A79-DBBEA57EF2E0}"/>
              </a:ext>
            </a:extLst>
          </p:cNvPr>
          <p:cNvSpPr txBox="1"/>
          <p:nvPr/>
        </p:nvSpPr>
        <p:spPr>
          <a:xfrm>
            <a:off x="9534152" y="1781681"/>
            <a:ext cx="19317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omic Sans MS" panose="030F0702030302020204" pitchFamily="66" charset="0"/>
              </a:rPr>
              <a:t>Τα παιδιά με </a:t>
            </a:r>
            <a:r>
              <a:rPr lang="el-GR" dirty="0" err="1">
                <a:latin typeface="Comic Sans MS" panose="030F0702030302020204" pitchFamily="66" charset="0"/>
              </a:rPr>
              <a:t>φωτοκολλάζ</a:t>
            </a:r>
            <a:r>
              <a:rPr lang="el-GR" dirty="0">
                <a:latin typeface="Comic Sans MS" panose="030F0702030302020204" pitchFamily="66" charset="0"/>
              </a:rPr>
              <a:t> έγιναν αστροναύτες και είδαν τη γη από το διάστημα. Για την κατασκευή χρησιμοποιήσαν   </a:t>
            </a:r>
          </a:p>
          <a:p>
            <a:pPr algn="ctr"/>
            <a:r>
              <a:rPr lang="el-GR" dirty="0">
                <a:latin typeface="Comic Sans MS" panose="030F0702030302020204" pitchFamily="66" charset="0"/>
              </a:rPr>
              <a:t>χάρτινα πιάτα και πολύχρωμα χαρτόνια</a:t>
            </a:r>
            <a:r>
              <a:rPr lang="el-GR" dirty="0"/>
              <a:t>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7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D6EF12-1515-1C1B-3429-56B0F51E07B1}"/>
              </a:ext>
            </a:extLst>
          </p:cNvPr>
          <p:cNvGrpSpPr/>
          <p:nvPr/>
        </p:nvGrpSpPr>
        <p:grpSpPr>
          <a:xfrm>
            <a:off x="3893973" y="0"/>
            <a:ext cx="4853089" cy="6858000"/>
            <a:chOff x="992153" y="0"/>
            <a:chExt cx="4853089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DA020A1-FFAA-8549-A0B6-9E979D5C4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153" y="0"/>
              <a:ext cx="4853089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EC0947-4B32-70EE-B628-0EA56308EF7C}"/>
                </a:ext>
              </a:extLst>
            </p:cNvPr>
            <p:cNvGrpSpPr/>
            <p:nvPr/>
          </p:nvGrpSpPr>
          <p:grpSpPr>
            <a:xfrm>
              <a:off x="1296958" y="326572"/>
              <a:ext cx="3999914" cy="1390259"/>
              <a:chOff x="1343611" y="354564"/>
              <a:chExt cx="3999914" cy="139025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47FECC-6B7E-B85F-F1B8-9D66F356E3A9}"/>
                  </a:ext>
                </a:extLst>
              </p:cNvPr>
              <p:cNvSpPr/>
              <p:nvPr/>
            </p:nvSpPr>
            <p:spPr>
              <a:xfrm>
                <a:off x="1524000" y="354564"/>
                <a:ext cx="3819525" cy="7598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Ημέρα ή Νύχτα </a:t>
                </a:r>
              </a:p>
              <a:p>
                <a:pPr algn="ctr"/>
                <a:r>
                  <a:rPr lang="el-GR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Κόψε και κόλλησε τις εικόνες</a:t>
                </a:r>
                <a:endParaRPr lang="en-US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3BEF5F-A457-56DF-AF94-5F4CA114AC5F}"/>
                  </a:ext>
                </a:extLst>
              </p:cNvPr>
              <p:cNvSpPr/>
              <p:nvPr/>
            </p:nvSpPr>
            <p:spPr>
              <a:xfrm>
                <a:off x="1343611" y="1268962"/>
                <a:ext cx="1035698" cy="47586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88E2CC-D7E2-121B-1EBB-51EF11E36F69}"/>
                  </a:ext>
                </a:extLst>
              </p:cNvPr>
              <p:cNvSpPr txBox="1"/>
              <p:nvPr/>
            </p:nvSpPr>
            <p:spPr>
              <a:xfrm>
                <a:off x="1418255" y="1338941"/>
                <a:ext cx="961054" cy="382555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rgbClr val="0070C0"/>
                    </a:solidFill>
                  </a:rPr>
                  <a:t>ΗΜΕΡΑ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B7FD7E-E4A5-BACF-75E9-03F8FDB54A70}"/>
                  </a:ext>
                </a:extLst>
              </p:cNvPr>
              <p:cNvSpPr/>
              <p:nvPr/>
            </p:nvSpPr>
            <p:spPr>
              <a:xfrm>
                <a:off x="3984170" y="1315616"/>
                <a:ext cx="1129005" cy="429207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dirty="0"/>
                  <a:t>ΝΥΧΤΑ</a:t>
                </a:r>
                <a:endParaRPr lang="en-US" dirty="0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F7E736B-9850-6B6F-0157-CA27175F09B9}"/>
              </a:ext>
            </a:extLst>
          </p:cNvPr>
          <p:cNvSpPr txBox="1"/>
          <p:nvPr/>
        </p:nvSpPr>
        <p:spPr>
          <a:xfrm>
            <a:off x="653144" y="2205601"/>
            <a:ext cx="26032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omic Sans MS" panose="030F0702030302020204" pitchFamily="66" charset="0"/>
              </a:rPr>
              <a:t>Αναφέρθηκαν στις προσωπικές τους εμπειρίες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omic Sans MS" panose="030F0702030302020204" pitchFamily="66" charset="0"/>
              </a:rPr>
              <a:t>Συζήτησαν τις εικόνες ,τι απεικονίζει η κάθε μια..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omic Sans MS" panose="030F0702030302020204" pitchFamily="66" charset="0"/>
              </a:rPr>
              <a:t>Έκοψαν και  ομαδοποιήσαν.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omic Sans MS" panose="030F0702030302020204" pitchFamily="66" charset="0"/>
              </a:rPr>
              <a:t>Κόλλησαν κάτω από τη σωστή λέξη</a:t>
            </a:r>
            <a:r>
              <a:rPr lang="el-GR" dirty="0"/>
              <a:t>.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48422-898E-0568-27D6-975D533BE85C}"/>
              </a:ext>
            </a:extLst>
          </p:cNvPr>
          <p:cNvSpPr txBox="1"/>
          <p:nvPr/>
        </p:nvSpPr>
        <p:spPr>
          <a:xfrm>
            <a:off x="709127" y="1356916"/>
            <a:ext cx="2925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Να πως δούλεψαν τα παιδιά στο διπλανό φύλλο εργασίας.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6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91C16DA-5E2C-A1CE-D6A6-31C510343014}"/>
              </a:ext>
            </a:extLst>
          </p:cNvPr>
          <p:cNvGrpSpPr/>
          <p:nvPr/>
        </p:nvGrpSpPr>
        <p:grpSpPr>
          <a:xfrm>
            <a:off x="630936" y="640080"/>
            <a:ext cx="10755273" cy="5577840"/>
            <a:chOff x="630936" y="640080"/>
            <a:chExt cx="10755273" cy="55778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224692-288B-5555-274F-9B0C92AD6AA7}"/>
                </a:ext>
              </a:extLst>
            </p:cNvPr>
            <p:cNvSpPr txBox="1"/>
            <p:nvPr/>
          </p:nvSpPr>
          <p:spPr>
            <a:xfrm>
              <a:off x="630936" y="2660904"/>
              <a:ext cx="4818888" cy="28540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algn="just">
                <a:lnSpc>
                  <a:spcPct val="110000"/>
                </a:lnSpc>
                <a:spcAft>
                  <a:spcPts val="600"/>
                </a:spcAft>
              </a:pPr>
              <a:r>
                <a:rPr lang="en-US" dirty="0">
                  <a:latin typeface="Comic Sans MS" panose="030F0702030302020204" pitchFamily="66" charset="0"/>
                </a:rPr>
                <a:t>Τα πα</a:t>
              </a:r>
              <a:r>
                <a:rPr lang="en-US" dirty="0" err="1">
                  <a:latin typeface="Comic Sans MS" panose="030F0702030302020204" pitchFamily="66" charset="0"/>
                </a:rPr>
                <a:t>ιδιά</a:t>
              </a:r>
              <a:r>
                <a:rPr lang="en-US" dirty="0">
                  <a:latin typeface="Comic Sans MS" panose="030F0702030302020204" pitchFamily="66" charset="0"/>
                </a:rPr>
                <a:t> κα</a:t>
              </a:r>
              <a:r>
                <a:rPr lang="en-US" dirty="0" err="1">
                  <a:latin typeface="Comic Sans MS" panose="030F0702030302020204" pitchFamily="66" charset="0"/>
                </a:rPr>
                <a:t>λούντ</a:t>
              </a:r>
              <a:r>
                <a:rPr lang="en-US" dirty="0">
                  <a:latin typeface="Comic Sans MS" panose="030F0702030302020204" pitchFamily="66" charset="0"/>
                </a:rPr>
                <a:t>αι να κόψουν τους πλανήτες και να τους κολλήσουν με τη</a:t>
              </a:r>
              <a:r>
                <a:rPr lang="el-GR" dirty="0">
                  <a:latin typeface="Comic Sans MS" panose="030F0702030302020204" pitchFamily="66" charset="0"/>
                </a:rPr>
                <a:t>ν σειρά. Στο κέντρο του κάθε πλανήτη υπάρχει ο αριθμός που βοηθά τα παιδιά στην σωστή τους τοποθέτηση. Με αυτή τη δραστηριότητα γίνεται εξάσκηση στα τακτικά αριθμητικά π.χ. πρώτος, δεύτερος …κλπ.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4BA054-2C4D-546F-EB67-D0AD61D19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0854" y="640080"/>
              <a:ext cx="5115355" cy="5577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40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8B84BD"/>
          </a:solidFill>
          <a:ln w="38100" cap="rnd">
            <a:solidFill>
              <a:srgbClr val="8B84B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295AF2C-9084-B941-6957-C8488440288C}"/>
              </a:ext>
            </a:extLst>
          </p:cNvPr>
          <p:cNvGrpSpPr/>
          <p:nvPr/>
        </p:nvGrpSpPr>
        <p:grpSpPr>
          <a:xfrm>
            <a:off x="630936" y="640080"/>
            <a:ext cx="10927080" cy="5568696"/>
            <a:chOff x="630936" y="640080"/>
            <a:chExt cx="10927080" cy="55686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7FF579-1F8F-82C2-09EB-A83E11BA062F}"/>
                </a:ext>
              </a:extLst>
            </p:cNvPr>
            <p:cNvSpPr txBox="1"/>
            <p:nvPr/>
          </p:nvSpPr>
          <p:spPr>
            <a:xfrm>
              <a:off x="630936" y="640080"/>
              <a:ext cx="4818888" cy="148132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100">
                  <a:latin typeface="+mj-lt"/>
                  <a:ea typeface="+mj-ea"/>
                  <a:cs typeface="+mj-cs"/>
                </a:rPr>
                <a:t>Αινίγματα για τις τέσσερις εποχές του χρόνου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892F6C-7F55-6C12-6C62-8B0016136B03}"/>
                </a:ext>
              </a:extLst>
            </p:cNvPr>
            <p:cNvSpPr txBox="1"/>
            <p:nvPr/>
          </p:nvSpPr>
          <p:spPr>
            <a:xfrm>
              <a:off x="630936" y="2660904"/>
              <a:ext cx="4818888" cy="354787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indent="-228600">
                <a:lnSpc>
                  <a:spcPct val="11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1.Ποια </a:t>
              </a:r>
              <a:r>
                <a:rPr lang="en-US" dirty="0" err="1"/>
                <a:t>είν</a:t>
              </a:r>
              <a:r>
                <a:rPr lang="en-US" dirty="0"/>
                <a:t>αι η εποχή που πέφτουν τα φύλλα των δέντρων;</a:t>
              </a:r>
            </a:p>
            <a:p>
              <a:pPr indent="-228600">
                <a:lnSpc>
                  <a:spcPct val="11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2. </a:t>
              </a:r>
              <a:r>
                <a:rPr lang="en-US" dirty="0" err="1"/>
                <a:t>Ποι</a:t>
              </a:r>
              <a:r>
                <a:rPr lang="en-US" dirty="0"/>
                <a:t>α είναι η εποχή που ανθίζουν τα λουλούδια;</a:t>
              </a:r>
            </a:p>
            <a:p>
              <a:pPr indent="-228600">
                <a:lnSpc>
                  <a:spcPct val="11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3. </a:t>
              </a:r>
              <a:r>
                <a:rPr lang="en-US" dirty="0" err="1"/>
                <a:t>Ποι</a:t>
              </a:r>
              <a:r>
                <a:rPr lang="en-US" dirty="0"/>
                <a:t>α είναι η εποχή που κάνουμε μπάνιο στη θάλασσα;</a:t>
              </a:r>
            </a:p>
            <a:p>
              <a:pPr indent="-228600">
                <a:lnSpc>
                  <a:spcPct val="11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4. </a:t>
              </a:r>
              <a:r>
                <a:rPr lang="en-US" dirty="0" err="1"/>
                <a:t>Ποι</a:t>
              </a:r>
              <a:r>
                <a:rPr lang="en-US" dirty="0"/>
                <a:t>α είναι η εποχή που πέφτει χιόνι;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2452EE-0D3A-74B3-434B-1373EB0CE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9048" y="1033203"/>
              <a:ext cx="5458968" cy="4791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75461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256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Comic Sans MS</vt:lpstr>
      <vt:lpstr>Modern Love</vt:lpstr>
      <vt:lpstr>Segoe Script</vt:lpstr>
      <vt:lpstr>The Hand</vt:lpstr>
      <vt:lpstr>SketchyVTI</vt:lpstr>
      <vt:lpstr>Η γη γυρίζει…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γη γυρίζει…</dc:title>
  <dc:creator>Vasiliki Sigizi</dc:creator>
  <cp:lastModifiedBy>Vasiliki Sigizi</cp:lastModifiedBy>
  <cp:revision>1</cp:revision>
  <dcterms:created xsi:type="dcterms:W3CDTF">2023-03-15T16:25:59Z</dcterms:created>
  <dcterms:modified xsi:type="dcterms:W3CDTF">2023-04-17T18:05:44Z</dcterms:modified>
</cp:coreProperties>
</file>