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custShowLst>
    <p:custShow name="Προσαρμοσμένη προβολή 1" id="0">
      <p:sldLst>
        <p:sld r:id="rId2"/>
        <p:sld r:id="rId3"/>
      </p:sldLst>
    </p:custShow>
  </p:custShow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0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38F33-0E83-40A4-B84D-E01E8880F97D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5B104-B863-407B-8100-41F9582B2AA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9361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5B104-B863-407B-8100-41F9582B2AA0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883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258-C7AC-47AC-B371-633CDEA56C46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ABEF-134B-48CF-9A88-C66A8A5323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5546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258-C7AC-47AC-B371-633CDEA56C46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ABEF-134B-48CF-9A88-C66A8A5323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3157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258-C7AC-47AC-B371-633CDEA56C46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ABEF-134B-48CF-9A88-C66A8A5323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8612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258-C7AC-47AC-B371-633CDEA56C46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ABEF-134B-48CF-9A88-C66A8A5323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7185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258-C7AC-47AC-B371-633CDEA56C46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ABEF-134B-48CF-9A88-C66A8A5323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4860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258-C7AC-47AC-B371-633CDEA56C46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ABEF-134B-48CF-9A88-C66A8A5323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0157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258-C7AC-47AC-B371-633CDEA56C46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ABEF-134B-48CF-9A88-C66A8A5323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1862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258-C7AC-47AC-B371-633CDEA56C46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ABEF-134B-48CF-9A88-C66A8A5323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5643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258-C7AC-47AC-B371-633CDEA56C46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ABEF-134B-48CF-9A88-C66A8A5323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2241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258-C7AC-47AC-B371-633CDEA56C46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ABEF-134B-48CF-9A88-C66A8A5323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1401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258-C7AC-47AC-B371-633CDEA56C46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ABEF-134B-48CF-9A88-C66A8A5323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55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30258-C7AC-47AC-B371-633CDEA56C46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0ABEF-134B-48CF-9A88-C66A8A53236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7255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4.wdp"/><Relationship Id="rId18" Type="http://schemas.openxmlformats.org/officeDocument/2006/relationships/image" Target="../media/image9.png"/><Relationship Id="rId26" Type="http://schemas.openxmlformats.org/officeDocument/2006/relationships/slide" Target="slide4.xml"/><Relationship Id="rId39" Type="http://schemas.openxmlformats.org/officeDocument/2006/relationships/image" Target="../media/image19.png"/><Relationship Id="rId3" Type="http://schemas.openxmlformats.org/officeDocument/2006/relationships/image" Target="../media/image2.jpg"/><Relationship Id="rId21" Type="http://schemas.microsoft.com/office/2007/relationships/hdphoto" Target="../media/hdphoto8.wdp"/><Relationship Id="rId34" Type="http://schemas.microsoft.com/office/2007/relationships/hdphoto" Target="../media/hdphoto14.wdp"/><Relationship Id="rId7" Type="http://schemas.microsoft.com/office/2007/relationships/hdphoto" Target="../media/hdphoto1.wdp"/><Relationship Id="rId12" Type="http://schemas.openxmlformats.org/officeDocument/2006/relationships/image" Target="../media/image6.png"/><Relationship Id="rId17" Type="http://schemas.microsoft.com/office/2007/relationships/hdphoto" Target="../media/hdphoto6.wdp"/><Relationship Id="rId25" Type="http://schemas.microsoft.com/office/2007/relationships/hdphoto" Target="../media/hdphoto10.wdp"/><Relationship Id="rId33" Type="http://schemas.openxmlformats.org/officeDocument/2006/relationships/image" Target="../media/image16.png"/><Relationship Id="rId38" Type="http://schemas.microsoft.com/office/2007/relationships/hdphoto" Target="../media/hdphoto16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hdphoto" Target="../media/hdphoto3.wdp"/><Relationship Id="rId24" Type="http://schemas.openxmlformats.org/officeDocument/2006/relationships/image" Target="../media/image12.png"/><Relationship Id="rId32" Type="http://schemas.microsoft.com/office/2007/relationships/hdphoto" Target="../media/hdphoto13.wdp"/><Relationship Id="rId37" Type="http://schemas.openxmlformats.org/officeDocument/2006/relationships/image" Target="../media/image18.png"/><Relationship Id="rId40" Type="http://schemas.microsoft.com/office/2007/relationships/hdphoto" Target="../media/hdphoto17.wdp"/><Relationship Id="rId5" Type="http://schemas.openxmlformats.org/officeDocument/2006/relationships/slide" Target="slide3.xml"/><Relationship Id="rId15" Type="http://schemas.microsoft.com/office/2007/relationships/hdphoto" Target="../media/hdphoto5.wdp"/><Relationship Id="rId23" Type="http://schemas.microsoft.com/office/2007/relationships/hdphoto" Target="../media/hdphoto9.wdp"/><Relationship Id="rId28" Type="http://schemas.microsoft.com/office/2007/relationships/hdphoto" Target="../media/hdphoto11.wdp"/><Relationship Id="rId36" Type="http://schemas.microsoft.com/office/2007/relationships/hdphoto" Target="../media/hdphoto15.wdp"/><Relationship Id="rId10" Type="http://schemas.openxmlformats.org/officeDocument/2006/relationships/image" Target="../media/image5.png"/><Relationship Id="rId19" Type="http://schemas.microsoft.com/office/2007/relationships/hdphoto" Target="../media/hdphoto7.wdp"/><Relationship Id="rId31" Type="http://schemas.openxmlformats.org/officeDocument/2006/relationships/image" Target="../media/image15.png"/><Relationship Id="rId4" Type="http://schemas.openxmlformats.org/officeDocument/2006/relationships/slide" Target="slide5.xml"/><Relationship Id="rId9" Type="http://schemas.microsoft.com/office/2007/relationships/hdphoto" Target="../media/hdphoto2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928;&#945;&#953;&#967;&#957;&#943;&#948;&#953;%20&#956;&#949;%20&#964;&#945;%20&#941;&#957;&#964;&#959;&#956;&#945;.ppsx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 descr="C:\Users\User\Desktop\κόκκινο-κυκλικό-κουμπί-ώθησης-επονομαζόμενο-την-έναρξη-στο-άσπρο-10849431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2005111"/>
            <a:ext cx="8712968" cy="425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Ορθογώνιο 5"/>
          <p:cNvSpPr/>
          <p:nvPr/>
        </p:nvSpPr>
        <p:spPr>
          <a:xfrm>
            <a:off x="359532" y="476672"/>
            <a:ext cx="788487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ENTOMA</a:t>
            </a:r>
            <a:endParaRPr lang="el-GR" sz="8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10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3470"/>
            <a:ext cx="8424936" cy="6336704"/>
          </a:xfrm>
        </p:spPr>
      </p:pic>
      <p:sp>
        <p:nvSpPr>
          <p:cNvPr id="5" name="TextBox 4"/>
          <p:cNvSpPr txBox="1"/>
          <p:nvPr/>
        </p:nvSpPr>
        <p:spPr>
          <a:xfrm>
            <a:off x="7668344" y="40466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hlinkClick r:id="rId4" action="ppaction://hlinksldjump"/>
              </a:rPr>
              <a:t>ΤΕΛΟΣ</a:t>
            </a:r>
            <a:r>
              <a:rPr lang="el-GR" dirty="0" smtClean="0"/>
              <a:t>!!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116632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                                            </a:t>
            </a:r>
            <a:r>
              <a:rPr lang="el-GR" sz="2800" b="1" dirty="0" smtClean="0">
                <a:solidFill>
                  <a:srgbClr val="00B050"/>
                </a:solidFill>
              </a:rPr>
              <a:t>ΒΡΕΣ ΜΟΝΟ ΤΑ ΕΝΤΟΜΑ</a:t>
            </a:r>
            <a:endParaRPr lang="el-GR" sz="2800" b="1" dirty="0">
              <a:solidFill>
                <a:srgbClr val="00B050"/>
              </a:solidFill>
            </a:endParaRPr>
          </a:p>
        </p:txBody>
      </p:sp>
      <p:pic>
        <p:nvPicPr>
          <p:cNvPr id="1027" name="Picture 3" descr="C:\Users\User\Desktop\αρχείο λήψης (1)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378" y="5798814"/>
            <a:ext cx="1203772" cy="7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free-butterfly-clipart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333" b="89889" l="5778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91991"/>
            <a:ext cx="1542642" cy="154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8d3e725605cdf9f095eeda32bcde6984--butterfly-pictures-line-art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59" y="1628800"/>
            <a:ext cx="1272369" cy="123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myga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179" y="2652142"/>
            <a:ext cx="1207537" cy="105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Desktop\4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3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480" y="4264800"/>
            <a:ext cx="998936" cy="128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User\Desktop\myrmhgki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3" y="5669871"/>
            <a:ext cx="1149643" cy="90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User\Desktop\κουνούπι-τρεξίματος-76073572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827" y="3789040"/>
            <a:ext cx="1113621" cy="102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User\Desktop\αρχείο λήψης (2)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797314"/>
            <a:ext cx="1042814" cy="70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User\Desktop\9400188-two-cartoon-dragonfly-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177158"/>
            <a:ext cx="1348877" cy="103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User\Desktop\4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179" y="5249346"/>
            <a:ext cx="919098" cy="125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User\Desktop\xelidoni.png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13" y="966881"/>
            <a:ext cx="912918" cy="94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\Desktop\7fb780402b3715b0c27dc47a6dad1013.png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991" y="2564904"/>
            <a:ext cx="1199758" cy="105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User\Desktop\τίγρη-μωρών-κινούμενων-σχεδίων-που-απομονώνεται-στο-άσπρο-υπόβαθρο-100139415.jpg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150" y="4083205"/>
            <a:ext cx="1142391" cy="107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User\Desktop\arkoyda.png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625" y="4077072"/>
            <a:ext cx="1247776" cy="91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User\Desktop\Νέος φάκελος (2)\1.jpg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445224"/>
            <a:ext cx="1078478" cy="106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Νέος φάκελος (2)\αρχείο λήψης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527190"/>
            <a:ext cx="1353993" cy="103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Νέος φάκελος (2)\2 (2)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80" y="929084"/>
            <a:ext cx="1483496" cy="139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85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</a:t>
            </a:r>
            <a:r>
              <a:rPr lang="el-GR" dirty="0" err="1" smtClean="0"/>
              <a:t>πράβο</a:t>
            </a:r>
            <a:r>
              <a:rPr lang="el-GR" dirty="0" smtClean="0"/>
              <a:t> το βρήκες!!!</a:t>
            </a:r>
            <a:br>
              <a:rPr lang="el-GR" dirty="0" smtClean="0"/>
            </a:br>
            <a:r>
              <a:rPr lang="el-GR" dirty="0" smtClean="0">
                <a:hlinkClick r:id="rId2" action="ppaction://hlinksldjump"/>
              </a:rPr>
              <a:t>Συνέχισε…</a:t>
            </a:r>
            <a:endParaRPr lang="el-GR" dirty="0"/>
          </a:p>
        </p:txBody>
      </p:sp>
      <p:pic>
        <p:nvPicPr>
          <p:cNvPr id="4" name="Θέση περιεχομένου 3">
            <a:hlinkClick r:id="rId3" action="ppaction://hlinkpres?slideindex=1&amp;slidetitle=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8088193" cy="4824535"/>
          </a:xfrm>
        </p:spPr>
      </p:pic>
    </p:spTree>
    <p:extLst>
      <p:ext uri="{BB962C8B-B14F-4D97-AF65-F5344CB8AC3E}">
        <p14:creationId xmlns:p14="http://schemas.microsoft.com/office/powerpoint/2010/main" val="53253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25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75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25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75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500"/>
                            </p:stCondLst>
                            <p:childTnLst>
                              <p:par>
                                <p:cTn id="7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250"/>
                            </p:stCondLst>
                            <p:childTnLst>
                              <p:par>
                                <p:cTn id="8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0"/>
                            </p:stCondLst>
                            <p:childTnLst>
                              <p:par>
                                <p:cTn id="8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Λυπάμαι!!! Δεν το πέτυχες. </a:t>
            </a:r>
            <a:r>
              <a:rPr lang="el-GR" dirty="0" smtClean="0">
                <a:hlinkClick r:id="rId2" action="ppaction://hlinksldjump"/>
              </a:rPr>
              <a:t>Ξαναπροσπάθησε….</a:t>
            </a:r>
            <a:endParaRPr lang="el-GR" dirty="0"/>
          </a:p>
        </p:txBody>
      </p:sp>
      <p:pic>
        <p:nvPicPr>
          <p:cNvPr id="4" name="Θέση περιεχομένου 3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00200"/>
            <a:ext cx="7920880" cy="4525963"/>
          </a:xfrm>
        </p:spPr>
      </p:pic>
    </p:spTree>
    <p:extLst>
      <p:ext uri="{BB962C8B-B14F-4D97-AF65-F5344CB8AC3E}">
        <p14:creationId xmlns:p14="http://schemas.microsoft.com/office/powerpoint/2010/main" val="385182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72400" cy="2988047"/>
          </a:xfrm>
        </p:spPr>
        <p:txBody>
          <a:bodyPr>
            <a:normAutofit/>
          </a:bodyPr>
          <a:lstStyle/>
          <a:p>
            <a:pPr algn="ctr"/>
            <a:r>
              <a:rPr lang="el-GR" sz="8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el-GR" sz="8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Τελοσ</a:t>
            </a:r>
            <a:r>
              <a:rPr lang="el-GR" sz="8800" dirty="0" smtClean="0">
                <a:latin typeface="Arial" panose="020B0604020202020204" pitchFamily="34" charset="0"/>
                <a:cs typeface="Arial" panose="020B0604020202020204" pitchFamily="34" charset="0"/>
              </a:rPr>
              <a:t>!!!!!!</a:t>
            </a:r>
            <a:endParaRPr lang="el-GR" sz="8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00192" y="6165304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Δημιουργία παρουσίασης </a:t>
            </a:r>
          </a:p>
          <a:p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l-G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Μάκρα</a:t>
            </a:r>
            <a:r>
              <a:rPr lang="el-G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Βίκυ</a:t>
            </a:r>
            <a:endParaRPr lang="el-G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43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30</Words>
  <Application>Microsoft Office PowerPoint</Application>
  <PresentationFormat>Προβολή στην οθόνη (4:3)</PresentationFormat>
  <Paragraphs>9</Paragraphs>
  <Slides>5</Slides>
  <Notes>1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  <vt:variant>
        <vt:lpstr>Προσαρμοσμένες προβολές</vt:lpstr>
      </vt:variant>
      <vt:variant>
        <vt:i4>1</vt:i4>
      </vt:variant>
    </vt:vector>
  </HeadingPairs>
  <TitlesOfParts>
    <vt:vector size="7" baseType="lpstr">
      <vt:lpstr>Θέμα του Office</vt:lpstr>
      <vt:lpstr>Παρουσίαση του PowerPoint</vt:lpstr>
      <vt:lpstr>Παρουσίαση του PowerPoint</vt:lpstr>
      <vt:lpstr>Mπράβο το βρήκες!!! Συνέχισε…</vt:lpstr>
      <vt:lpstr>Λυπάμαι!!! Δεν το πέτυχες. Ξαναπροσπάθησε….</vt:lpstr>
      <vt:lpstr>                                Τελοσ!!!!!!</vt:lpstr>
      <vt:lpstr>Προσαρμοσμένη προβολή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72</cp:revision>
  <dcterms:created xsi:type="dcterms:W3CDTF">2021-04-03T11:24:24Z</dcterms:created>
  <dcterms:modified xsi:type="dcterms:W3CDTF">2021-04-07T08:15:16Z</dcterms:modified>
</cp:coreProperties>
</file>