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147F-3FEB-4523-A486-D64FE3924516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C399-9ADF-4D67-A404-DD3D3E35AD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147F-3FEB-4523-A486-D64FE3924516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C399-9ADF-4D67-A404-DD3D3E35AD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147F-3FEB-4523-A486-D64FE3924516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C399-9ADF-4D67-A404-DD3D3E35AD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147F-3FEB-4523-A486-D64FE3924516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C399-9ADF-4D67-A404-DD3D3E35AD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147F-3FEB-4523-A486-D64FE3924516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C399-9ADF-4D67-A404-DD3D3E35AD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147F-3FEB-4523-A486-D64FE3924516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C399-9ADF-4D67-A404-DD3D3E35AD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147F-3FEB-4523-A486-D64FE3924516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C399-9ADF-4D67-A404-DD3D3E35AD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147F-3FEB-4523-A486-D64FE3924516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C399-9ADF-4D67-A404-DD3D3E35AD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147F-3FEB-4523-A486-D64FE3924516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C399-9ADF-4D67-A404-DD3D3E35AD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147F-3FEB-4523-A486-D64FE3924516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C399-9ADF-4D67-A404-DD3D3E35AD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147F-3FEB-4523-A486-D64FE3924516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C399-9ADF-4D67-A404-DD3D3E35AD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E147F-3FEB-4523-A486-D64FE3924516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4C399-9ADF-4D67-A404-DD3D3E35AD5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2143132"/>
          </a:xfrm>
        </p:spPr>
        <p:txBody>
          <a:bodyPr/>
          <a:lstStyle/>
          <a:p>
            <a:r>
              <a:rPr lang="el-GR" dirty="0" smtClean="0"/>
              <a:t>ΠΗΓΑΣΟΣ</a:t>
            </a:r>
            <a:br>
              <a:rPr lang="el-GR" dirty="0" smtClean="0"/>
            </a:br>
            <a:r>
              <a:rPr lang="el-GR" dirty="0" smtClean="0"/>
              <a:t>το φτερωτό άλογο</a:t>
            </a: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Χίμαιρα</a:t>
            </a:r>
            <a:endParaRPr lang="el-GR" dirty="0"/>
          </a:p>
        </p:txBody>
      </p:sp>
      <p:pic>
        <p:nvPicPr>
          <p:cNvPr id="3" name="2 - Εικόνα" descr="Î£ÏÎµÏÎ¹ÎºÎ® ÎµÎ¹ÎºÏÎ½Î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245" y="1344163"/>
            <a:ext cx="5731510" cy="416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Î£ÏÎµÏÎ¹ÎºÎ® ÎµÎ¹ÎºÏÎ½Î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0002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Τη σκοτώνει ο Βελλεροφόντης</a:t>
            </a:r>
            <a:endParaRPr lang="el-GR" dirty="0"/>
          </a:p>
        </p:txBody>
      </p:sp>
      <p:pic>
        <p:nvPicPr>
          <p:cNvPr id="3" name="2 - Εικόνα" descr="Î£ÏÎµÏÎ¹ÎºÎ® ÎµÎ¹ÎºÏÎ½Î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245" y="1518496"/>
            <a:ext cx="5731510" cy="382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Î£ÏÎµÏÎ¹ÎºÎ® ÎµÎ¹ÎºÏÎ½Î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245" y="1809391"/>
            <a:ext cx="5731510" cy="32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Ο πήγασος στην τέχνη</a:t>
            </a: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Γλυπτά</a:t>
            </a:r>
            <a:endParaRPr lang="el-GR" dirty="0"/>
          </a:p>
        </p:txBody>
      </p:sp>
      <p:pic>
        <p:nvPicPr>
          <p:cNvPr id="3" name="2 - Εικόνα" descr="Î£ÏÎµÏÎ¹ÎºÎ® ÎµÎ¹ÎºÏÎ½Î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471490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Î£ÏÎµÏÎ¹ÎºÎ® ÎµÎ¹ÎºÏÎ½Î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533525"/>
            <a:ext cx="5715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ανάγλυφα</a:t>
            </a:r>
            <a:endParaRPr lang="el-GR" dirty="0"/>
          </a:p>
        </p:txBody>
      </p:sp>
      <p:pic>
        <p:nvPicPr>
          <p:cNvPr id="3" name="2 - Εικόνα" descr="ÎÏÎ¿ÏÎ­Î»ÎµÏÎ¼Î± ÎµÎ¹ÎºÏÎ½Î±Ï Î³Î¹Î± ÏÎ®Î³Î±ÏÎ¿Ï ÏÏÎ·Î½ ÏÎ­ÏÎ½Î·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571504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ζωγραφική</a:t>
            </a:r>
            <a:endParaRPr lang="el-GR" dirty="0"/>
          </a:p>
        </p:txBody>
      </p:sp>
      <p:pic>
        <p:nvPicPr>
          <p:cNvPr id="3" name="2 - Εικόνα" descr="ÎÏÎ¿ÏÎ­Î»ÎµÏÎ¼Î± ÎµÎ¹ÎºÏÎ½Î±Ï Î³Î¹Î± ÏÎ®Î³Î±ÏÎ¿Ï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2857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Î£ÏÎµÏÎ¹ÎºÎ® ÎµÎ¹ÎºÏÎ½Î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428736"/>
            <a:ext cx="49457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Î£ÏÎµÏÎ¹ÎºÎ® ÎµÎ¹ÎºÏÎ½Î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245" y="1148275"/>
            <a:ext cx="5731510" cy="456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ÎÏÎ¿ÏÎ­Î»ÎµÏÎ¼Î± ÎµÎ¹ÎºÏÎ½Î±Ï Î³Î¹Î± Î¿ ÏÎµÏÏÎµÎ±Ï ÏÎºÎ¿ÏÏÎ½ÎµÎ¹ ÏÎ· Î¼ÎµÎ´Î¿ÏÏÎ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245" y="375850"/>
            <a:ext cx="5731510" cy="610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Î£ÏÎµÏÎ¹ÎºÎ® ÎµÎ¹ÎºÏÎ½Î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245" y="637277"/>
            <a:ext cx="5731510" cy="558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Χίμαιρα στην τέχνη</a:t>
            </a:r>
            <a:endParaRPr lang="el-GR" dirty="0"/>
          </a:p>
        </p:txBody>
      </p:sp>
      <p:pic>
        <p:nvPicPr>
          <p:cNvPr id="3" name="2 - Εικόνα" descr="Î£ÏÎµÏÎ¹ÎºÎ® ÎµÎ¹ÎºÏÎ½Î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4048145" cy="29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Μονόκερως, το άλογο στα παραμύθια</a:t>
            </a:r>
            <a:endParaRPr lang="el-GR" dirty="0"/>
          </a:p>
        </p:txBody>
      </p:sp>
      <p:pic>
        <p:nvPicPr>
          <p:cNvPr id="3" name="2 - Εικόνα" descr="Î£ÏÎµÏÎ¹ÎºÎ® ÎµÎ¹ÎºÏÎ½Î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245" y="1279683"/>
            <a:ext cx="5731510" cy="429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Î£ÏÎµÏÎ¹ÎºÎ® ÎµÎ¹ÎºÏÎ½Î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643062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Î£ÏÎµÏÎ¹ÎºÎ® ÎµÎ¹ÎºÏÎ½Î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245" y="1524542"/>
            <a:ext cx="5731510" cy="380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ÎÏÎ¿ÏÎ­Î»ÎµÏÎ¼Î± ÎµÎ¹ÎºÏÎ½Î±Ï Î³Î¹Î± ÏÎ®Î³Î±ÏÎ¿Ï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6072214" cy="33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Î£ÏÎµÏÎ¹ÎºÎ® ÎµÎ¹ÎºÏÎ½Î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245" y="1523089"/>
            <a:ext cx="5731510" cy="381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Î£ÏÎµÏÎ¹ÎºÎ® ÎµÎ¹ÎºÏÎ½Î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245" y="2397507"/>
            <a:ext cx="5731510" cy="206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Αθηνά τον χαρίζει στο Βελλεροφόντη</a:t>
            </a:r>
            <a:endParaRPr lang="el-GR" dirty="0"/>
          </a:p>
        </p:txBody>
      </p:sp>
      <p:pic>
        <p:nvPicPr>
          <p:cNvPr id="3" name="2 - Εικόνα" descr="Î£ÏÎµÏÎ¹ÎºÎ® ÎµÎ¹ÎºÏÎ½Î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245" y="1469540"/>
            <a:ext cx="5731510" cy="391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ÎÏÎ¿ÏÎ­Î»ÎµÏÎ¼Î± ÎµÎ¹ÎºÏÎ½Î±Ï Î³Î¹Î± ÏÎ®Î³Î±ÏÎ¿Ï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1404937"/>
            <a:ext cx="52387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ÎÏÎ¿ÏÎ­Î»ÎµÏÎ¼Î± ÎµÎ¹ÎºÏÎ½Î±Ï Î³Î¹Î± ÏÎ®Î³Î±ÏÎ¿Ï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245" y="589698"/>
            <a:ext cx="5731510" cy="567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</Words>
  <Application>Microsoft Office PowerPoint</Application>
  <PresentationFormat>Προβολή στην οθόνη (4:3)</PresentationFormat>
  <Paragraphs>10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ΠΗΓΑΣΟΣ το φτερωτό άλογο</vt:lpstr>
      <vt:lpstr>Διαφάνεια 2</vt:lpstr>
      <vt:lpstr>Διαφάνεια 3</vt:lpstr>
      <vt:lpstr>Διαφάνεια 4</vt:lpstr>
      <vt:lpstr>Διαφάνεια 5</vt:lpstr>
      <vt:lpstr>Διαφάνεια 6</vt:lpstr>
      <vt:lpstr>Η Αθηνά τον χαρίζει στο Βελλεροφόντη</vt:lpstr>
      <vt:lpstr>Διαφάνεια 8</vt:lpstr>
      <vt:lpstr>Διαφάνεια 9</vt:lpstr>
      <vt:lpstr>Η Χίμαιρα</vt:lpstr>
      <vt:lpstr>Διαφάνεια 11</vt:lpstr>
      <vt:lpstr>Τη σκοτώνει ο Βελλεροφόντης</vt:lpstr>
      <vt:lpstr>Διαφάνεια 13</vt:lpstr>
      <vt:lpstr>     Ο πήγασος στην τέχνη</vt:lpstr>
      <vt:lpstr>Γλυπτά</vt:lpstr>
      <vt:lpstr>Διαφάνεια 16</vt:lpstr>
      <vt:lpstr>ανάγλυφα</vt:lpstr>
      <vt:lpstr>ζωγραφική</vt:lpstr>
      <vt:lpstr>Διαφάνεια 19</vt:lpstr>
      <vt:lpstr>Διαφάνεια 20</vt:lpstr>
      <vt:lpstr>Η Χίμαιρα στην τέχνη</vt:lpstr>
      <vt:lpstr>Μονόκερως, το άλογο στα παραμύθια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Windows User</dc:creator>
  <cp:lastModifiedBy>Windows User</cp:lastModifiedBy>
  <cp:revision>15</cp:revision>
  <dcterms:created xsi:type="dcterms:W3CDTF">2019-03-26T19:55:23Z</dcterms:created>
  <dcterms:modified xsi:type="dcterms:W3CDTF">2019-03-27T18:15:20Z</dcterms:modified>
</cp:coreProperties>
</file>