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824"/>
    <a:srgbClr val="EECF18"/>
    <a:srgbClr val="AEEAA4"/>
    <a:srgbClr val="90E282"/>
    <a:srgbClr val="87DD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78" autoAdjust="0"/>
  </p:normalViewPr>
  <p:slideViewPr>
    <p:cSldViewPr>
      <p:cViewPr>
        <p:scale>
          <a:sx n="100" d="100"/>
          <a:sy n="100" d="100"/>
        </p:scale>
        <p:origin x="-34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135 - Ομάδα"/>
          <p:cNvGrpSpPr/>
          <p:nvPr/>
        </p:nvGrpSpPr>
        <p:grpSpPr>
          <a:xfrm>
            <a:off x="0" y="-1836"/>
            <a:ext cx="8929718" cy="6859836"/>
            <a:chOff x="0" y="-1836"/>
            <a:chExt cx="8929718" cy="6859836"/>
          </a:xfrm>
        </p:grpSpPr>
        <p:grpSp>
          <p:nvGrpSpPr>
            <p:cNvPr id="134" name="133 - Ομάδα"/>
            <p:cNvGrpSpPr/>
            <p:nvPr/>
          </p:nvGrpSpPr>
          <p:grpSpPr>
            <a:xfrm>
              <a:off x="0" y="-1836"/>
              <a:ext cx="8929718" cy="6859836"/>
              <a:chOff x="0" y="-1836"/>
              <a:chExt cx="8929718" cy="6859836"/>
            </a:xfrm>
          </p:grpSpPr>
          <p:sp>
            <p:nvSpPr>
              <p:cNvPr id="90" name="89 - Έλλειψη"/>
              <p:cNvSpPr/>
              <p:nvPr/>
            </p:nvSpPr>
            <p:spPr>
              <a:xfrm>
                <a:off x="1000100" y="4286256"/>
                <a:ext cx="142876" cy="7143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7" name="36 - Ομάδα"/>
              <p:cNvGrpSpPr/>
              <p:nvPr/>
            </p:nvGrpSpPr>
            <p:grpSpPr>
              <a:xfrm>
                <a:off x="0" y="-1836"/>
                <a:ext cx="5715040" cy="6859836"/>
                <a:chOff x="857224" y="-1836"/>
                <a:chExt cx="5715040" cy="6859836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2567" t="14583" r="32610" b="11111"/>
                <a:stretch>
                  <a:fillRect/>
                </a:stretch>
              </p:blipFill>
              <p:spPr bwMode="auto">
                <a:xfrm>
                  <a:off x="857224" y="-1836"/>
                  <a:ext cx="5715040" cy="6859836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" name="4 - Έλλειψη"/>
                <p:cNvSpPr/>
                <p:nvPr/>
              </p:nvSpPr>
              <p:spPr>
                <a:xfrm>
                  <a:off x="2786050" y="285728"/>
                  <a:ext cx="214314" cy="214314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" name="5 - Έλλειψη"/>
                <p:cNvSpPr/>
                <p:nvPr/>
              </p:nvSpPr>
              <p:spPr>
                <a:xfrm>
                  <a:off x="5643570" y="3286124"/>
                  <a:ext cx="214314" cy="214314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" name="6 - Έλλειψη"/>
                <p:cNvSpPr/>
                <p:nvPr/>
              </p:nvSpPr>
              <p:spPr>
                <a:xfrm>
                  <a:off x="3214678" y="2214554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" name="7 - Έλλειψη"/>
                <p:cNvSpPr/>
                <p:nvPr/>
              </p:nvSpPr>
              <p:spPr>
                <a:xfrm>
                  <a:off x="928662" y="4714884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" name="8 - Έλλειψη"/>
                <p:cNvSpPr/>
                <p:nvPr/>
              </p:nvSpPr>
              <p:spPr>
                <a:xfrm>
                  <a:off x="1000100" y="5715016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" name="9 - Έλλειψη"/>
                <p:cNvSpPr/>
                <p:nvPr/>
              </p:nvSpPr>
              <p:spPr>
                <a:xfrm>
                  <a:off x="1785918" y="4572008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" name="10 - Έλλειψη"/>
                <p:cNvSpPr/>
                <p:nvPr/>
              </p:nvSpPr>
              <p:spPr>
                <a:xfrm>
                  <a:off x="1714480" y="4000504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" name="11 - Έλλειψη"/>
                <p:cNvSpPr/>
                <p:nvPr/>
              </p:nvSpPr>
              <p:spPr>
                <a:xfrm>
                  <a:off x="2357422" y="4000504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  <p:sp>
              <p:nvSpPr>
                <p:cNvPr id="13" name="12 - Έλλειψη"/>
                <p:cNvSpPr/>
                <p:nvPr/>
              </p:nvSpPr>
              <p:spPr>
                <a:xfrm>
                  <a:off x="2571736" y="3714752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" name="13 - Έλλειψη"/>
                <p:cNvSpPr/>
                <p:nvPr/>
              </p:nvSpPr>
              <p:spPr>
                <a:xfrm>
                  <a:off x="1142976" y="4286256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l-GR" dirty="0"/>
                </a:p>
              </p:txBody>
            </p:sp>
            <p:sp>
              <p:nvSpPr>
                <p:cNvPr id="15" name="14 - Έλλειψη"/>
                <p:cNvSpPr/>
                <p:nvPr/>
              </p:nvSpPr>
              <p:spPr>
                <a:xfrm>
                  <a:off x="2071670" y="4286256"/>
                  <a:ext cx="142876" cy="142876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5" name="24 - Ελεύθερη σχεδίαση"/>
                <p:cNvSpPr/>
                <p:nvPr/>
              </p:nvSpPr>
              <p:spPr>
                <a:xfrm>
                  <a:off x="3347884" y="2118852"/>
                  <a:ext cx="3117474" cy="1430593"/>
                </a:xfrm>
                <a:custGeom>
                  <a:avLst/>
                  <a:gdLst>
                    <a:gd name="connsiteX0" fmla="*/ 2502310 w 3117474"/>
                    <a:gd name="connsiteY0" fmla="*/ 1292942 h 1430593"/>
                    <a:gd name="connsiteX1" fmla="*/ 2600632 w 3117474"/>
                    <a:gd name="connsiteY1" fmla="*/ 1297858 h 1430593"/>
                    <a:gd name="connsiteX2" fmla="*/ 2644877 w 3117474"/>
                    <a:gd name="connsiteY2" fmla="*/ 1317522 h 1430593"/>
                    <a:gd name="connsiteX3" fmla="*/ 2669458 w 3117474"/>
                    <a:gd name="connsiteY3" fmla="*/ 1322438 h 1430593"/>
                    <a:gd name="connsiteX4" fmla="*/ 2713703 w 3117474"/>
                    <a:gd name="connsiteY4" fmla="*/ 1337187 h 1430593"/>
                    <a:gd name="connsiteX5" fmla="*/ 2753032 w 3117474"/>
                    <a:gd name="connsiteY5" fmla="*/ 1356851 h 1430593"/>
                    <a:gd name="connsiteX6" fmla="*/ 2772697 w 3117474"/>
                    <a:gd name="connsiteY6" fmla="*/ 1366683 h 1430593"/>
                    <a:gd name="connsiteX7" fmla="*/ 2797277 w 3117474"/>
                    <a:gd name="connsiteY7" fmla="*/ 1371600 h 1430593"/>
                    <a:gd name="connsiteX8" fmla="*/ 2821858 w 3117474"/>
                    <a:gd name="connsiteY8" fmla="*/ 1391264 h 1430593"/>
                    <a:gd name="connsiteX9" fmla="*/ 2851355 w 3117474"/>
                    <a:gd name="connsiteY9" fmla="*/ 1401096 h 1430593"/>
                    <a:gd name="connsiteX10" fmla="*/ 2880851 w 3117474"/>
                    <a:gd name="connsiteY10" fmla="*/ 1420761 h 1430593"/>
                    <a:gd name="connsiteX11" fmla="*/ 2910348 w 3117474"/>
                    <a:gd name="connsiteY11" fmla="*/ 1430593 h 1430593"/>
                    <a:gd name="connsiteX12" fmla="*/ 2979174 w 3117474"/>
                    <a:gd name="connsiteY12" fmla="*/ 1425677 h 1430593"/>
                    <a:gd name="connsiteX13" fmla="*/ 3008671 w 3117474"/>
                    <a:gd name="connsiteY13" fmla="*/ 1415845 h 1430593"/>
                    <a:gd name="connsiteX14" fmla="*/ 3023419 w 3117474"/>
                    <a:gd name="connsiteY14" fmla="*/ 1410929 h 1430593"/>
                    <a:gd name="connsiteX15" fmla="*/ 3038168 w 3117474"/>
                    <a:gd name="connsiteY15" fmla="*/ 1401096 h 1430593"/>
                    <a:gd name="connsiteX16" fmla="*/ 3067664 w 3117474"/>
                    <a:gd name="connsiteY16" fmla="*/ 1391264 h 1430593"/>
                    <a:gd name="connsiteX17" fmla="*/ 3077497 w 3117474"/>
                    <a:gd name="connsiteY17" fmla="*/ 1381432 h 1430593"/>
                    <a:gd name="connsiteX18" fmla="*/ 3111910 w 3117474"/>
                    <a:gd name="connsiteY18" fmla="*/ 1356851 h 1430593"/>
                    <a:gd name="connsiteX19" fmla="*/ 3106993 w 3117474"/>
                    <a:gd name="connsiteY19" fmla="*/ 1288025 h 1430593"/>
                    <a:gd name="connsiteX20" fmla="*/ 3097161 w 3117474"/>
                    <a:gd name="connsiteY20" fmla="*/ 1268361 h 1430593"/>
                    <a:gd name="connsiteX21" fmla="*/ 3092245 w 3117474"/>
                    <a:gd name="connsiteY21" fmla="*/ 1248696 h 1430593"/>
                    <a:gd name="connsiteX22" fmla="*/ 3087329 w 3117474"/>
                    <a:gd name="connsiteY22" fmla="*/ 1233948 h 1430593"/>
                    <a:gd name="connsiteX23" fmla="*/ 3072581 w 3117474"/>
                    <a:gd name="connsiteY23" fmla="*/ 1184787 h 1430593"/>
                    <a:gd name="connsiteX24" fmla="*/ 3062748 w 3117474"/>
                    <a:gd name="connsiteY24" fmla="*/ 1165122 h 1430593"/>
                    <a:gd name="connsiteX25" fmla="*/ 3052916 w 3117474"/>
                    <a:gd name="connsiteY25" fmla="*/ 1125793 h 1430593"/>
                    <a:gd name="connsiteX26" fmla="*/ 3043084 w 3117474"/>
                    <a:gd name="connsiteY26" fmla="*/ 1086464 h 1430593"/>
                    <a:gd name="connsiteX27" fmla="*/ 3038168 w 3117474"/>
                    <a:gd name="connsiteY27" fmla="*/ 1071716 h 1430593"/>
                    <a:gd name="connsiteX28" fmla="*/ 3033251 w 3117474"/>
                    <a:gd name="connsiteY28" fmla="*/ 1052051 h 1430593"/>
                    <a:gd name="connsiteX29" fmla="*/ 3023419 w 3117474"/>
                    <a:gd name="connsiteY29" fmla="*/ 1022554 h 1430593"/>
                    <a:gd name="connsiteX30" fmla="*/ 3013587 w 3117474"/>
                    <a:gd name="connsiteY30" fmla="*/ 978309 h 1430593"/>
                    <a:gd name="connsiteX31" fmla="*/ 2998839 w 3117474"/>
                    <a:gd name="connsiteY31" fmla="*/ 929148 h 1430593"/>
                    <a:gd name="connsiteX32" fmla="*/ 2989006 w 3117474"/>
                    <a:gd name="connsiteY32" fmla="*/ 914400 h 1430593"/>
                    <a:gd name="connsiteX33" fmla="*/ 2984090 w 3117474"/>
                    <a:gd name="connsiteY33" fmla="*/ 899651 h 1430593"/>
                    <a:gd name="connsiteX34" fmla="*/ 2939845 w 3117474"/>
                    <a:gd name="connsiteY34" fmla="*/ 860322 h 1430593"/>
                    <a:gd name="connsiteX35" fmla="*/ 2910348 w 3117474"/>
                    <a:gd name="connsiteY35" fmla="*/ 840658 h 1430593"/>
                    <a:gd name="connsiteX36" fmla="*/ 2880851 w 3117474"/>
                    <a:gd name="connsiteY36" fmla="*/ 820993 h 1430593"/>
                    <a:gd name="connsiteX37" fmla="*/ 2856271 w 3117474"/>
                    <a:gd name="connsiteY37" fmla="*/ 811161 h 1430593"/>
                    <a:gd name="connsiteX38" fmla="*/ 2826774 w 3117474"/>
                    <a:gd name="connsiteY38" fmla="*/ 801329 h 1430593"/>
                    <a:gd name="connsiteX39" fmla="*/ 2807110 w 3117474"/>
                    <a:gd name="connsiteY39" fmla="*/ 791496 h 1430593"/>
                    <a:gd name="connsiteX40" fmla="*/ 2767781 w 3117474"/>
                    <a:gd name="connsiteY40" fmla="*/ 781664 h 1430593"/>
                    <a:gd name="connsiteX41" fmla="*/ 2738284 w 3117474"/>
                    <a:gd name="connsiteY41" fmla="*/ 771832 h 1430593"/>
                    <a:gd name="connsiteX42" fmla="*/ 2708787 w 3117474"/>
                    <a:gd name="connsiteY42" fmla="*/ 762000 h 1430593"/>
                    <a:gd name="connsiteX43" fmla="*/ 2674374 w 3117474"/>
                    <a:gd name="connsiteY43" fmla="*/ 757083 h 1430593"/>
                    <a:gd name="connsiteX44" fmla="*/ 2649793 w 3117474"/>
                    <a:gd name="connsiteY44" fmla="*/ 752167 h 1430593"/>
                    <a:gd name="connsiteX45" fmla="*/ 2610464 w 3117474"/>
                    <a:gd name="connsiteY45" fmla="*/ 747251 h 1430593"/>
                    <a:gd name="connsiteX46" fmla="*/ 2585884 w 3117474"/>
                    <a:gd name="connsiteY46" fmla="*/ 742335 h 1430593"/>
                    <a:gd name="connsiteX47" fmla="*/ 2551471 w 3117474"/>
                    <a:gd name="connsiteY47" fmla="*/ 737419 h 1430593"/>
                    <a:gd name="connsiteX48" fmla="*/ 2502310 w 3117474"/>
                    <a:gd name="connsiteY48" fmla="*/ 727587 h 1430593"/>
                    <a:gd name="connsiteX49" fmla="*/ 2472813 w 3117474"/>
                    <a:gd name="connsiteY49" fmla="*/ 717754 h 1430593"/>
                    <a:gd name="connsiteX50" fmla="*/ 2443316 w 3117474"/>
                    <a:gd name="connsiteY50" fmla="*/ 712838 h 1430593"/>
                    <a:gd name="connsiteX51" fmla="*/ 2399071 w 3117474"/>
                    <a:gd name="connsiteY51" fmla="*/ 707922 h 1430593"/>
                    <a:gd name="connsiteX52" fmla="*/ 2349910 w 3117474"/>
                    <a:gd name="connsiteY52" fmla="*/ 698090 h 1430593"/>
                    <a:gd name="connsiteX53" fmla="*/ 2335161 w 3117474"/>
                    <a:gd name="connsiteY53" fmla="*/ 693174 h 1430593"/>
                    <a:gd name="connsiteX54" fmla="*/ 2281084 w 3117474"/>
                    <a:gd name="connsiteY54" fmla="*/ 688258 h 1430593"/>
                    <a:gd name="connsiteX55" fmla="*/ 2246671 w 3117474"/>
                    <a:gd name="connsiteY55" fmla="*/ 683342 h 1430593"/>
                    <a:gd name="connsiteX56" fmla="*/ 2182761 w 3117474"/>
                    <a:gd name="connsiteY56" fmla="*/ 678425 h 1430593"/>
                    <a:gd name="connsiteX57" fmla="*/ 2128684 w 3117474"/>
                    <a:gd name="connsiteY57" fmla="*/ 668593 h 1430593"/>
                    <a:gd name="connsiteX58" fmla="*/ 2059858 w 3117474"/>
                    <a:gd name="connsiteY58" fmla="*/ 663677 h 1430593"/>
                    <a:gd name="connsiteX59" fmla="*/ 2020529 w 3117474"/>
                    <a:gd name="connsiteY59" fmla="*/ 658761 h 1430593"/>
                    <a:gd name="connsiteX60" fmla="*/ 2000864 w 3117474"/>
                    <a:gd name="connsiteY60" fmla="*/ 653845 h 1430593"/>
                    <a:gd name="connsiteX61" fmla="*/ 1971368 w 3117474"/>
                    <a:gd name="connsiteY61" fmla="*/ 648929 h 1430593"/>
                    <a:gd name="connsiteX62" fmla="*/ 1927122 w 3117474"/>
                    <a:gd name="connsiteY62" fmla="*/ 634180 h 1430593"/>
                    <a:gd name="connsiteX63" fmla="*/ 1912374 w 3117474"/>
                    <a:gd name="connsiteY63" fmla="*/ 619432 h 1430593"/>
                    <a:gd name="connsiteX64" fmla="*/ 1853381 w 3117474"/>
                    <a:gd name="connsiteY64" fmla="*/ 604683 h 1430593"/>
                    <a:gd name="connsiteX65" fmla="*/ 1823884 w 3117474"/>
                    <a:gd name="connsiteY65" fmla="*/ 594851 h 1430593"/>
                    <a:gd name="connsiteX66" fmla="*/ 1809135 w 3117474"/>
                    <a:gd name="connsiteY66" fmla="*/ 580103 h 1430593"/>
                    <a:gd name="connsiteX67" fmla="*/ 1779639 w 3117474"/>
                    <a:gd name="connsiteY67" fmla="*/ 575187 h 1430593"/>
                    <a:gd name="connsiteX68" fmla="*/ 1759974 w 3117474"/>
                    <a:gd name="connsiteY68" fmla="*/ 570271 h 1430593"/>
                    <a:gd name="connsiteX69" fmla="*/ 1740310 w 3117474"/>
                    <a:gd name="connsiteY69" fmla="*/ 560438 h 1430593"/>
                    <a:gd name="connsiteX70" fmla="*/ 1705897 w 3117474"/>
                    <a:gd name="connsiteY70" fmla="*/ 545690 h 1430593"/>
                    <a:gd name="connsiteX71" fmla="*/ 1691148 w 3117474"/>
                    <a:gd name="connsiteY71" fmla="*/ 535858 h 1430593"/>
                    <a:gd name="connsiteX72" fmla="*/ 1646903 w 3117474"/>
                    <a:gd name="connsiteY72" fmla="*/ 521109 h 1430593"/>
                    <a:gd name="connsiteX73" fmla="*/ 1632155 w 3117474"/>
                    <a:gd name="connsiteY73" fmla="*/ 516193 h 1430593"/>
                    <a:gd name="connsiteX74" fmla="*/ 1617406 w 3117474"/>
                    <a:gd name="connsiteY74" fmla="*/ 511277 h 1430593"/>
                    <a:gd name="connsiteX75" fmla="*/ 1538748 w 3117474"/>
                    <a:gd name="connsiteY75" fmla="*/ 506361 h 1430593"/>
                    <a:gd name="connsiteX76" fmla="*/ 1499419 w 3117474"/>
                    <a:gd name="connsiteY76" fmla="*/ 516193 h 1430593"/>
                    <a:gd name="connsiteX77" fmla="*/ 1479755 w 3117474"/>
                    <a:gd name="connsiteY77" fmla="*/ 521109 h 1430593"/>
                    <a:gd name="connsiteX78" fmla="*/ 1440426 w 3117474"/>
                    <a:gd name="connsiteY78" fmla="*/ 535858 h 1430593"/>
                    <a:gd name="connsiteX79" fmla="*/ 1361768 w 3117474"/>
                    <a:gd name="connsiteY79" fmla="*/ 550606 h 1430593"/>
                    <a:gd name="connsiteX80" fmla="*/ 1312606 w 3117474"/>
                    <a:gd name="connsiteY80" fmla="*/ 560438 h 1430593"/>
                    <a:gd name="connsiteX81" fmla="*/ 1288026 w 3117474"/>
                    <a:gd name="connsiteY81" fmla="*/ 565354 h 1430593"/>
                    <a:gd name="connsiteX82" fmla="*/ 1273277 w 3117474"/>
                    <a:gd name="connsiteY82" fmla="*/ 570271 h 1430593"/>
                    <a:gd name="connsiteX83" fmla="*/ 1204451 w 3117474"/>
                    <a:gd name="connsiteY83" fmla="*/ 580103 h 1430593"/>
                    <a:gd name="connsiteX84" fmla="*/ 1184787 w 3117474"/>
                    <a:gd name="connsiteY84" fmla="*/ 585019 h 1430593"/>
                    <a:gd name="connsiteX85" fmla="*/ 1155290 w 3117474"/>
                    <a:gd name="connsiteY85" fmla="*/ 594851 h 1430593"/>
                    <a:gd name="connsiteX86" fmla="*/ 1140542 w 3117474"/>
                    <a:gd name="connsiteY86" fmla="*/ 604683 h 1430593"/>
                    <a:gd name="connsiteX87" fmla="*/ 1111045 w 3117474"/>
                    <a:gd name="connsiteY87" fmla="*/ 614516 h 1430593"/>
                    <a:gd name="connsiteX88" fmla="*/ 1096297 w 3117474"/>
                    <a:gd name="connsiteY88" fmla="*/ 609600 h 1430593"/>
                    <a:gd name="connsiteX89" fmla="*/ 1061884 w 3117474"/>
                    <a:gd name="connsiteY89" fmla="*/ 585019 h 1430593"/>
                    <a:gd name="connsiteX90" fmla="*/ 1022555 w 3117474"/>
                    <a:gd name="connsiteY90" fmla="*/ 560438 h 1430593"/>
                    <a:gd name="connsiteX91" fmla="*/ 997974 w 3117474"/>
                    <a:gd name="connsiteY91" fmla="*/ 545690 h 1430593"/>
                    <a:gd name="connsiteX92" fmla="*/ 968477 w 3117474"/>
                    <a:gd name="connsiteY92" fmla="*/ 516193 h 1430593"/>
                    <a:gd name="connsiteX93" fmla="*/ 958645 w 3117474"/>
                    <a:gd name="connsiteY93" fmla="*/ 501445 h 1430593"/>
                    <a:gd name="connsiteX94" fmla="*/ 929148 w 3117474"/>
                    <a:gd name="connsiteY94" fmla="*/ 486696 h 1430593"/>
                    <a:gd name="connsiteX95" fmla="*/ 904568 w 3117474"/>
                    <a:gd name="connsiteY95" fmla="*/ 462116 h 1430593"/>
                    <a:gd name="connsiteX96" fmla="*/ 899651 w 3117474"/>
                    <a:gd name="connsiteY96" fmla="*/ 447367 h 1430593"/>
                    <a:gd name="connsiteX97" fmla="*/ 889819 w 3117474"/>
                    <a:gd name="connsiteY97" fmla="*/ 432619 h 1430593"/>
                    <a:gd name="connsiteX98" fmla="*/ 875071 w 3117474"/>
                    <a:gd name="connsiteY98" fmla="*/ 403122 h 1430593"/>
                    <a:gd name="connsiteX99" fmla="*/ 865239 w 3117474"/>
                    <a:gd name="connsiteY99" fmla="*/ 368709 h 1430593"/>
                    <a:gd name="connsiteX100" fmla="*/ 855406 w 3117474"/>
                    <a:gd name="connsiteY100" fmla="*/ 353961 h 1430593"/>
                    <a:gd name="connsiteX101" fmla="*/ 840658 w 3117474"/>
                    <a:gd name="connsiteY101" fmla="*/ 329380 h 1430593"/>
                    <a:gd name="connsiteX102" fmla="*/ 830826 w 3117474"/>
                    <a:gd name="connsiteY102" fmla="*/ 294967 h 1430593"/>
                    <a:gd name="connsiteX103" fmla="*/ 825910 w 3117474"/>
                    <a:gd name="connsiteY103" fmla="*/ 280219 h 1430593"/>
                    <a:gd name="connsiteX104" fmla="*/ 816077 w 3117474"/>
                    <a:gd name="connsiteY104" fmla="*/ 270387 h 1430593"/>
                    <a:gd name="connsiteX105" fmla="*/ 791497 w 3117474"/>
                    <a:gd name="connsiteY105" fmla="*/ 211393 h 1430593"/>
                    <a:gd name="connsiteX106" fmla="*/ 766916 w 3117474"/>
                    <a:gd name="connsiteY106" fmla="*/ 191729 h 1430593"/>
                    <a:gd name="connsiteX107" fmla="*/ 757084 w 3117474"/>
                    <a:gd name="connsiteY107" fmla="*/ 181896 h 1430593"/>
                    <a:gd name="connsiteX108" fmla="*/ 732503 w 3117474"/>
                    <a:gd name="connsiteY108" fmla="*/ 152400 h 1430593"/>
                    <a:gd name="connsiteX109" fmla="*/ 722671 w 3117474"/>
                    <a:gd name="connsiteY109" fmla="*/ 137651 h 1430593"/>
                    <a:gd name="connsiteX110" fmla="*/ 707922 w 3117474"/>
                    <a:gd name="connsiteY110" fmla="*/ 127819 h 1430593"/>
                    <a:gd name="connsiteX111" fmla="*/ 688258 w 3117474"/>
                    <a:gd name="connsiteY111" fmla="*/ 113071 h 1430593"/>
                    <a:gd name="connsiteX112" fmla="*/ 653845 w 3117474"/>
                    <a:gd name="connsiteY112" fmla="*/ 83574 h 1430593"/>
                    <a:gd name="connsiteX113" fmla="*/ 639097 w 3117474"/>
                    <a:gd name="connsiteY113" fmla="*/ 78658 h 1430593"/>
                    <a:gd name="connsiteX114" fmla="*/ 609600 w 3117474"/>
                    <a:gd name="connsiteY114" fmla="*/ 54077 h 1430593"/>
                    <a:gd name="connsiteX115" fmla="*/ 594851 w 3117474"/>
                    <a:gd name="connsiteY115" fmla="*/ 49161 h 1430593"/>
                    <a:gd name="connsiteX116" fmla="*/ 580103 w 3117474"/>
                    <a:gd name="connsiteY116" fmla="*/ 39329 h 1430593"/>
                    <a:gd name="connsiteX117" fmla="*/ 545690 w 3117474"/>
                    <a:gd name="connsiteY117" fmla="*/ 29496 h 1430593"/>
                    <a:gd name="connsiteX118" fmla="*/ 516193 w 3117474"/>
                    <a:gd name="connsiteY118" fmla="*/ 19664 h 1430593"/>
                    <a:gd name="connsiteX119" fmla="*/ 496529 w 3117474"/>
                    <a:gd name="connsiteY119" fmla="*/ 9832 h 1430593"/>
                    <a:gd name="connsiteX120" fmla="*/ 476864 w 3117474"/>
                    <a:gd name="connsiteY120" fmla="*/ 4916 h 1430593"/>
                    <a:gd name="connsiteX121" fmla="*/ 462116 w 3117474"/>
                    <a:gd name="connsiteY121" fmla="*/ 0 h 1430593"/>
                    <a:gd name="connsiteX122" fmla="*/ 270387 w 3117474"/>
                    <a:gd name="connsiteY122" fmla="*/ 4916 h 1430593"/>
                    <a:gd name="connsiteX123" fmla="*/ 235974 w 3117474"/>
                    <a:gd name="connsiteY123" fmla="*/ 14748 h 1430593"/>
                    <a:gd name="connsiteX124" fmla="*/ 216310 w 3117474"/>
                    <a:gd name="connsiteY124" fmla="*/ 19664 h 1430593"/>
                    <a:gd name="connsiteX125" fmla="*/ 186813 w 3117474"/>
                    <a:gd name="connsiteY125" fmla="*/ 29496 h 1430593"/>
                    <a:gd name="connsiteX126" fmla="*/ 157316 w 3117474"/>
                    <a:gd name="connsiteY126" fmla="*/ 39329 h 1430593"/>
                    <a:gd name="connsiteX127" fmla="*/ 142568 w 3117474"/>
                    <a:gd name="connsiteY127" fmla="*/ 44245 h 1430593"/>
                    <a:gd name="connsiteX128" fmla="*/ 117987 w 3117474"/>
                    <a:gd name="connsiteY128" fmla="*/ 49161 h 1430593"/>
                    <a:gd name="connsiteX129" fmla="*/ 98322 w 3117474"/>
                    <a:gd name="connsiteY129" fmla="*/ 58993 h 1430593"/>
                    <a:gd name="connsiteX130" fmla="*/ 83574 w 3117474"/>
                    <a:gd name="connsiteY130" fmla="*/ 63909 h 1430593"/>
                    <a:gd name="connsiteX131" fmla="*/ 73742 w 3117474"/>
                    <a:gd name="connsiteY131" fmla="*/ 73742 h 1430593"/>
                    <a:gd name="connsiteX132" fmla="*/ 54077 w 3117474"/>
                    <a:gd name="connsiteY132" fmla="*/ 117987 h 1430593"/>
                    <a:gd name="connsiteX133" fmla="*/ 39329 w 3117474"/>
                    <a:gd name="connsiteY133" fmla="*/ 122903 h 1430593"/>
                    <a:gd name="connsiteX134" fmla="*/ 19664 w 3117474"/>
                    <a:gd name="connsiteY134" fmla="*/ 132735 h 1430593"/>
                    <a:gd name="connsiteX135" fmla="*/ 0 w 3117474"/>
                    <a:gd name="connsiteY135" fmla="*/ 142567 h 1430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3117474" h="1430593">
                      <a:moveTo>
                        <a:pt x="2502310" y="1292942"/>
                      </a:moveTo>
                      <a:cubicBezTo>
                        <a:pt x="2535084" y="1294581"/>
                        <a:pt x="2567940" y="1295015"/>
                        <a:pt x="2600632" y="1297858"/>
                      </a:cubicBezTo>
                      <a:cubicBezTo>
                        <a:pt x="2611322" y="1298788"/>
                        <a:pt x="2641477" y="1316286"/>
                        <a:pt x="2644877" y="1317522"/>
                      </a:cubicBezTo>
                      <a:cubicBezTo>
                        <a:pt x="2652730" y="1320378"/>
                        <a:pt x="2661264" y="1320799"/>
                        <a:pt x="2669458" y="1322438"/>
                      </a:cubicBezTo>
                      <a:cubicBezTo>
                        <a:pt x="2741148" y="1358287"/>
                        <a:pt x="2631137" y="1305432"/>
                        <a:pt x="2713703" y="1337187"/>
                      </a:cubicBezTo>
                      <a:cubicBezTo>
                        <a:pt x="2727383" y="1342448"/>
                        <a:pt x="2739922" y="1350296"/>
                        <a:pt x="2753032" y="1356851"/>
                      </a:cubicBezTo>
                      <a:cubicBezTo>
                        <a:pt x="2759587" y="1360128"/>
                        <a:pt x="2765511" y="1365245"/>
                        <a:pt x="2772697" y="1366683"/>
                      </a:cubicBezTo>
                      <a:lnTo>
                        <a:pt x="2797277" y="1371600"/>
                      </a:lnTo>
                      <a:cubicBezTo>
                        <a:pt x="2805449" y="1379771"/>
                        <a:pt x="2810697" y="1386304"/>
                        <a:pt x="2821858" y="1391264"/>
                      </a:cubicBezTo>
                      <a:cubicBezTo>
                        <a:pt x="2831329" y="1395473"/>
                        <a:pt x="2851355" y="1401096"/>
                        <a:pt x="2851355" y="1401096"/>
                      </a:cubicBezTo>
                      <a:cubicBezTo>
                        <a:pt x="2863859" y="1413601"/>
                        <a:pt x="2861009" y="1412824"/>
                        <a:pt x="2880851" y="1420761"/>
                      </a:cubicBezTo>
                      <a:cubicBezTo>
                        <a:pt x="2890474" y="1424610"/>
                        <a:pt x="2910348" y="1430593"/>
                        <a:pt x="2910348" y="1430593"/>
                      </a:cubicBezTo>
                      <a:cubicBezTo>
                        <a:pt x="2933290" y="1428954"/>
                        <a:pt x="2956428" y="1429089"/>
                        <a:pt x="2979174" y="1425677"/>
                      </a:cubicBezTo>
                      <a:cubicBezTo>
                        <a:pt x="2989423" y="1424140"/>
                        <a:pt x="2998839" y="1419122"/>
                        <a:pt x="3008671" y="1415845"/>
                      </a:cubicBezTo>
                      <a:lnTo>
                        <a:pt x="3023419" y="1410929"/>
                      </a:lnTo>
                      <a:cubicBezTo>
                        <a:pt x="3028335" y="1407651"/>
                        <a:pt x="3032769" y="1403496"/>
                        <a:pt x="3038168" y="1401096"/>
                      </a:cubicBezTo>
                      <a:cubicBezTo>
                        <a:pt x="3047639" y="1396887"/>
                        <a:pt x="3067664" y="1391264"/>
                        <a:pt x="3067664" y="1391264"/>
                      </a:cubicBezTo>
                      <a:cubicBezTo>
                        <a:pt x="3070942" y="1387987"/>
                        <a:pt x="3073725" y="1384126"/>
                        <a:pt x="3077497" y="1381432"/>
                      </a:cubicBezTo>
                      <a:cubicBezTo>
                        <a:pt x="3117474" y="1352876"/>
                        <a:pt x="3089779" y="1378980"/>
                        <a:pt x="3111910" y="1356851"/>
                      </a:cubicBezTo>
                      <a:cubicBezTo>
                        <a:pt x="3110271" y="1333909"/>
                        <a:pt x="3110774" y="1310712"/>
                        <a:pt x="3106993" y="1288025"/>
                      </a:cubicBezTo>
                      <a:cubicBezTo>
                        <a:pt x="3105788" y="1280796"/>
                        <a:pt x="3099734" y="1275223"/>
                        <a:pt x="3097161" y="1268361"/>
                      </a:cubicBezTo>
                      <a:cubicBezTo>
                        <a:pt x="3094789" y="1262034"/>
                        <a:pt x="3094101" y="1255193"/>
                        <a:pt x="3092245" y="1248696"/>
                      </a:cubicBezTo>
                      <a:cubicBezTo>
                        <a:pt x="3090821" y="1243713"/>
                        <a:pt x="3088753" y="1238931"/>
                        <a:pt x="3087329" y="1233948"/>
                      </a:cubicBezTo>
                      <a:cubicBezTo>
                        <a:pt x="3082625" y="1217482"/>
                        <a:pt x="3080370" y="1200364"/>
                        <a:pt x="3072581" y="1184787"/>
                      </a:cubicBezTo>
                      <a:lnTo>
                        <a:pt x="3062748" y="1165122"/>
                      </a:lnTo>
                      <a:cubicBezTo>
                        <a:pt x="3050723" y="1104995"/>
                        <a:pt x="3064253" y="1167364"/>
                        <a:pt x="3052916" y="1125793"/>
                      </a:cubicBezTo>
                      <a:cubicBezTo>
                        <a:pt x="3049361" y="1112756"/>
                        <a:pt x="3046361" y="1099574"/>
                        <a:pt x="3043084" y="1086464"/>
                      </a:cubicBezTo>
                      <a:cubicBezTo>
                        <a:pt x="3041827" y="1081437"/>
                        <a:pt x="3039592" y="1076699"/>
                        <a:pt x="3038168" y="1071716"/>
                      </a:cubicBezTo>
                      <a:cubicBezTo>
                        <a:pt x="3036312" y="1065219"/>
                        <a:pt x="3035193" y="1058523"/>
                        <a:pt x="3033251" y="1052051"/>
                      </a:cubicBezTo>
                      <a:cubicBezTo>
                        <a:pt x="3030273" y="1042124"/>
                        <a:pt x="3025123" y="1032777"/>
                        <a:pt x="3023419" y="1022554"/>
                      </a:cubicBezTo>
                      <a:cubicBezTo>
                        <a:pt x="3014548" y="969328"/>
                        <a:pt x="3023268" y="1012194"/>
                        <a:pt x="3013587" y="978309"/>
                      </a:cubicBezTo>
                      <a:cubicBezTo>
                        <a:pt x="3010152" y="966288"/>
                        <a:pt x="3004679" y="937907"/>
                        <a:pt x="2998839" y="929148"/>
                      </a:cubicBezTo>
                      <a:lnTo>
                        <a:pt x="2989006" y="914400"/>
                      </a:lnTo>
                      <a:cubicBezTo>
                        <a:pt x="2987367" y="909484"/>
                        <a:pt x="2987272" y="903742"/>
                        <a:pt x="2984090" y="899651"/>
                      </a:cubicBezTo>
                      <a:cubicBezTo>
                        <a:pt x="2948866" y="854362"/>
                        <a:pt x="2966821" y="882802"/>
                        <a:pt x="2939845" y="860322"/>
                      </a:cubicBezTo>
                      <a:cubicBezTo>
                        <a:pt x="2915295" y="839864"/>
                        <a:pt x="2936267" y="849297"/>
                        <a:pt x="2910348" y="840658"/>
                      </a:cubicBezTo>
                      <a:cubicBezTo>
                        <a:pt x="2900516" y="834103"/>
                        <a:pt x="2891823" y="825382"/>
                        <a:pt x="2880851" y="820993"/>
                      </a:cubicBezTo>
                      <a:cubicBezTo>
                        <a:pt x="2872658" y="817716"/>
                        <a:pt x="2864564" y="814177"/>
                        <a:pt x="2856271" y="811161"/>
                      </a:cubicBezTo>
                      <a:cubicBezTo>
                        <a:pt x="2846531" y="807619"/>
                        <a:pt x="2836044" y="805964"/>
                        <a:pt x="2826774" y="801329"/>
                      </a:cubicBezTo>
                      <a:cubicBezTo>
                        <a:pt x="2820219" y="798051"/>
                        <a:pt x="2814062" y="793814"/>
                        <a:pt x="2807110" y="791496"/>
                      </a:cubicBezTo>
                      <a:cubicBezTo>
                        <a:pt x="2794290" y="787223"/>
                        <a:pt x="2780774" y="785376"/>
                        <a:pt x="2767781" y="781664"/>
                      </a:cubicBezTo>
                      <a:cubicBezTo>
                        <a:pt x="2757816" y="778817"/>
                        <a:pt x="2748116" y="775109"/>
                        <a:pt x="2738284" y="771832"/>
                      </a:cubicBezTo>
                      <a:cubicBezTo>
                        <a:pt x="2728452" y="768555"/>
                        <a:pt x="2719047" y="763466"/>
                        <a:pt x="2708787" y="762000"/>
                      </a:cubicBezTo>
                      <a:cubicBezTo>
                        <a:pt x="2697316" y="760361"/>
                        <a:pt x="2685804" y="758988"/>
                        <a:pt x="2674374" y="757083"/>
                      </a:cubicBezTo>
                      <a:cubicBezTo>
                        <a:pt x="2666132" y="755709"/>
                        <a:pt x="2658052" y="753438"/>
                        <a:pt x="2649793" y="752167"/>
                      </a:cubicBezTo>
                      <a:cubicBezTo>
                        <a:pt x="2636735" y="750158"/>
                        <a:pt x="2623522" y="749260"/>
                        <a:pt x="2610464" y="747251"/>
                      </a:cubicBezTo>
                      <a:cubicBezTo>
                        <a:pt x="2602206" y="745980"/>
                        <a:pt x="2594126" y="743709"/>
                        <a:pt x="2585884" y="742335"/>
                      </a:cubicBezTo>
                      <a:cubicBezTo>
                        <a:pt x="2574454" y="740430"/>
                        <a:pt x="2562924" y="739181"/>
                        <a:pt x="2551471" y="737419"/>
                      </a:cubicBezTo>
                      <a:cubicBezTo>
                        <a:pt x="2533289" y="734622"/>
                        <a:pt x="2519458" y="732732"/>
                        <a:pt x="2502310" y="727587"/>
                      </a:cubicBezTo>
                      <a:cubicBezTo>
                        <a:pt x="2492383" y="724609"/>
                        <a:pt x="2483036" y="719458"/>
                        <a:pt x="2472813" y="717754"/>
                      </a:cubicBezTo>
                      <a:cubicBezTo>
                        <a:pt x="2462981" y="716115"/>
                        <a:pt x="2453197" y="714155"/>
                        <a:pt x="2443316" y="712838"/>
                      </a:cubicBezTo>
                      <a:cubicBezTo>
                        <a:pt x="2428607" y="710877"/>
                        <a:pt x="2413729" y="710236"/>
                        <a:pt x="2399071" y="707922"/>
                      </a:cubicBezTo>
                      <a:cubicBezTo>
                        <a:pt x="2382564" y="705316"/>
                        <a:pt x="2365764" y="703374"/>
                        <a:pt x="2349910" y="698090"/>
                      </a:cubicBezTo>
                      <a:cubicBezTo>
                        <a:pt x="2344994" y="696451"/>
                        <a:pt x="2340291" y="693907"/>
                        <a:pt x="2335161" y="693174"/>
                      </a:cubicBezTo>
                      <a:cubicBezTo>
                        <a:pt x="2317243" y="690614"/>
                        <a:pt x="2299073" y="690257"/>
                        <a:pt x="2281084" y="688258"/>
                      </a:cubicBezTo>
                      <a:cubicBezTo>
                        <a:pt x="2269567" y="686978"/>
                        <a:pt x="2258201" y="684495"/>
                        <a:pt x="2246671" y="683342"/>
                      </a:cubicBezTo>
                      <a:cubicBezTo>
                        <a:pt x="2225411" y="681216"/>
                        <a:pt x="2204064" y="680064"/>
                        <a:pt x="2182761" y="678425"/>
                      </a:cubicBezTo>
                      <a:cubicBezTo>
                        <a:pt x="2169495" y="675772"/>
                        <a:pt x="2141265" y="669851"/>
                        <a:pt x="2128684" y="668593"/>
                      </a:cubicBezTo>
                      <a:cubicBezTo>
                        <a:pt x="2105798" y="666304"/>
                        <a:pt x="2082764" y="665759"/>
                        <a:pt x="2059858" y="663677"/>
                      </a:cubicBezTo>
                      <a:cubicBezTo>
                        <a:pt x="2046701" y="662481"/>
                        <a:pt x="2033561" y="660933"/>
                        <a:pt x="2020529" y="658761"/>
                      </a:cubicBezTo>
                      <a:cubicBezTo>
                        <a:pt x="2013864" y="657650"/>
                        <a:pt x="2007490" y="655170"/>
                        <a:pt x="2000864" y="653845"/>
                      </a:cubicBezTo>
                      <a:cubicBezTo>
                        <a:pt x="1991090" y="651890"/>
                        <a:pt x="1981200" y="650568"/>
                        <a:pt x="1971368" y="648929"/>
                      </a:cubicBezTo>
                      <a:cubicBezTo>
                        <a:pt x="1922154" y="616119"/>
                        <a:pt x="2006597" y="669501"/>
                        <a:pt x="1927122" y="634180"/>
                      </a:cubicBezTo>
                      <a:cubicBezTo>
                        <a:pt x="1920769" y="631356"/>
                        <a:pt x="1918451" y="622808"/>
                        <a:pt x="1912374" y="619432"/>
                      </a:cubicBezTo>
                      <a:cubicBezTo>
                        <a:pt x="1890491" y="607275"/>
                        <a:pt x="1876683" y="610509"/>
                        <a:pt x="1853381" y="604683"/>
                      </a:cubicBezTo>
                      <a:cubicBezTo>
                        <a:pt x="1843326" y="602169"/>
                        <a:pt x="1833716" y="598128"/>
                        <a:pt x="1823884" y="594851"/>
                      </a:cubicBezTo>
                      <a:cubicBezTo>
                        <a:pt x="1818968" y="589935"/>
                        <a:pt x="1815488" y="582927"/>
                        <a:pt x="1809135" y="580103"/>
                      </a:cubicBezTo>
                      <a:cubicBezTo>
                        <a:pt x="1800026" y="576055"/>
                        <a:pt x="1789413" y="577142"/>
                        <a:pt x="1779639" y="575187"/>
                      </a:cubicBezTo>
                      <a:cubicBezTo>
                        <a:pt x="1773013" y="573862"/>
                        <a:pt x="1766529" y="571910"/>
                        <a:pt x="1759974" y="570271"/>
                      </a:cubicBezTo>
                      <a:cubicBezTo>
                        <a:pt x="1753419" y="566993"/>
                        <a:pt x="1747046" y="563325"/>
                        <a:pt x="1740310" y="560438"/>
                      </a:cubicBezTo>
                      <a:cubicBezTo>
                        <a:pt x="1712723" y="548615"/>
                        <a:pt x="1738519" y="564330"/>
                        <a:pt x="1705897" y="545690"/>
                      </a:cubicBezTo>
                      <a:cubicBezTo>
                        <a:pt x="1700767" y="542759"/>
                        <a:pt x="1696602" y="538131"/>
                        <a:pt x="1691148" y="535858"/>
                      </a:cubicBezTo>
                      <a:cubicBezTo>
                        <a:pt x="1676798" y="529879"/>
                        <a:pt x="1661651" y="526025"/>
                        <a:pt x="1646903" y="521109"/>
                      </a:cubicBezTo>
                      <a:lnTo>
                        <a:pt x="1632155" y="516193"/>
                      </a:lnTo>
                      <a:lnTo>
                        <a:pt x="1617406" y="511277"/>
                      </a:lnTo>
                      <a:cubicBezTo>
                        <a:pt x="1586452" y="490641"/>
                        <a:pt x="1602864" y="497202"/>
                        <a:pt x="1538748" y="506361"/>
                      </a:cubicBezTo>
                      <a:cubicBezTo>
                        <a:pt x="1525371" y="508272"/>
                        <a:pt x="1512529" y="512916"/>
                        <a:pt x="1499419" y="516193"/>
                      </a:cubicBezTo>
                      <a:lnTo>
                        <a:pt x="1479755" y="521109"/>
                      </a:lnTo>
                      <a:cubicBezTo>
                        <a:pt x="1454089" y="538220"/>
                        <a:pt x="1476407" y="526045"/>
                        <a:pt x="1440426" y="535858"/>
                      </a:cubicBezTo>
                      <a:cubicBezTo>
                        <a:pt x="1357778" y="558398"/>
                        <a:pt x="1480873" y="532741"/>
                        <a:pt x="1361768" y="550606"/>
                      </a:cubicBezTo>
                      <a:cubicBezTo>
                        <a:pt x="1345241" y="553085"/>
                        <a:pt x="1328993" y="557161"/>
                        <a:pt x="1312606" y="560438"/>
                      </a:cubicBezTo>
                      <a:cubicBezTo>
                        <a:pt x="1304413" y="562077"/>
                        <a:pt x="1295953" y="562711"/>
                        <a:pt x="1288026" y="565354"/>
                      </a:cubicBezTo>
                      <a:cubicBezTo>
                        <a:pt x="1283110" y="566993"/>
                        <a:pt x="1278336" y="569147"/>
                        <a:pt x="1273277" y="570271"/>
                      </a:cubicBezTo>
                      <a:cubicBezTo>
                        <a:pt x="1255052" y="574321"/>
                        <a:pt x="1221457" y="577977"/>
                        <a:pt x="1204451" y="580103"/>
                      </a:cubicBezTo>
                      <a:cubicBezTo>
                        <a:pt x="1197896" y="581742"/>
                        <a:pt x="1191258" y="583078"/>
                        <a:pt x="1184787" y="585019"/>
                      </a:cubicBezTo>
                      <a:cubicBezTo>
                        <a:pt x="1174860" y="587997"/>
                        <a:pt x="1155290" y="594851"/>
                        <a:pt x="1155290" y="594851"/>
                      </a:cubicBezTo>
                      <a:cubicBezTo>
                        <a:pt x="1150374" y="598128"/>
                        <a:pt x="1145941" y="602283"/>
                        <a:pt x="1140542" y="604683"/>
                      </a:cubicBezTo>
                      <a:cubicBezTo>
                        <a:pt x="1131071" y="608892"/>
                        <a:pt x="1111045" y="614516"/>
                        <a:pt x="1111045" y="614516"/>
                      </a:cubicBezTo>
                      <a:cubicBezTo>
                        <a:pt x="1106129" y="612877"/>
                        <a:pt x="1100932" y="611917"/>
                        <a:pt x="1096297" y="609600"/>
                      </a:cubicBezTo>
                      <a:cubicBezTo>
                        <a:pt x="1087504" y="605203"/>
                        <a:pt x="1068563" y="589472"/>
                        <a:pt x="1061884" y="585019"/>
                      </a:cubicBezTo>
                      <a:cubicBezTo>
                        <a:pt x="1049021" y="576444"/>
                        <a:pt x="1035721" y="568540"/>
                        <a:pt x="1022555" y="560438"/>
                      </a:cubicBezTo>
                      <a:cubicBezTo>
                        <a:pt x="1014417" y="555430"/>
                        <a:pt x="1004731" y="552447"/>
                        <a:pt x="997974" y="545690"/>
                      </a:cubicBezTo>
                      <a:cubicBezTo>
                        <a:pt x="988142" y="535858"/>
                        <a:pt x="976190" y="527763"/>
                        <a:pt x="968477" y="516193"/>
                      </a:cubicBezTo>
                      <a:cubicBezTo>
                        <a:pt x="965200" y="511277"/>
                        <a:pt x="963372" y="504990"/>
                        <a:pt x="958645" y="501445"/>
                      </a:cubicBezTo>
                      <a:cubicBezTo>
                        <a:pt x="949851" y="494849"/>
                        <a:pt x="938980" y="491612"/>
                        <a:pt x="929148" y="486696"/>
                      </a:cubicBezTo>
                      <a:cubicBezTo>
                        <a:pt x="917619" y="452109"/>
                        <a:pt x="934942" y="492490"/>
                        <a:pt x="904568" y="462116"/>
                      </a:cubicBezTo>
                      <a:cubicBezTo>
                        <a:pt x="900904" y="458452"/>
                        <a:pt x="901969" y="452002"/>
                        <a:pt x="899651" y="447367"/>
                      </a:cubicBezTo>
                      <a:cubicBezTo>
                        <a:pt x="897009" y="442082"/>
                        <a:pt x="892461" y="437904"/>
                        <a:pt x="889819" y="432619"/>
                      </a:cubicBezTo>
                      <a:cubicBezTo>
                        <a:pt x="869463" y="391907"/>
                        <a:pt x="903252" y="445396"/>
                        <a:pt x="875071" y="403122"/>
                      </a:cubicBezTo>
                      <a:cubicBezTo>
                        <a:pt x="873497" y="396824"/>
                        <a:pt x="868764" y="375760"/>
                        <a:pt x="865239" y="368709"/>
                      </a:cubicBezTo>
                      <a:cubicBezTo>
                        <a:pt x="862597" y="363424"/>
                        <a:pt x="858684" y="358877"/>
                        <a:pt x="855406" y="353961"/>
                      </a:cubicBezTo>
                      <a:cubicBezTo>
                        <a:pt x="841480" y="312183"/>
                        <a:pt x="860902" y="363121"/>
                        <a:pt x="840658" y="329380"/>
                      </a:cubicBezTo>
                      <a:cubicBezTo>
                        <a:pt x="837443" y="324021"/>
                        <a:pt x="831995" y="299059"/>
                        <a:pt x="830826" y="294967"/>
                      </a:cubicBezTo>
                      <a:cubicBezTo>
                        <a:pt x="829402" y="289984"/>
                        <a:pt x="828576" y="284662"/>
                        <a:pt x="825910" y="280219"/>
                      </a:cubicBezTo>
                      <a:cubicBezTo>
                        <a:pt x="823525" y="276245"/>
                        <a:pt x="819355" y="273664"/>
                        <a:pt x="816077" y="270387"/>
                      </a:cubicBezTo>
                      <a:cubicBezTo>
                        <a:pt x="816051" y="270319"/>
                        <a:pt x="798537" y="219439"/>
                        <a:pt x="791497" y="211393"/>
                      </a:cubicBezTo>
                      <a:cubicBezTo>
                        <a:pt x="784587" y="203496"/>
                        <a:pt x="774883" y="198558"/>
                        <a:pt x="766916" y="191729"/>
                      </a:cubicBezTo>
                      <a:cubicBezTo>
                        <a:pt x="763397" y="188713"/>
                        <a:pt x="760361" y="185174"/>
                        <a:pt x="757084" y="181896"/>
                      </a:cubicBezTo>
                      <a:cubicBezTo>
                        <a:pt x="747694" y="153727"/>
                        <a:pt x="759290" y="179187"/>
                        <a:pt x="732503" y="152400"/>
                      </a:cubicBezTo>
                      <a:cubicBezTo>
                        <a:pt x="728325" y="148222"/>
                        <a:pt x="726849" y="141829"/>
                        <a:pt x="722671" y="137651"/>
                      </a:cubicBezTo>
                      <a:cubicBezTo>
                        <a:pt x="718493" y="133473"/>
                        <a:pt x="712730" y="131253"/>
                        <a:pt x="707922" y="127819"/>
                      </a:cubicBezTo>
                      <a:cubicBezTo>
                        <a:pt x="701255" y="123057"/>
                        <a:pt x="694424" y="118466"/>
                        <a:pt x="688258" y="113071"/>
                      </a:cubicBezTo>
                      <a:cubicBezTo>
                        <a:pt x="672131" y="98960"/>
                        <a:pt x="671389" y="92346"/>
                        <a:pt x="653845" y="83574"/>
                      </a:cubicBezTo>
                      <a:cubicBezTo>
                        <a:pt x="649210" y="81257"/>
                        <a:pt x="644013" y="80297"/>
                        <a:pt x="639097" y="78658"/>
                      </a:cubicBezTo>
                      <a:cubicBezTo>
                        <a:pt x="628980" y="68541"/>
                        <a:pt x="623233" y="61867"/>
                        <a:pt x="609600" y="54077"/>
                      </a:cubicBezTo>
                      <a:cubicBezTo>
                        <a:pt x="605101" y="51506"/>
                        <a:pt x="599767" y="50800"/>
                        <a:pt x="594851" y="49161"/>
                      </a:cubicBezTo>
                      <a:cubicBezTo>
                        <a:pt x="589935" y="45884"/>
                        <a:pt x="585388" y="41971"/>
                        <a:pt x="580103" y="39329"/>
                      </a:cubicBezTo>
                      <a:cubicBezTo>
                        <a:pt x="571846" y="35200"/>
                        <a:pt x="553560" y="31857"/>
                        <a:pt x="545690" y="29496"/>
                      </a:cubicBezTo>
                      <a:cubicBezTo>
                        <a:pt x="535763" y="26518"/>
                        <a:pt x="525816" y="23513"/>
                        <a:pt x="516193" y="19664"/>
                      </a:cubicBezTo>
                      <a:cubicBezTo>
                        <a:pt x="509389" y="16942"/>
                        <a:pt x="503391" y="12405"/>
                        <a:pt x="496529" y="9832"/>
                      </a:cubicBezTo>
                      <a:cubicBezTo>
                        <a:pt x="490202" y="7460"/>
                        <a:pt x="483361" y="6772"/>
                        <a:pt x="476864" y="4916"/>
                      </a:cubicBezTo>
                      <a:cubicBezTo>
                        <a:pt x="471881" y="3492"/>
                        <a:pt x="467032" y="1639"/>
                        <a:pt x="462116" y="0"/>
                      </a:cubicBezTo>
                      <a:cubicBezTo>
                        <a:pt x="398206" y="1639"/>
                        <a:pt x="334249" y="1946"/>
                        <a:pt x="270387" y="4916"/>
                      </a:cubicBezTo>
                      <a:cubicBezTo>
                        <a:pt x="261207" y="5343"/>
                        <a:pt x="245235" y="12102"/>
                        <a:pt x="235974" y="14748"/>
                      </a:cubicBezTo>
                      <a:cubicBezTo>
                        <a:pt x="229478" y="16604"/>
                        <a:pt x="222781" y="17723"/>
                        <a:pt x="216310" y="19664"/>
                      </a:cubicBezTo>
                      <a:cubicBezTo>
                        <a:pt x="206383" y="22642"/>
                        <a:pt x="196645" y="26219"/>
                        <a:pt x="186813" y="29496"/>
                      </a:cubicBezTo>
                      <a:lnTo>
                        <a:pt x="157316" y="39329"/>
                      </a:lnTo>
                      <a:cubicBezTo>
                        <a:pt x="152400" y="40968"/>
                        <a:pt x="147649" y="43229"/>
                        <a:pt x="142568" y="44245"/>
                      </a:cubicBezTo>
                      <a:lnTo>
                        <a:pt x="117987" y="49161"/>
                      </a:lnTo>
                      <a:cubicBezTo>
                        <a:pt x="111432" y="52438"/>
                        <a:pt x="105058" y="56106"/>
                        <a:pt x="98322" y="58993"/>
                      </a:cubicBezTo>
                      <a:cubicBezTo>
                        <a:pt x="93559" y="61034"/>
                        <a:pt x="88017" y="61243"/>
                        <a:pt x="83574" y="63909"/>
                      </a:cubicBezTo>
                      <a:cubicBezTo>
                        <a:pt x="79600" y="66294"/>
                        <a:pt x="77019" y="70464"/>
                        <a:pt x="73742" y="73742"/>
                      </a:cubicBezTo>
                      <a:cubicBezTo>
                        <a:pt x="70737" y="82758"/>
                        <a:pt x="64701" y="109487"/>
                        <a:pt x="54077" y="117987"/>
                      </a:cubicBezTo>
                      <a:cubicBezTo>
                        <a:pt x="50031" y="121224"/>
                        <a:pt x="44092" y="120862"/>
                        <a:pt x="39329" y="122903"/>
                      </a:cubicBezTo>
                      <a:cubicBezTo>
                        <a:pt x="32593" y="125790"/>
                        <a:pt x="26027" y="129099"/>
                        <a:pt x="19664" y="132735"/>
                      </a:cubicBezTo>
                      <a:cubicBezTo>
                        <a:pt x="867" y="143476"/>
                        <a:pt x="11569" y="142567"/>
                        <a:pt x="0" y="142567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6" name="25 - Ελεύθερη σχεδίαση"/>
                <p:cNvSpPr/>
                <p:nvPr/>
              </p:nvSpPr>
              <p:spPr>
                <a:xfrm>
                  <a:off x="2997200" y="437535"/>
                  <a:ext cx="780887" cy="1833982"/>
                </a:xfrm>
                <a:custGeom>
                  <a:avLst/>
                  <a:gdLst>
                    <a:gd name="connsiteX0" fmla="*/ 217948 w 780887"/>
                    <a:gd name="connsiteY0" fmla="*/ 1833717 h 1833982"/>
                    <a:gd name="connsiteX1" fmla="*/ 183535 w 780887"/>
                    <a:gd name="connsiteY1" fmla="*/ 1828800 h 1833982"/>
                    <a:gd name="connsiteX2" fmla="*/ 183535 w 780887"/>
                    <a:gd name="connsiteY2" fmla="*/ 1789471 h 1833982"/>
                    <a:gd name="connsiteX3" fmla="*/ 222865 w 780887"/>
                    <a:gd name="connsiteY3" fmla="*/ 1740310 h 1833982"/>
                    <a:gd name="connsiteX4" fmla="*/ 252361 w 780887"/>
                    <a:gd name="connsiteY4" fmla="*/ 1720646 h 1833982"/>
                    <a:gd name="connsiteX5" fmla="*/ 276942 w 780887"/>
                    <a:gd name="connsiteY5" fmla="*/ 1700981 h 1833982"/>
                    <a:gd name="connsiteX6" fmla="*/ 286774 w 780887"/>
                    <a:gd name="connsiteY6" fmla="*/ 1686233 h 1833982"/>
                    <a:gd name="connsiteX7" fmla="*/ 296606 w 780887"/>
                    <a:gd name="connsiteY7" fmla="*/ 1676400 h 1833982"/>
                    <a:gd name="connsiteX8" fmla="*/ 301523 w 780887"/>
                    <a:gd name="connsiteY8" fmla="*/ 1661652 h 1833982"/>
                    <a:gd name="connsiteX9" fmla="*/ 326103 w 780887"/>
                    <a:gd name="connsiteY9" fmla="*/ 1637071 h 1833982"/>
                    <a:gd name="connsiteX10" fmla="*/ 355600 w 780887"/>
                    <a:gd name="connsiteY10" fmla="*/ 1587910 h 1833982"/>
                    <a:gd name="connsiteX11" fmla="*/ 365432 w 780887"/>
                    <a:gd name="connsiteY11" fmla="*/ 1573162 h 1833982"/>
                    <a:gd name="connsiteX12" fmla="*/ 370348 w 780887"/>
                    <a:gd name="connsiteY12" fmla="*/ 1558413 h 1833982"/>
                    <a:gd name="connsiteX13" fmla="*/ 380181 w 780887"/>
                    <a:gd name="connsiteY13" fmla="*/ 1548581 h 1833982"/>
                    <a:gd name="connsiteX14" fmla="*/ 390013 w 780887"/>
                    <a:gd name="connsiteY14" fmla="*/ 1533833 h 1833982"/>
                    <a:gd name="connsiteX15" fmla="*/ 394929 w 780887"/>
                    <a:gd name="connsiteY15" fmla="*/ 1519084 h 1833982"/>
                    <a:gd name="connsiteX16" fmla="*/ 414594 w 780887"/>
                    <a:gd name="connsiteY16" fmla="*/ 1494504 h 1833982"/>
                    <a:gd name="connsiteX17" fmla="*/ 424426 w 780887"/>
                    <a:gd name="connsiteY17" fmla="*/ 1479755 h 1833982"/>
                    <a:gd name="connsiteX18" fmla="*/ 439174 w 780887"/>
                    <a:gd name="connsiteY18" fmla="*/ 1445342 h 1833982"/>
                    <a:gd name="connsiteX19" fmla="*/ 458839 w 780887"/>
                    <a:gd name="connsiteY19" fmla="*/ 1406013 h 1833982"/>
                    <a:gd name="connsiteX20" fmla="*/ 478503 w 780887"/>
                    <a:gd name="connsiteY20" fmla="*/ 1366684 h 1833982"/>
                    <a:gd name="connsiteX21" fmla="*/ 488335 w 780887"/>
                    <a:gd name="connsiteY21" fmla="*/ 1337188 h 1833982"/>
                    <a:gd name="connsiteX22" fmla="*/ 493252 w 780887"/>
                    <a:gd name="connsiteY22" fmla="*/ 1322439 h 1833982"/>
                    <a:gd name="connsiteX23" fmla="*/ 512916 w 780887"/>
                    <a:gd name="connsiteY23" fmla="*/ 1292942 h 1833982"/>
                    <a:gd name="connsiteX24" fmla="*/ 527665 w 780887"/>
                    <a:gd name="connsiteY24" fmla="*/ 1268362 h 1833982"/>
                    <a:gd name="connsiteX25" fmla="*/ 537497 w 780887"/>
                    <a:gd name="connsiteY25" fmla="*/ 1248697 h 1833982"/>
                    <a:gd name="connsiteX26" fmla="*/ 552245 w 780887"/>
                    <a:gd name="connsiteY26" fmla="*/ 1233949 h 1833982"/>
                    <a:gd name="connsiteX27" fmla="*/ 566994 w 780887"/>
                    <a:gd name="connsiteY27" fmla="*/ 1209368 h 1833982"/>
                    <a:gd name="connsiteX28" fmla="*/ 576826 w 780887"/>
                    <a:gd name="connsiteY28" fmla="*/ 1174955 h 1833982"/>
                    <a:gd name="connsiteX29" fmla="*/ 586658 w 780887"/>
                    <a:gd name="connsiteY29" fmla="*/ 1160207 h 1833982"/>
                    <a:gd name="connsiteX30" fmla="*/ 606323 w 780887"/>
                    <a:gd name="connsiteY30" fmla="*/ 1120878 h 1833982"/>
                    <a:gd name="connsiteX31" fmla="*/ 621071 w 780887"/>
                    <a:gd name="connsiteY31" fmla="*/ 1091381 h 1833982"/>
                    <a:gd name="connsiteX32" fmla="*/ 635819 w 780887"/>
                    <a:gd name="connsiteY32" fmla="*/ 1066800 h 1833982"/>
                    <a:gd name="connsiteX33" fmla="*/ 665316 w 780887"/>
                    <a:gd name="connsiteY33" fmla="*/ 1007807 h 1833982"/>
                    <a:gd name="connsiteX34" fmla="*/ 684981 w 780887"/>
                    <a:gd name="connsiteY34" fmla="*/ 973394 h 1833982"/>
                    <a:gd name="connsiteX35" fmla="*/ 699729 w 780887"/>
                    <a:gd name="connsiteY35" fmla="*/ 963562 h 1833982"/>
                    <a:gd name="connsiteX36" fmla="*/ 714477 w 780887"/>
                    <a:gd name="connsiteY36" fmla="*/ 924233 h 1833982"/>
                    <a:gd name="connsiteX37" fmla="*/ 724310 w 780887"/>
                    <a:gd name="connsiteY37" fmla="*/ 914400 h 1833982"/>
                    <a:gd name="connsiteX38" fmla="*/ 739058 w 780887"/>
                    <a:gd name="connsiteY38" fmla="*/ 884904 h 1833982"/>
                    <a:gd name="connsiteX39" fmla="*/ 748890 w 780887"/>
                    <a:gd name="connsiteY39" fmla="*/ 855407 h 1833982"/>
                    <a:gd name="connsiteX40" fmla="*/ 758723 w 780887"/>
                    <a:gd name="connsiteY40" fmla="*/ 835742 h 1833982"/>
                    <a:gd name="connsiteX41" fmla="*/ 763639 w 780887"/>
                    <a:gd name="connsiteY41" fmla="*/ 820994 h 1833982"/>
                    <a:gd name="connsiteX42" fmla="*/ 773471 w 780887"/>
                    <a:gd name="connsiteY42" fmla="*/ 806246 h 1833982"/>
                    <a:gd name="connsiteX43" fmla="*/ 773471 w 780887"/>
                    <a:gd name="connsiteY43" fmla="*/ 762000 h 1833982"/>
                    <a:gd name="connsiteX44" fmla="*/ 763639 w 780887"/>
                    <a:gd name="connsiteY44" fmla="*/ 732504 h 1833982"/>
                    <a:gd name="connsiteX45" fmla="*/ 739058 w 780887"/>
                    <a:gd name="connsiteY45" fmla="*/ 707923 h 1833982"/>
                    <a:gd name="connsiteX46" fmla="*/ 714477 w 780887"/>
                    <a:gd name="connsiteY46" fmla="*/ 688259 h 1833982"/>
                    <a:gd name="connsiteX47" fmla="*/ 689897 w 780887"/>
                    <a:gd name="connsiteY47" fmla="*/ 668594 h 1833982"/>
                    <a:gd name="connsiteX48" fmla="*/ 675148 w 780887"/>
                    <a:gd name="connsiteY48" fmla="*/ 663678 h 1833982"/>
                    <a:gd name="connsiteX49" fmla="*/ 660400 w 780887"/>
                    <a:gd name="connsiteY49" fmla="*/ 653846 h 1833982"/>
                    <a:gd name="connsiteX50" fmla="*/ 645652 w 780887"/>
                    <a:gd name="connsiteY50" fmla="*/ 648930 h 1833982"/>
                    <a:gd name="connsiteX51" fmla="*/ 635819 w 780887"/>
                    <a:gd name="connsiteY51" fmla="*/ 639097 h 1833982"/>
                    <a:gd name="connsiteX52" fmla="*/ 606323 w 780887"/>
                    <a:gd name="connsiteY52" fmla="*/ 619433 h 1833982"/>
                    <a:gd name="connsiteX53" fmla="*/ 542413 w 780887"/>
                    <a:gd name="connsiteY53" fmla="*/ 575188 h 1833982"/>
                    <a:gd name="connsiteX54" fmla="*/ 517832 w 780887"/>
                    <a:gd name="connsiteY54" fmla="*/ 555523 h 1833982"/>
                    <a:gd name="connsiteX55" fmla="*/ 503084 w 780887"/>
                    <a:gd name="connsiteY55" fmla="*/ 550607 h 1833982"/>
                    <a:gd name="connsiteX56" fmla="*/ 473587 w 780887"/>
                    <a:gd name="connsiteY56" fmla="*/ 526026 h 1833982"/>
                    <a:gd name="connsiteX57" fmla="*/ 453923 w 780887"/>
                    <a:gd name="connsiteY57" fmla="*/ 516194 h 1833982"/>
                    <a:gd name="connsiteX58" fmla="*/ 429342 w 780887"/>
                    <a:gd name="connsiteY58" fmla="*/ 491613 h 1833982"/>
                    <a:gd name="connsiteX59" fmla="*/ 394929 w 780887"/>
                    <a:gd name="connsiteY59" fmla="*/ 471949 h 1833982"/>
                    <a:gd name="connsiteX60" fmla="*/ 385097 w 780887"/>
                    <a:gd name="connsiteY60" fmla="*/ 457200 h 1833982"/>
                    <a:gd name="connsiteX61" fmla="*/ 370348 w 780887"/>
                    <a:gd name="connsiteY61" fmla="*/ 452284 h 1833982"/>
                    <a:gd name="connsiteX62" fmla="*/ 365432 w 780887"/>
                    <a:gd name="connsiteY62" fmla="*/ 437536 h 1833982"/>
                    <a:gd name="connsiteX63" fmla="*/ 345768 w 780887"/>
                    <a:gd name="connsiteY63" fmla="*/ 427704 h 1833982"/>
                    <a:gd name="connsiteX64" fmla="*/ 331019 w 780887"/>
                    <a:gd name="connsiteY64" fmla="*/ 417871 h 1833982"/>
                    <a:gd name="connsiteX65" fmla="*/ 316271 w 780887"/>
                    <a:gd name="connsiteY65" fmla="*/ 388375 h 1833982"/>
                    <a:gd name="connsiteX66" fmla="*/ 301523 w 780887"/>
                    <a:gd name="connsiteY66" fmla="*/ 378542 h 1833982"/>
                    <a:gd name="connsiteX67" fmla="*/ 281858 w 780887"/>
                    <a:gd name="connsiteY67" fmla="*/ 349046 h 1833982"/>
                    <a:gd name="connsiteX68" fmla="*/ 276942 w 780887"/>
                    <a:gd name="connsiteY68" fmla="*/ 334297 h 1833982"/>
                    <a:gd name="connsiteX69" fmla="*/ 252361 w 780887"/>
                    <a:gd name="connsiteY69" fmla="*/ 304800 h 1833982"/>
                    <a:gd name="connsiteX70" fmla="*/ 227781 w 780887"/>
                    <a:gd name="connsiteY70" fmla="*/ 260555 h 1833982"/>
                    <a:gd name="connsiteX71" fmla="*/ 154039 w 780887"/>
                    <a:gd name="connsiteY71" fmla="*/ 221226 h 1833982"/>
                    <a:gd name="connsiteX72" fmla="*/ 99961 w 780887"/>
                    <a:gd name="connsiteY72" fmla="*/ 157317 h 1833982"/>
                    <a:gd name="connsiteX73" fmla="*/ 99961 w 780887"/>
                    <a:gd name="connsiteY73" fmla="*/ 98323 h 1833982"/>
                    <a:gd name="connsiteX74" fmla="*/ 114710 w 780887"/>
                    <a:gd name="connsiteY74" fmla="*/ 103239 h 1833982"/>
                    <a:gd name="connsiteX75" fmla="*/ 119626 w 780887"/>
                    <a:gd name="connsiteY75" fmla="*/ 117988 h 1833982"/>
                    <a:gd name="connsiteX76" fmla="*/ 109794 w 780887"/>
                    <a:gd name="connsiteY76" fmla="*/ 103239 h 1833982"/>
                    <a:gd name="connsiteX77" fmla="*/ 99961 w 780887"/>
                    <a:gd name="connsiteY77" fmla="*/ 93407 h 1833982"/>
                    <a:gd name="connsiteX78" fmla="*/ 85213 w 780887"/>
                    <a:gd name="connsiteY78" fmla="*/ 83575 h 1833982"/>
                    <a:gd name="connsiteX79" fmla="*/ 45884 w 780887"/>
                    <a:gd name="connsiteY79" fmla="*/ 54078 h 1833982"/>
                    <a:gd name="connsiteX80" fmla="*/ 26219 w 780887"/>
                    <a:gd name="connsiteY80" fmla="*/ 34413 h 1833982"/>
                    <a:gd name="connsiteX81" fmla="*/ 6555 w 780887"/>
                    <a:gd name="connsiteY81" fmla="*/ 14749 h 1833982"/>
                    <a:gd name="connsiteX82" fmla="*/ 1639 w 780887"/>
                    <a:gd name="connsiteY82" fmla="*/ 0 h 183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780887" h="1833982">
                      <a:moveTo>
                        <a:pt x="217948" y="1833717"/>
                      </a:moveTo>
                      <a:cubicBezTo>
                        <a:pt x="206477" y="1832078"/>
                        <a:pt x="193899" y="1833982"/>
                        <a:pt x="183535" y="1828800"/>
                      </a:cubicBezTo>
                      <a:cubicBezTo>
                        <a:pt x="172794" y="1823429"/>
                        <a:pt x="182735" y="1791230"/>
                        <a:pt x="183535" y="1789471"/>
                      </a:cubicBezTo>
                      <a:cubicBezTo>
                        <a:pt x="189251" y="1776895"/>
                        <a:pt x="209821" y="1749006"/>
                        <a:pt x="222865" y="1740310"/>
                      </a:cubicBezTo>
                      <a:cubicBezTo>
                        <a:pt x="232697" y="1733755"/>
                        <a:pt x="244005" y="1729002"/>
                        <a:pt x="252361" y="1720646"/>
                      </a:cubicBezTo>
                      <a:cubicBezTo>
                        <a:pt x="266372" y="1706635"/>
                        <a:pt x="258337" y="1713384"/>
                        <a:pt x="276942" y="1700981"/>
                      </a:cubicBezTo>
                      <a:cubicBezTo>
                        <a:pt x="280219" y="1696065"/>
                        <a:pt x="283083" y="1690847"/>
                        <a:pt x="286774" y="1686233"/>
                      </a:cubicBezTo>
                      <a:cubicBezTo>
                        <a:pt x="289669" y="1682614"/>
                        <a:pt x="294221" y="1680375"/>
                        <a:pt x="296606" y="1676400"/>
                      </a:cubicBezTo>
                      <a:cubicBezTo>
                        <a:pt x="299272" y="1671956"/>
                        <a:pt x="299205" y="1666287"/>
                        <a:pt x="301523" y="1661652"/>
                      </a:cubicBezTo>
                      <a:cubicBezTo>
                        <a:pt x="309717" y="1645265"/>
                        <a:pt x="311355" y="1646904"/>
                        <a:pt x="326103" y="1637071"/>
                      </a:cubicBezTo>
                      <a:cubicBezTo>
                        <a:pt x="341220" y="1606837"/>
                        <a:pt x="331870" y="1623505"/>
                        <a:pt x="355600" y="1587910"/>
                      </a:cubicBezTo>
                      <a:lnTo>
                        <a:pt x="365432" y="1573162"/>
                      </a:lnTo>
                      <a:cubicBezTo>
                        <a:pt x="367071" y="1568246"/>
                        <a:pt x="367682" y="1562857"/>
                        <a:pt x="370348" y="1558413"/>
                      </a:cubicBezTo>
                      <a:cubicBezTo>
                        <a:pt x="372733" y="1554438"/>
                        <a:pt x="377285" y="1552200"/>
                        <a:pt x="380181" y="1548581"/>
                      </a:cubicBezTo>
                      <a:cubicBezTo>
                        <a:pt x="383872" y="1543967"/>
                        <a:pt x="386736" y="1538749"/>
                        <a:pt x="390013" y="1533833"/>
                      </a:cubicBezTo>
                      <a:cubicBezTo>
                        <a:pt x="391652" y="1528917"/>
                        <a:pt x="392611" y="1523719"/>
                        <a:pt x="394929" y="1519084"/>
                      </a:cubicBezTo>
                      <a:cubicBezTo>
                        <a:pt x="405018" y="1498906"/>
                        <a:pt x="402399" y="1509748"/>
                        <a:pt x="414594" y="1494504"/>
                      </a:cubicBezTo>
                      <a:cubicBezTo>
                        <a:pt x="418285" y="1489890"/>
                        <a:pt x="421149" y="1484671"/>
                        <a:pt x="424426" y="1479755"/>
                      </a:cubicBezTo>
                      <a:cubicBezTo>
                        <a:pt x="437430" y="1427740"/>
                        <a:pt x="419775" y="1488991"/>
                        <a:pt x="439174" y="1445342"/>
                      </a:cubicBezTo>
                      <a:cubicBezTo>
                        <a:pt x="457250" y="1404671"/>
                        <a:pt x="438646" y="1426206"/>
                        <a:pt x="458839" y="1406013"/>
                      </a:cubicBezTo>
                      <a:cubicBezTo>
                        <a:pt x="470137" y="1372120"/>
                        <a:pt x="461343" y="1383846"/>
                        <a:pt x="478503" y="1366684"/>
                      </a:cubicBezTo>
                      <a:lnTo>
                        <a:pt x="488335" y="1337188"/>
                      </a:lnTo>
                      <a:cubicBezTo>
                        <a:pt x="489974" y="1332272"/>
                        <a:pt x="490377" y="1326751"/>
                        <a:pt x="493252" y="1322439"/>
                      </a:cubicBezTo>
                      <a:cubicBezTo>
                        <a:pt x="499807" y="1312607"/>
                        <a:pt x="506836" y="1303075"/>
                        <a:pt x="512916" y="1292942"/>
                      </a:cubicBezTo>
                      <a:cubicBezTo>
                        <a:pt x="517832" y="1284749"/>
                        <a:pt x="523025" y="1276715"/>
                        <a:pt x="527665" y="1268362"/>
                      </a:cubicBezTo>
                      <a:cubicBezTo>
                        <a:pt x="531224" y="1261956"/>
                        <a:pt x="533237" y="1254661"/>
                        <a:pt x="537497" y="1248697"/>
                      </a:cubicBezTo>
                      <a:cubicBezTo>
                        <a:pt x="541538" y="1243040"/>
                        <a:pt x="547329" y="1238865"/>
                        <a:pt x="552245" y="1233949"/>
                      </a:cubicBezTo>
                      <a:cubicBezTo>
                        <a:pt x="566170" y="1192171"/>
                        <a:pt x="546749" y="1243107"/>
                        <a:pt x="566994" y="1209368"/>
                      </a:cubicBezTo>
                      <a:cubicBezTo>
                        <a:pt x="571777" y="1201397"/>
                        <a:pt x="573613" y="1182452"/>
                        <a:pt x="576826" y="1174955"/>
                      </a:cubicBezTo>
                      <a:cubicBezTo>
                        <a:pt x="579153" y="1169524"/>
                        <a:pt x="584258" y="1165606"/>
                        <a:pt x="586658" y="1160207"/>
                      </a:cubicBezTo>
                      <a:cubicBezTo>
                        <a:pt x="604734" y="1119535"/>
                        <a:pt x="586130" y="1141069"/>
                        <a:pt x="606323" y="1120878"/>
                      </a:cubicBezTo>
                      <a:cubicBezTo>
                        <a:pt x="618679" y="1083809"/>
                        <a:pt x="602012" y="1129501"/>
                        <a:pt x="621071" y="1091381"/>
                      </a:cubicBezTo>
                      <a:cubicBezTo>
                        <a:pt x="633834" y="1065854"/>
                        <a:pt x="616615" y="1086006"/>
                        <a:pt x="635819" y="1066800"/>
                      </a:cubicBezTo>
                      <a:cubicBezTo>
                        <a:pt x="660539" y="992648"/>
                        <a:pt x="627190" y="1084062"/>
                        <a:pt x="665316" y="1007807"/>
                      </a:cubicBezTo>
                      <a:cubicBezTo>
                        <a:pt x="669174" y="1000091"/>
                        <a:pt x="678029" y="980346"/>
                        <a:pt x="684981" y="973394"/>
                      </a:cubicBezTo>
                      <a:cubicBezTo>
                        <a:pt x="689159" y="969216"/>
                        <a:pt x="694813" y="966839"/>
                        <a:pt x="699729" y="963562"/>
                      </a:cubicBezTo>
                      <a:cubicBezTo>
                        <a:pt x="704052" y="946268"/>
                        <a:pt x="704194" y="939657"/>
                        <a:pt x="714477" y="924233"/>
                      </a:cubicBezTo>
                      <a:cubicBezTo>
                        <a:pt x="717048" y="920376"/>
                        <a:pt x="721032" y="917678"/>
                        <a:pt x="724310" y="914400"/>
                      </a:cubicBezTo>
                      <a:cubicBezTo>
                        <a:pt x="742240" y="860610"/>
                        <a:pt x="713643" y="942088"/>
                        <a:pt x="739058" y="884904"/>
                      </a:cubicBezTo>
                      <a:cubicBezTo>
                        <a:pt x="743267" y="875433"/>
                        <a:pt x="744255" y="864677"/>
                        <a:pt x="748890" y="855407"/>
                      </a:cubicBezTo>
                      <a:cubicBezTo>
                        <a:pt x="752168" y="848852"/>
                        <a:pt x="755836" y="842478"/>
                        <a:pt x="758723" y="835742"/>
                      </a:cubicBezTo>
                      <a:cubicBezTo>
                        <a:pt x="760764" y="830979"/>
                        <a:pt x="761322" y="825629"/>
                        <a:pt x="763639" y="820994"/>
                      </a:cubicBezTo>
                      <a:cubicBezTo>
                        <a:pt x="766281" y="815709"/>
                        <a:pt x="770194" y="811162"/>
                        <a:pt x="773471" y="806246"/>
                      </a:cubicBezTo>
                      <a:cubicBezTo>
                        <a:pt x="780682" y="784611"/>
                        <a:pt x="780887" y="791664"/>
                        <a:pt x="773471" y="762000"/>
                      </a:cubicBezTo>
                      <a:cubicBezTo>
                        <a:pt x="770957" y="751946"/>
                        <a:pt x="770967" y="739832"/>
                        <a:pt x="763639" y="732504"/>
                      </a:cubicBezTo>
                      <a:cubicBezTo>
                        <a:pt x="755445" y="724310"/>
                        <a:pt x="745486" y="717564"/>
                        <a:pt x="739058" y="707923"/>
                      </a:cubicBezTo>
                      <a:cubicBezTo>
                        <a:pt x="726351" y="688863"/>
                        <a:pt x="734831" y="695043"/>
                        <a:pt x="714477" y="688259"/>
                      </a:cubicBezTo>
                      <a:cubicBezTo>
                        <a:pt x="705332" y="679113"/>
                        <a:pt x="702301" y="674796"/>
                        <a:pt x="689897" y="668594"/>
                      </a:cubicBezTo>
                      <a:cubicBezTo>
                        <a:pt x="685262" y="666276"/>
                        <a:pt x="680064" y="665317"/>
                        <a:pt x="675148" y="663678"/>
                      </a:cubicBezTo>
                      <a:cubicBezTo>
                        <a:pt x="670232" y="660401"/>
                        <a:pt x="665685" y="656488"/>
                        <a:pt x="660400" y="653846"/>
                      </a:cubicBezTo>
                      <a:cubicBezTo>
                        <a:pt x="655765" y="651529"/>
                        <a:pt x="650095" y="651596"/>
                        <a:pt x="645652" y="648930"/>
                      </a:cubicBezTo>
                      <a:cubicBezTo>
                        <a:pt x="641677" y="646545"/>
                        <a:pt x="639527" y="641878"/>
                        <a:pt x="635819" y="639097"/>
                      </a:cubicBezTo>
                      <a:cubicBezTo>
                        <a:pt x="626366" y="632007"/>
                        <a:pt x="615651" y="626688"/>
                        <a:pt x="606323" y="619433"/>
                      </a:cubicBezTo>
                      <a:cubicBezTo>
                        <a:pt x="556292" y="580521"/>
                        <a:pt x="578789" y="593376"/>
                        <a:pt x="542413" y="575188"/>
                      </a:cubicBezTo>
                      <a:cubicBezTo>
                        <a:pt x="533266" y="566041"/>
                        <a:pt x="530238" y="561726"/>
                        <a:pt x="517832" y="555523"/>
                      </a:cubicBezTo>
                      <a:cubicBezTo>
                        <a:pt x="513197" y="553206"/>
                        <a:pt x="508000" y="552246"/>
                        <a:pt x="503084" y="550607"/>
                      </a:cubicBezTo>
                      <a:cubicBezTo>
                        <a:pt x="489529" y="537053"/>
                        <a:pt x="489554" y="535150"/>
                        <a:pt x="473587" y="526026"/>
                      </a:cubicBezTo>
                      <a:cubicBezTo>
                        <a:pt x="467224" y="522390"/>
                        <a:pt x="459708" y="520693"/>
                        <a:pt x="453923" y="516194"/>
                      </a:cubicBezTo>
                      <a:cubicBezTo>
                        <a:pt x="444776" y="509080"/>
                        <a:pt x="439706" y="496795"/>
                        <a:pt x="429342" y="491613"/>
                      </a:cubicBezTo>
                      <a:cubicBezTo>
                        <a:pt x="404392" y="479139"/>
                        <a:pt x="415775" y="485846"/>
                        <a:pt x="394929" y="471949"/>
                      </a:cubicBezTo>
                      <a:cubicBezTo>
                        <a:pt x="391652" y="467033"/>
                        <a:pt x="389711" y="460891"/>
                        <a:pt x="385097" y="457200"/>
                      </a:cubicBezTo>
                      <a:cubicBezTo>
                        <a:pt x="381050" y="453963"/>
                        <a:pt x="374012" y="455948"/>
                        <a:pt x="370348" y="452284"/>
                      </a:cubicBezTo>
                      <a:cubicBezTo>
                        <a:pt x="366684" y="448620"/>
                        <a:pt x="369096" y="441200"/>
                        <a:pt x="365432" y="437536"/>
                      </a:cubicBezTo>
                      <a:cubicBezTo>
                        <a:pt x="360250" y="432354"/>
                        <a:pt x="352131" y="431340"/>
                        <a:pt x="345768" y="427704"/>
                      </a:cubicBezTo>
                      <a:cubicBezTo>
                        <a:pt x="340638" y="424772"/>
                        <a:pt x="335935" y="421149"/>
                        <a:pt x="331019" y="417871"/>
                      </a:cubicBezTo>
                      <a:cubicBezTo>
                        <a:pt x="327021" y="405876"/>
                        <a:pt x="325801" y="397905"/>
                        <a:pt x="316271" y="388375"/>
                      </a:cubicBezTo>
                      <a:cubicBezTo>
                        <a:pt x="312093" y="384197"/>
                        <a:pt x="306439" y="381820"/>
                        <a:pt x="301523" y="378542"/>
                      </a:cubicBezTo>
                      <a:cubicBezTo>
                        <a:pt x="294968" y="368710"/>
                        <a:pt x="285595" y="360256"/>
                        <a:pt x="281858" y="349046"/>
                      </a:cubicBezTo>
                      <a:cubicBezTo>
                        <a:pt x="280219" y="344130"/>
                        <a:pt x="279817" y="338609"/>
                        <a:pt x="276942" y="334297"/>
                      </a:cubicBezTo>
                      <a:cubicBezTo>
                        <a:pt x="269843" y="323648"/>
                        <a:pt x="260555" y="314632"/>
                        <a:pt x="252361" y="304800"/>
                      </a:cubicBezTo>
                      <a:cubicBezTo>
                        <a:pt x="246867" y="291064"/>
                        <a:pt x="240971" y="270148"/>
                        <a:pt x="227781" y="260555"/>
                      </a:cubicBezTo>
                      <a:cubicBezTo>
                        <a:pt x="146070" y="201128"/>
                        <a:pt x="228729" y="278679"/>
                        <a:pt x="154039" y="221226"/>
                      </a:cubicBezTo>
                      <a:cubicBezTo>
                        <a:pt x="129011" y="201974"/>
                        <a:pt x="117988" y="182554"/>
                        <a:pt x="99961" y="157317"/>
                      </a:cubicBezTo>
                      <a:cubicBezTo>
                        <a:pt x="93036" y="136541"/>
                        <a:pt x="86789" y="124666"/>
                        <a:pt x="99961" y="98323"/>
                      </a:cubicBezTo>
                      <a:cubicBezTo>
                        <a:pt x="102279" y="93688"/>
                        <a:pt x="109794" y="101600"/>
                        <a:pt x="114710" y="103239"/>
                      </a:cubicBezTo>
                      <a:cubicBezTo>
                        <a:pt x="116349" y="108155"/>
                        <a:pt x="124808" y="117988"/>
                        <a:pt x="119626" y="117988"/>
                      </a:cubicBezTo>
                      <a:cubicBezTo>
                        <a:pt x="113717" y="117988"/>
                        <a:pt x="113485" y="107853"/>
                        <a:pt x="109794" y="103239"/>
                      </a:cubicBezTo>
                      <a:cubicBezTo>
                        <a:pt x="106898" y="99620"/>
                        <a:pt x="103580" y="96302"/>
                        <a:pt x="99961" y="93407"/>
                      </a:cubicBezTo>
                      <a:cubicBezTo>
                        <a:pt x="95347" y="89716"/>
                        <a:pt x="89699" y="87420"/>
                        <a:pt x="85213" y="83575"/>
                      </a:cubicBezTo>
                      <a:cubicBezTo>
                        <a:pt x="50428" y="53759"/>
                        <a:pt x="81696" y="71984"/>
                        <a:pt x="45884" y="54078"/>
                      </a:cubicBezTo>
                      <a:cubicBezTo>
                        <a:pt x="32775" y="14752"/>
                        <a:pt x="52438" y="60632"/>
                        <a:pt x="26219" y="34413"/>
                      </a:cubicBezTo>
                      <a:cubicBezTo>
                        <a:pt x="0" y="8194"/>
                        <a:pt x="45883" y="27858"/>
                        <a:pt x="6555" y="14749"/>
                      </a:cubicBezTo>
                      <a:lnTo>
                        <a:pt x="1639" y="0"/>
                      </a:ln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7" name="26 - Ελεύθερη σχεδίαση"/>
                <p:cNvSpPr/>
                <p:nvPr/>
              </p:nvSpPr>
              <p:spPr>
                <a:xfrm>
                  <a:off x="1656735" y="442452"/>
                  <a:ext cx="1533833" cy="3406877"/>
                </a:xfrm>
                <a:custGeom>
                  <a:avLst/>
                  <a:gdLst>
                    <a:gd name="connsiteX0" fmla="*/ 1332271 w 1533833"/>
                    <a:gd name="connsiteY0" fmla="*/ 0 h 3406877"/>
                    <a:gd name="connsiteX1" fmla="*/ 1356852 w 1533833"/>
                    <a:gd name="connsiteY1" fmla="*/ 24580 h 3406877"/>
                    <a:gd name="connsiteX2" fmla="*/ 1376517 w 1533833"/>
                    <a:gd name="connsiteY2" fmla="*/ 44245 h 3406877"/>
                    <a:gd name="connsiteX3" fmla="*/ 1391265 w 1533833"/>
                    <a:gd name="connsiteY3" fmla="*/ 49161 h 3406877"/>
                    <a:gd name="connsiteX4" fmla="*/ 1406013 w 1533833"/>
                    <a:gd name="connsiteY4" fmla="*/ 58993 h 3406877"/>
                    <a:gd name="connsiteX5" fmla="*/ 1435510 w 1533833"/>
                    <a:gd name="connsiteY5" fmla="*/ 68825 h 3406877"/>
                    <a:gd name="connsiteX6" fmla="*/ 1450259 w 1533833"/>
                    <a:gd name="connsiteY6" fmla="*/ 78658 h 3406877"/>
                    <a:gd name="connsiteX7" fmla="*/ 1460091 w 1533833"/>
                    <a:gd name="connsiteY7" fmla="*/ 93406 h 3406877"/>
                    <a:gd name="connsiteX8" fmla="*/ 1474839 w 1533833"/>
                    <a:gd name="connsiteY8" fmla="*/ 98322 h 3406877"/>
                    <a:gd name="connsiteX9" fmla="*/ 1494504 w 1533833"/>
                    <a:gd name="connsiteY9" fmla="*/ 127819 h 3406877"/>
                    <a:gd name="connsiteX10" fmla="*/ 1504336 w 1533833"/>
                    <a:gd name="connsiteY10" fmla="*/ 142567 h 3406877"/>
                    <a:gd name="connsiteX11" fmla="*/ 1524000 w 1533833"/>
                    <a:gd name="connsiteY11" fmla="*/ 167148 h 3406877"/>
                    <a:gd name="connsiteX12" fmla="*/ 1533833 w 1533833"/>
                    <a:gd name="connsiteY12" fmla="*/ 196645 h 3406877"/>
                    <a:gd name="connsiteX13" fmla="*/ 1528917 w 1533833"/>
                    <a:gd name="connsiteY13" fmla="*/ 221225 h 3406877"/>
                    <a:gd name="connsiteX14" fmla="*/ 1519084 w 1533833"/>
                    <a:gd name="connsiteY14" fmla="*/ 231058 h 3406877"/>
                    <a:gd name="connsiteX15" fmla="*/ 1489588 w 1533833"/>
                    <a:gd name="connsiteY15" fmla="*/ 240890 h 3406877"/>
                    <a:gd name="connsiteX16" fmla="*/ 1460091 w 1533833"/>
                    <a:gd name="connsiteY16" fmla="*/ 255638 h 3406877"/>
                    <a:gd name="connsiteX17" fmla="*/ 1430594 w 1533833"/>
                    <a:gd name="connsiteY17" fmla="*/ 270387 h 3406877"/>
                    <a:gd name="connsiteX18" fmla="*/ 1415846 w 1533833"/>
                    <a:gd name="connsiteY18" fmla="*/ 280219 h 3406877"/>
                    <a:gd name="connsiteX19" fmla="*/ 1406013 w 1533833"/>
                    <a:gd name="connsiteY19" fmla="*/ 290051 h 3406877"/>
                    <a:gd name="connsiteX20" fmla="*/ 1391265 w 1533833"/>
                    <a:gd name="connsiteY20" fmla="*/ 294967 h 3406877"/>
                    <a:gd name="connsiteX21" fmla="*/ 1366684 w 1533833"/>
                    <a:gd name="connsiteY21" fmla="*/ 309716 h 3406877"/>
                    <a:gd name="connsiteX22" fmla="*/ 1351936 w 1533833"/>
                    <a:gd name="connsiteY22" fmla="*/ 319548 h 3406877"/>
                    <a:gd name="connsiteX23" fmla="*/ 1337188 w 1533833"/>
                    <a:gd name="connsiteY23" fmla="*/ 324464 h 3406877"/>
                    <a:gd name="connsiteX24" fmla="*/ 1322439 w 1533833"/>
                    <a:gd name="connsiteY24" fmla="*/ 334296 h 3406877"/>
                    <a:gd name="connsiteX25" fmla="*/ 1292942 w 1533833"/>
                    <a:gd name="connsiteY25" fmla="*/ 344129 h 3406877"/>
                    <a:gd name="connsiteX26" fmla="*/ 1278194 w 1533833"/>
                    <a:gd name="connsiteY26" fmla="*/ 349045 h 3406877"/>
                    <a:gd name="connsiteX27" fmla="*/ 1263446 w 1533833"/>
                    <a:gd name="connsiteY27" fmla="*/ 353961 h 3406877"/>
                    <a:gd name="connsiteX28" fmla="*/ 1238865 w 1533833"/>
                    <a:gd name="connsiteY28" fmla="*/ 358877 h 3406877"/>
                    <a:gd name="connsiteX29" fmla="*/ 1219200 w 1533833"/>
                    <a:gd name="connsiteY29" fmla="*/ 363793 h 3406877"/>
                    <a:gd name="connsiteX30" fmla="*/ 1170039 w 1533833"/>
                    <a:gd name="connsiteY30" fmla="*/ 368709 h 3406877"/>
                    <a:gd name="connsiteX31" fmla="*/ 1027471 w 1533833"/>
                    <a:gd name="connsiteY31" fmla="*/ 378542 h 3406877"/>
                    <a:gd name="connsiteX32" fmla="*/ 1012723 w 1533833"/>
                    <a:gd name="connsiteY32" fmla="*/ 388374 h 3406877"/>
                    <a:gd name="connsiteX33" fmla="*/ 983226 w 1533833"/>
                    <a:gd name="connsiteY33" fmla="*/ 398206 h 3406877"/>
                    <a:gd name="connsiteX34" fmla="*/ 958646 w 1533833"/>
                    <a:gd name="connsiteY34" fmla="*/ 417871 h 3406877"/>
                    <a:gd name="connsiteX35" fmla="*/ 948813 w 1533833"/>
                    <a:gd name="connsiteY35" fmla="*/ 432619 h 3406877"/>
                    <a:gd name="connsiteX36" fmla="*/ 924233 w 1533833"/>
                    <a:gd name="connsiteY36" fmla="*/ 457200 h 3406877"/>
                    <a:gd name="connsiteX37" fmla="*/ 919317 w 1533833"/>
                    <a:gd name="connsiteY37" fmla="*/ 471948 h 3406877"/>
                    <a:gd name="connsiteX38" fmla="*/ 909484 w 1533833"/>
                    <a:gd name="connsiteY38" fmla="*/ 481780 h 3406877"/>
                    <a:gd name="connsiteX39" fmla="*/ 899652 w 1533833"/>
                    <a:gd name="connsiteY39" fmla="*/ 511277 h 3406877"/>
                    <a:gd name="connsiteX40" fmla="*/ 879988 w 1533833"/>
                    <a:gd name="connsiteY40" fmla="*/ 545690 h 3406877"/>
                    <a:gd name="connsiteX41" fmla="*/ 870155 w 1533833"/>
                    <a:gd name="connsiteY41" fmla="*/ 555522 h 3406877"/>
                    <a:gd name="connsiteX42" fmla="*/ 850491 w 1533833"/>
                    <a:gd name="connsiteY42" fmla="*/ 580103 h 3406877"/>
                    <a:gd name="connsiteX43" fmla="*/ 835742 w 1533833"/>
                    <a:gd name="connsiteY43" fmla="*/ 609600 h 3406877"/>
                    <a:gd name="connsiteX44" fmla="*/ 811162 w 1533833"/>
                    <a:gd name="connsiteY44" fmla="*/ 644013 h 3406877"/>
                    <a:gd name="connsiteX45" fmla="*/ 801330 w 1533833"/>
                    <a:gd name="connsiteY45" fmla="*/ 673509 h 3406877"/>
                    <a:gd name="connsiteX46" fmla="*/ 796413 w 1533833"/>
                    <a:gd name="connsiteY46" fmla="*/ 688258 h 3406877"/>
                    <a:gd name="connsiteX47" fmla="*/ 776749 w 1533833"/>
                    <a:gd name="connsiteY47" fmla="*/ 717754 h 3406877"/>
                    <a:gd name="connsiteX48" fmla="*/ 762000 w 1533833"/>
                    <a:gd name="connsiteY48" fmla="*/ 742335 h 3406877"/>
                    <a:gd name="connsiteX49" fmla="*/ 757084 w 1533833"/>
                    <a:gd name="connsiteY49" fmla="*/ 757083 h 3406877"/>
                    <a:gd name="connsiteX50" fmla="*/ 742336 w 1533833"/>
                    <a:gd name="connsiteY50" fmla="*/ 771832 h 3406877"/>
                    <a:gd name="connsiteX51" fmla="*/ 707923 w 1533833"/>
                    <a:gd name="connsiteY51" fmla="*/ 816077 h 3406877"/>
                    <a:gd name="connsiteX52" fmla="*/ 703007 w 1533833"/>
                    <a:gd name="connsiteY52" fmla="*/ 830825 h 3406877"/>
                    <a:gd name="connsiteX53" fmla="*/ 693175 w 1533833"/>
                    <a:gd name="connsiteY53" fmla="*/ 840658 h 3406877"/>
                    <a:gd name="connsiteX54" fmla="*/ 683342 w 1533833"/>
                    <a:gd name="connsiteY54" fmla="*/ 855406 h 3406877"/>
                    <a:gd name="connsiteX55" fmla="*/ 668594 w 1533833"/>
                    <a:gd name="connsiteY55" fmla="*/ 879987 h 3406877"/>
                    <a:gd name="connsiteX56" fmla="*/ 648930 w 1533833"/>
                    <a:gd name="connsiteY56" fmla="*/ 909483 h 3406877"/>
                    <a:gd name="connsiteX57" fmla="*/ 644013 w 1533833"/>
                    <a:gd name="connsiteY57" fmla="*/ 929148 h 3406877"/>
                    <a:gd name="connsiteX58" fmla="*/ 629265 w 1533833"/>
                    <a:gd name="connsiteY58" fmla="*/ 943896 h 3406877"/>
                    <a:gd name="connsiteX59" fmla="*/ 609600 w 1533833"/>
                    <a:gd name="connsiteY59" fmla="*/ 968477 h 3406877"/>
                    <a:gd name="connsiteX60" fmla="*/ 589936 w 1533833"/>
                    <a:gd name="connsiteY60" fmla="*/ 1012722 h 3406877"/>
                    <a:gd name="connsiteX61" fmla="*/ 575188 w 1533833"/>
                    <a:gd name="connsiteY61" fmla="*/ 1042219 h 3406877"/>
                    <a:gd name="connsiteX62" fmla="*/ 560439 w 1533833"/>
                    <a:gd name="connsiteY62" fmla="*/ 1066800 h 3406877"/>
                    <a:gd name="connsiteX63" fmla="*/ 555523 w 1533833"/>
                    <a:gd name="connsiteY63" fmla="*/ 1106129 h 3406877"/>
                    <a:gd name="connsiteX64" fmla="*/ 540775 w 1533833"/>
                    <a:gd name="connsiteY64" fmla="*/ 1155290 h 3406877"/>
                    <a:gd name="connsiteX65" fmla="*/ 526026 w 1533833"/>
                    <a:gd name="connsiteY65" fmla="*/ 1194619 h 3406877"/>
                    <a:gd name="connsiteX66" fmla="*/ 521110 w 1533833"/>
                    <a:gd name="connsiteY66" fmla="*/ 1209367 h 3406877"/>
                    <a:gd name="connsiteX67" fmla="*/ 511278 w 1533833"/>
                    <a:gd name="connsiteY67" fmla="*/ 1224116 h 3406877"/>
                    <a:gd name="connsiteX68" fmla="*/ 501446 w 1533833"/>
                    <a:gd name="connsiteY68" fmla="*/ 1258529 h 3406877"/>
                    <a:gd name="connsiteX69" fmla="*/ 516194 w 1533833"/>
                    <a:gd name="connsiteY69" fmla="*/ 1366683 h 3406877"/>
                    <a:gd name="connsiteX70" fmla="*/ 511278 w 1533833"/>
                    <a:gd name="connsiteY70" fmla="*/ 1538748 h 3406877"/>
                    <a:gd name="connsiteX71" fmla="*/ 506362 w 1533833"/>
                    <a:gd name="connsiteY71" fmla="*/ 1553496 h 3406877"/>
                    <a:gd name="connsiteX72" fmla="*/ 496530 w 1533833"/>
                    <a:gd name="connsiteY72" fmla="*/ 1568245 h 3406877"/>
                    <a:gd name="connsiteX73" fmla="*/ 491613 w 1533833"/>
                    <a:gd name="connsiteY73" fmla="*/ 1612490 h 3406877"/>
                    <a:gd name="connsiteX74" fmla="*/ 486697 w 1533833"/>
                    <a:gd name="connsiteY74" fmla="*/ 1686232 h 3406877"/>
                    <a:gd name="connsiteX75" fmla="*/ 481781 w 1533833"/>
                    <a:gd name="connsiteY75" fmla="*/ 1720645 h 3406877"/>
                    <a:gd name="connsiteX76" fmla="*/ 476865 w 1533833"/>
                    <a:gd name="connsiteY76" fmla="*/ 1764890 h 3406877"/>
                    <a:gd name="connsiteX77" fmla="*/ 471949 w 1533833"/>
                    <a:gd name="connsiteY77" fmla="*/ 1814051 h 3406877"/>
                    <a:gd name="connsiteX78" fmla="*/ 467033 w 1533833"/>
                    <a:gd name="connsiteY78" fmla="*/ 1833716 h 3406877"/>
                    <a:gd name="connsiteX79" fmla="*/ 462117 w 1533833"/>
                    <a:gd name="connsiteY79" fmla="*/ 1858296 h 3406877"/>
                    <a:gd name="connsiteX80" fmla="*/ 452284 w 1533833"/>
                    <a:gd name="connsiteY80" fmla="*/ 1892709 h 3406877"/>
                    <a:gd name="connsiteX81" fmla="*/ 447368 w 1533833"/>
                    <a:gd name="connsiteY81" fmla="*/ 1917290 h 3406877"/>
                    <a:gd name="connsiteX82" fmla="*/ 442452 w 1533833"/>
                    <a:gd name="connsiteY82" fmla="*/ 1976283 h 3406877"/>
                    <a:gd name="connsiteX83" fmla="*/ 432620 w 1533833"/>
                    <a:gd name="connsiteY83" fmla="*/ 2104103 h 3406877"/>
                    <a:gd name="connsiteX84" fmla="*/ 427704 w 1533833"/>
                    <a:gd name="connsiteY84" fmla="*/ 2118851 h 3406877"/>
                    <a:gd name="connsiteX85" fmla="*/ 422788 w 1533833"/>
                    <a:gd name="connsiteY85" fmla="*/ 2158180 h 3406877"/>
                    <a:gd name="connsiteX86" fmla="*/ 412955 w 1533833"/>
                    <a:gd name="connsiteY86" fmla="*/ 2207342 h 3406877"/>
                    <a:gd name="connsiteX87" fmla="*/ 408039 w 1533833"/>
                    <a:gd name="connsiteY87" fmla="*/ 2261419 h 3406877"/>
                    <a:gd name="connsiteX88" fmla="*/ 403123 w 1533833"/>
                    <a:gd name="connsiteY88" fmla="*/ 2281083 h 3406877"/>
                    <a:gd name="connsiteX89" fmla="*/ 398207 w 1533833"/>
                    <a:gd name="connsiteY89" fmla="*/ 2310580 h 3406877"/>
                    <a:gd name="connsiteX90" fmla="*/ 383459 w 1533833"/>
                    <a:gd name="connsiteY90" fmla="*/ 2374490 h 3406877"/>
                    <a:gd name="connsiteX91" fmla="*/ 373626 w 1533833"/>
                    <a:gd name="connsiteY91" fmla="*/ 2408903 h 3406877"/>
                    <a:gd name="connsiteX92" fmla="*/ 363794 w 1533833"/>
                    <a:gd name="connsiteY92" fmla="*/ 2438400 h 3406877"/>
                    <a:gd name="connsiteX93" fmla="*/ 358878 w 1533833"/>
                    <a:gd name="connsiteY93" fmla="*/ 2453148 h 3406877"/>
                    <a:gd name="connsiteX94" fmla="*/ 349046 w 1533833"/>
                    <a:gd name="connsiteY94" fmla="*/ 2507225 h 3406877"/>
                    <a:gd name="connsiteX95" fmla="*/ 344130 w 1533833"/>
                    <a:gd name="connsiteY95" fmla="*/ 2546554 h 3406877"/>
                    <a:gd name="connsiteX96" fmla="*/ 339213 w 1533833"/>
                    <a:gd name="connsiteY96" fmla="*/ 2566219 h 3406877"/>
                    <a:gd name="connsiteX97" fmla="*/ 334297 w 1533833"/>
                    <a:gd name="connsiteY97" fmla="*/ 2590800 h 3406877"/>
                    <a:gd name="connsiteX98" fmla="*/ 324465 w 1533833"/>
                    <a:gd name="connsiteY98" fmla="*/ 2630129 h 3406877"/>
                    <a:gd name="connsiteX99" fmla="*/ 314633 w 1533833"/>
                    <a:gd name="connsiteY99" fmla="*/ 2689122 h 3406877"/>
                    <a:gd name="connsiteX100" fmla="*/ 309717 w 1533833"/>
                    <a:gd name="connsiteY100" fmla="*/ 2728451 h 3406877"/>
                    <a:gd name="connsiteX101" fmla="*/ 304800 w 1533833"/>
                    <a:gd name="connsiteY101" fmla="*/ 2748116 h 3406877"/>
                    <a:gd name="connsiteX102" fmla="*/ 294968 w 1533833"/>
                    <a:gd name="connsiteY102" fmla="*/ 2792361 h 3406877"/>
                    <a:gd name="connsiteX103" fmla="*/ 290052 w 1533833"/>
                    <a:gd name="connsiteY103" fmla="*/ 2841522 h 3406877"/>
                    <a:gd name="connsiteX104" fmla="*/ 285136 w 1533833"/>
                    <a:gd name="connsiteY104" fmla="*/ 2856271 h 3406877"/>
                    <a:gd name="connsiteX105" fmla="*/ 280220 w 1533833"/>
                    <a:gd name="connsiteY105" fmla="*/ 2875935 h 3406877"/>
                    <a:gd name="connsiteX106" fmla="*/ 270388 w 1533833"/>
                    <a:gd name="connsiteY106" fmla="*/ 2905432 h 3406877"/>
                    <a:gd name="connsiteX107" fmla="*/ 265471 w 1533833"/>
                    <a:gd name="connsiteY107" fmla="*/ 2925096 h 3406877"/>
                    <a:gd name="connsiteX108" fmla="*/ 260555 w 1533833"/>
                    <a:gd name="connsiteY108" fmla="*/ 2954593 h 3406877"/>
                    <a:gd name="connsiteX109" fmla="*/ 250723 w 1533833"/>
                    <a:gd name="connsiteY109" fmla="*/ 2984090 h 3406877"/>
                    <a:gd name="connsiteX110" fmla="*/ 245807 w 1533833"/>
                    <a:gd name="connsiteY110" fmla="*/ 3003754 h 3406877"/>
                    <a:gd name="connsiteX111" fmla="*/ 240891 w 1533833"/>
                    <a:gd name="connsiteY111" fmla="*/ 3018503 h 3406877"/>
                    <a:gd name="connsiteX112" fmla="*/ 231059 w 1533833"/>
                    <a:gd name="connsiteY112" fmla="*/ 3057832 h 3406877"/>
                    <a:gd name="connsiteX113" fmla="*/ 216310 w 1533833"/>
                    <a:gd name="connsiteY113" fmla="*/ 3151238 h 3406877"/>
                    <a:gd name="connsiteX114" fmla="*/ 206478 w 1533833"/>
                    <a:gd name="connsiteY114" fmla="*/ 3161071 h 3406877"/>
                    <a:gd name="connsiteX115" fmla="*/ 196646 w 1533833"/>
                    <a:gd name="connsiteY115" fmla="*/ 3190567 h 3406877"/>
                    <a:gd name="connsiteX116" fmla="*/ 176981 w 1533833"/>
                    <a:gd name="connsiteY116" fmla="*/ 3215148 h 3406877"/>
                    <a:gd name="connsiteX117" fmla="*/ 162233 w 1533833"/>
                    <a:gd name="connsiteY117" fmla="*/ 3229896 h 3406877"/>
                    <a:gd name="connsiteX118" fmla="*/ 142568 w 1533833"/>
                    <a:gd name="connsiteY118" fmla="*/ 3259393 h 3406877"/>
                    <a:gd name="connsiteX119" fmla="*/ 132736 w 1533833"/>
                    <a:gd name="connsiteY119" fmla="*/ 3274142 h 3406877"/>
                    <a:gd name="connsiteX120" fmla="*/ 108155 w 1533833"/>
                    <a:gd name="connsiteY120" fmla="*/ 3293806 h 3406877"/>
                    <a:gd name="connsiteX121" fmla="*/ 98323 w 1533833"/>
                    <a:gd name="connsiteY121" fmla="*/ 3308554 h 3406877"/>
                    <a:gd name="connsiteX122" fmla="*/ 88491 w 1533833"/>
                    <a:gd name="connsiteY122" fmla="*/ 3318387 h 3406877"/>
                    <a:gd name="connsiteX123" fmla="*/ 78659 w 1533833"/>
                    <a:gd name="connsiteY123" fmla="*/ 3333135 h 3406877"/>
                    <a:gd name="connsiteX124" fmla="*/ 44246 w 1533833"/>
                    <a:gd name="connsiteY124" fmla="*/ 3362632 h 3406877"/>
                    <a:gd name="connsiteX125" fmla="*/ 19665 w 1533833"/>
                    <a:gd name="connsiteY125" fmla="*/ 3382296 h 3406877"/>
                    <a:gd name="connsiteX126" fmla="*/ 14749 w 1533833"/>
                    <a:gd name="connsiteY126" fmla="*/ 3397045 h 3406877"/>
                    <a:gd name="connsiteX127" fmla="*/ 0 w 1533833"/>
                    <a:gd name="connsiteY127" fmla="*/ 3406877 h 340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1533833" h="3406877">
                      <a:moveTo>
                        <a:pt x="1332271" y="0"/>
                      </a:moveTo>
                      <a:cubicBezTo>
                        <a:pt x="1351210" y="28405"/>
                        <a:pt x="1331360" y="2730"/>
                        <a:pt x="1356852" y="24580"/>
                      </a:cubicBezTo>
                      <a:cubicBezTo>
                        <a:pt x="1363890" y="30613"/>
                        <a:pt x="1367723" y="41314"/>
                        <a:pt x="1376517" y="44245"/>
                      </a:cubicBezTo>
                      <a:cubicBezTo>
                        <a:pt x="1381433" y="45884"/>
                        <a:pt x="1386630" y="46844"/>
                        <a:pt x="1391265" y="49161"/>
                      </a:cubicBezTo>
                      <a:cubicBezTo>
                        <a:pt x="1396550" y="51803"/>
                        <a:pt x="1400614" y="56593"/>
                        <a:pt x="1406013" y="58993"/>
                      </a:cubicBezTo>
                      <a:cubicBezTo>
                        <a:pt x="1415484" y="63202"/>
                        <a:pt x="1435510" y="68825"/>
                        <a:pt x="1435510" y="68825"/>
                      </a:cubicBezTo>
                      <a:cubicBezTo>
                        <a:pt x="1440426" y="72103"/>
                        <a:pt x="1446081" y="74480"/>
                        <a:pt x="1450259" y="78658"/>
                      </a:cubicBezTo>
                      <a:cubicBezTo>
                        <a:pt x="1454437" y="82836"/>
                        <a:pt x="1455477" y="89715"/>
                        <a:pt x="1460091" y="93406"/>
                      </a:cubicBezTo>
                      <a:cubicBezTo>
                        <a:pt x="1464137" y="96643"/>
                        <a:pt x="1469923" y="96683"/>
                        <a:pt x="1474839" y="98322"/>
                      </a:cubicBezTo>
                      <a:lnTo>
                        <a:pt x="1494504" y="127819"/>
                      </a:lnTo>
                      <a:cubicBezTo>
                        <a:pt x="1497781" y="132735"/>
                        <a:pt x="1500158" y="138389"/>
                        <a:pt x="1504336" y="142567"/>
                      </a:cubicBezTo>
                      <a:cubicBezTo>
                        <a:pt x="1512507" y="150739"/>
                        <a:pt x="1519039" y="155986"/>
                        <a:pt x="1524000" y="167148"/>
                      </a:cubicBezTo>
                      <a:cubicBezTo>
                        <a:pt x="1528209" y="176619"/>
                        <a:pt x="1533833" y="196645"/>
                        <a:pt x="1533833" y="196645"/>
                      </a:cubicBezTo>
                      <a:cubicBezTo>
                        <a:pt x="1532194" y="204838"/>
                        <a:pt x="1532209" y="213545"/>
                        <a:pt x="1528917" y="221225"/>
                      </a:cubicBezTo>
                      <a:cubicBezTo>
                        <a:pt x="1527091" y="225486"/>
                        <a:pt x="1523230" y="228985"/>
                        <a:pt x="1519084" y="231058"/>
                      </a:cubicBezTo>
                      <a:cubicBezTo>
                        <a:pt x="1509814" y="235693"/>
                        <a:pt x="1498211" y="235141"/>
                        <a:pt x="1489588" y="240890"/>
                      </a:cubicBezTo>
                      <a:cubicBezTo>
                        <a:pt x="1470527" y="253596"/>
                        <a:pt x="1480444" y="248854"/>
                        <a:pt x="1460091" y="255638"/>
                      </a:cubicBezTo>
                      <a:cubicBezTo>
                        <a:pt x="1417825" y="283816"/>
                        <a:pt x="1471298" y="250035"/>
                        <a:pt x="1430594" y="270387"/>
                      </a:cubicBezTo>
                      <a:cubicBezTo>
                        <a:pt x="1425309" y="273029"/>
                        <a:pt x="1420460" y="276528"/>
                        <a:pt x="1415846" y="280219"/>
                      </a:cubicBezTo>
                      <a:cubicBezTo>
                        <a:pt x="1412227" y="283114"/>
                        <a:pt x="1409988" y="287666"/>
                        <a:pt x="1406013" y="290051"/>
                      </a:cubicBezTo>
                      <a:cubicBezTo>
                        <a:pt x="1401569" y="292717"/>
                        <a:pt x="1396181" y="293328"/>
                        <a:pt x="1391265" y="294967"/>
                      </a:cubicBezTo>
                      <a:cubicBezTo>
                        <a:pt x="1372062" y="314172"/>
                        <a:pt x="1392211" y="296953"/>
                        <a:pt x="1366684" y="309716"/>
                      </a:cubicBezTo>
                      <a:cubicBezTo>
                        <a:pt x="1361399" y="312358"/>
                        <a:pt x="1357221" y="316906"/>
                        <a:pt x="1351936" y="319548"/>
                      </a:cubicBezTo>
                      <a:cubicBezTo>
                        <a:pt x="1347301" y="321865"/>
                        <a:pt x="1341823" y="322147"/>
                        <a:pt x="1337188" y="324464"/>
                      </a:cubicBezTo>
                      <a:cubicBezTo>
                        <a:pt x="1331903" y="327106"/>
                        <a:pt x="1327838" y="331896"/>
                        <a:pt x="1322439" y="334296"/>
                      </a:cubicBezTo>
                      <a:cubicBezTo>
                        <a:pt x="1312968" y="338505"/>
                        <a:pt x="1302774" y="340851"/>
                        <a:pt x="1292942" y="344129"/>
                      </a:cubicBezTo>
                      <a:lnTo>
                        <a:pt x="1278194" y="349045"/>
                      </a:lnTo>
                      <a:cubicBezTo>
                        <a:pt x="1273278" y="350684"/>
                        <a:pt x="1268527" y="352945"/>
                        <a:pt x="1263446" y="353961"/>
                      </a:cubicBezTo>
                      <a:cubicBezTo>
                        <a:pt x="1255252" y="355600"/>
                        <a:pt x="1247022" y="357064"/>
                        <a:pt x="1238865" y="358877"/>
                      </a:cubicBezTo>
                      <a:cubicBezTo>
                        <a:pt x="1232269" y="360343"/>
                        <a:pt x="1225889" y="362837"/>
                        <a:pt x="1219200" y="363793"/>
                      </a:cubicBezTo>
                      <a:cubicBezTo>
                        <a:pt x="1202897" y="366122"/>
                        <a:pt x="1186417" y="366985"/>
                        <a:pt x="1170039" y="368709"/>
                      </a:cubicBezTo>
                      <a:cubicBezTo>
                        <a:pt x="1085045" y="377656"/>
                        <a:pt x="1158603" y="371984"/>
                        <a:pt x="1027471" y="378542"/>
                      </a:cubicBezTo>
                      <a:cubicBezTo>
                        <a:pt x="1022555" y="381819"/>
                        <a:pt x="1018122" y="385974"/>
                        <a:pt x="1012723" y="388374"/>
                      </a:cubicBezTo>
                      <a:cubicBezTo>
                        <a:pt x="1003252" y="392583"/>
                        <a:pt x="983226" y="398206"/>
                        <a:pt x="983226" y="398206"/>
                      </a:cubicBezTo>
                      <a:cubicBezTo>
                        <a:pt x="955051" y="440469"/>
                        <a:pt x="992566" y="390735"/>
                        <a:pt x="958646" y="417871"/>
                      </a:cubicBezTo>
                      <a:cubicBezTo>
                        <a:pt x="954032" y="421562"/>
                        <a:pt x="952704" y="428172"/>
                        <a:pt x="948813" y="432619"/>
                      </a:cubicBezTo>
                      <a:cubicBezTo>
                        <a:pt x="941183" y="441339"/>
                        <a:pt x="924233" y="457200"/>
                        <a:pt x="924233" y="457200"/>
                      </a:cubicBezTo>
                      <a:cubicBezTo>
                        <a:pt x="922594" y="462116"/>
                        <a:pt x="921983" y="467505"/>
                        <a:pt x="919317" y="471948"/>
                      </a:cubicBezTo>
                      <a:cubicBezTo>
                        <a:pt x="916932" y="475922"/>
                        <a:pt x="911557" y="477634"/>
                        <a:pt x="909484" y="481780"/>
                      </a:cubicBezTo>
                      <a:cubicBezTo>
                        <a:pt x="904849" y="491050"/>
                        <a:pt x="904287" y="502007"/>
                        <a:pt x="899652" y="511277"/>
                      </a:cubicBezTo>
                      <a:cubicBezTo>
                        <a:pt x="892924" y="524734"/>
                        <a:pt x="889253" y="534110"/>
                        <a:pt x="879988" y="545690"/>
                      </a:cubicBezTo>
                      <a:cubicBezTo>
                        <a:pt x="877092" y="549309"/>
                        <a:pt x="873433" y="552245"/>
                        <a:pt x="870155" y="555522"/>
                      </a:cubicBezTo>
                      <a:cubicBezTo>
                        <a:pt x="860585" y="584235"/>
                        <a:pt x="872727" y="557867"/>
                        <a:pt x="850491" y="580103"/>
                      </a:cubicBezTo>
                      <a:cubicBezTo>
                        <a:pt x="833365" y="597229"/>
                        <a:pt x="846404" y="590943"/>
                        <a:pt x="835742" y="609600"/>
                      </a:cubicBezTo>
                      <a:cubicBezTo>
                        <a:pt x="832105" y="615964"/>
                        <a:pt x="814969" y="635446"/>
                        <a:pt x="811162" y="644013"/>
                      </a:cubicBezTo>
                      <a:cubicBezTo>
                        <a:pt x="806953" y="653484"/>
                        <a:pt x="804607" y="663677"/>
                        <a:pt x="801330" y="673509"/>
                      </a:cubicBezTo>
                      <a:cubicBezTo>
                        <a:pt x="799691" y="678425"/>
                        <a:pt x="799288" y="683946"/>
                        <a:pt x="796413" y="688258"/>
                      </a:cubicBezTo>
                      <a:lnTo>
                        <a:pt x="776749" y="717754"/>
                      </a:lnTo>
                      <a:cubicBezTo>
                        <a:pt x="762824" y="759532"/>
                        <a:pt x="782245" y="708596"/>
                        <a:pt x="762000" y="742335"/>
                      </a:cubicBezTo>
                      <a:cubicBezTo>
                        <a:pt x="759334" y="746778"/>
                        <a:pt x="759958" y="752771"/>
                        <a:pt x="757084" y="757083"/>
                      </a:cubicBezTo>
                      <a:cubicBezTo>
                        <a:pt x="753228" y="762868"/>
                        <a:pt x="746604" y="766344"/>
                        <a:pt x="742336" y="771832"/>
                      </a:cubicBezTo>
                      <a:cubicBezTo>
                        <a:pt x="701179" y="824750"/>
                        <a:pt x="741403" y="782597"/>
                        <a:pt x="707923" y="816077"/>
                      </a:cubicBezTo>
                      <a:cubicBezTo>
                        <a:pt x="706284" y="820993"/>
                        <a:pt x="705673" y="826381"/>
                        <a:pt x="703007" y="830825"/>
                      </a:cubicBezTo>
                      <a:cubicBezTo>
                        <a:pt x="700622" y="834800"/>
                        <a:pt x="696071" y="837039"/>
                        <a:pt x="693175" y="840658"/>
                      </a:cubicBezTo>
                      <a:cubicBezTo>
                        <a:pt x="689484" y="845272"/>
                        <a:pt x="686620" y="850490"/>
                        <a:pt x="683342" y="855406"/>
                      </a:cubicBezTo>
                      <a:cubicBezTo>
                        <a:pt x="673943" y="883602"/>
                        <a:pt x="684789" y="858394"/>
                        <a:pt x="668594" y="879987"/>
                      </a:cubicBezTo>
                      <a:cubicBezTo>
                        <a:pt x="661504" y="889440"/>
                        <a:pt x="648930" y="909483"/>
                        <a:pt x="648930" y="909483"/>
                      </a:cubicBezTo>
                      <a:cubicBezTo>
                        <a:pt x="647291" y="916038"/>
                        <a:pt x="647365" y="923281"/>
                        <a:pt x="644013" y="929148"/>
                      </a:cubicBezTo>
                      <a:cubicBezTo>
                        <a:pt x="640564" y="935184"/>
                        <a:pt x="633716" y="938555"/>
                        <a:pt x="629265" y="943896"/>
                      </a:cubicBezTo>
                      <a:cubicBezTo>
                        <a:pt x="598267" y="981095"/>
                        <a:pt x="638198" y="939882"/>
                        <a:pt x="609600" y="968477"/>
                      </a:cubicBezTo>
                      <a:cubicBezTo>
                        <a:pt x="597900" y="1003579"/>
                        <a:pt x="605517" y="989351"/>
                        <a:pt x="589936" y="1012722"/>
                      </a:cubicBezTo>
                      <a:cubicBezTo>
                        <a:pt x="577583" y="1049785"/>
                        <a:pt x="594244" y="1004110"/>
                        <a:pt x="575188" y="1042219"/>
                      </a:cubicBezTo>
                      <a:cubicBezTo>
                        <a:pt x="562423" y="1067746"/>
                        <a:pt x="579643" y="1047594"/>
                        <a:pt x="560439" y="1066800"/>
                      </a:cubicBezTo>
                      <a:cubicBezTo>
                        <a:pt x="558800" y="1079910"/>
                        <a:pt x="557695" y="1093097"/>
                        <a:pt x="555523" y="1106129"/>
                      </a:cubicBezTo>
                      <a:cubicBezTo>
                        <a:pt x="553047" y="1120987"/>
                        <a:pt x="545145" y="1142179"/>
                        <a:pt x="540775" y="1155290"/>
                      </a:cubicBezTo>
                      <a:cubicBezTo>
                        <a:pt x="529619" y="1188759"/>
                        <a:pt x="543658" y="1147602"/>
                        <a:pt x="526026" y="1194619"/>
                      </a:cubicBezTo>
                      <a:cubicBezTo>
                        <a:pt x="524206" y="1199471"/>
                        <a:pt x="523427" y="1204732"/>
                        <a:pt x="521110" y="1209367"/>
                      </a:cubicBezTo>
                      <a:cubicBezTo>
                        <a:pt x="518468" y="1214652"/>
                        <a:pt x="513920" y="1218831"/>
                        <a:pt x="511278" y="1224116"/>
                      </a:cubicBezTo>
                      <a:cubicBezTo>
                        <a:pt x="507751" y="1231170"/>
                        <a:pt x="503021" y="1252227"/>
                        <a:pt x="501446" y="1258529"/>
                      </a:cubicBezTo>
                      <a:cubicBezTo>
                        <a:pt x="502937" y="1268219"/>
                        <a:pt x="516194" y="1348442"/>
                        <a:pt x="516194" y="1366683"/>
                      </a:cubicBezTo>
                      <a:cubicBezTo>
                        <a:pt x="516194" y="1424061"/>
                        <a:pt x="514294" y="1481449"/>
                        <a:pt x="511278" y="1538748"/>
                      </a:cubicBezTo>
                      <a:cubicBezTo>
                        <a:pt x="511006" y="1543923"/>
                        <a:pt x="508679" y="1548861"/>
                        <a:pt x="506362" y="1553496"/>
                      </a:cubicBezTo>
                      <a:cubicBezTo>
                        <a:pt x="503720" y="1558781"/>
                        <a:pt x="499807" y="1563329"/>
                        <a:pt x="496530" y="1568245"/>
                      </a:cubicBezTo>
                      <a:cubicBezTo>
                        <a:pt x="494891" y="1582993"/>
                        <a:pt x="492845" y="1597702"/>
                        <a:pt x="491613" y="1612490"/>
                      </a:cubicBezTo>
                      <a:cubicBezTo>
                        <a:pt x="489567" y="1637040"/>
                        <a:pt x="488927" y="1661698"/>
                        <a:pt x="486697" y="1686232"/>
                      </a:cubicBezTo>
                      <a:cubicBezTo>
                        <a:pt x="485648" y="1697772"/>
                        <a:pt x="483218" y="1709147"/>
                        <a:pt x="481781" y="1720645"/>
                      </a:cubicBezTo>
                      <a:cubicBezTo>
                        <a:pt x="479940" y="1735370"/>
                        <a:pt x="478418" y="1750132"/>
                        <a:pt x="476865" y="1764890"/>
                      </a:cubicBezTo>
                      <a:cubicBezTo>
                        <a:pt x="475141" y="1781268"/>
                        <a:pt x="474278" y="1797748"/>
                        <a:pt x="471949" y="1814051"/>
                      </a:cubicBezTo>
                      <a:cubicBezTo>
                        <a:pt x="470993" y="1820740"/>
                        <a:pt x="468499" y="1827120"/>
                        <a:pt x="467033" y="1833716"/>
                      </a:cubicBezTo>
                      <a:cubicBezTo>
                        <a:pt x="465220" y="1841873"/>
                        <a:pt x="463930" y="1850139"/>
                        <a:pt x="462117" y="1858296"/>
                      </a:cubicBezTo>
                      <a:cubicBezTo>
                        <a:pt x="443715" y="1941099"/>
                        <a:pt x="468715" y="1826984"/>
                        <a:pt x="452284" y="1892709"/>
                      </a:cubicBezTo>
                      <a:cubicBezTo>
                        <a:pt x="450257" y="1900815"/>
                        <a:pt x="449007" y="1909096"/>
                        <a:pt x="447368" y="1917290"/>
                      </a:cubicBezTo>
                      <a:cubicBezTo>
                        <a:pt x="445729" y="1936954"/>
                        <a:pt x="443646" y="1956587"/>
                        <a:pt x="442452" y="1976283"/>
                      </a:cubicBezTo>
                      <a:cubicBezTo>
                        <a:pt x="439076" y="2031988"/>
                        <a:pt x="443822" y="2059292"/>
                        <a:pt x="432620" y="2104103"/>
                      </a:cubicBezTo>
                      <a:cubicBezTo>
                        <a:pt x="431363" y="2109130"/>
                        <a:pt x="429343" y="2113935"/>
                        <a:pt x="427704" y="2118851"/>
                      </a:cubicBezTo>
                      <a:cubicBezTo>
                        <a:pt x="426065" y="2131961"/>
                        <a:pt x="424960" y="2145148"/>
                        <a:pt x="422788" y="2158180"/>
                      </a:cubicBezTo>
                      <a:cubicBezTo>
                        <a:pt x="420040" y="2174665"/>
                        <a:pt x="412955" y="2207342"/>
                        <a:pt x="412955" y="2207342"/>
                      </a:cubicBezTo>
                      <a:cubicBezTo>
                        <a:pt x="411316" y="2225368"/>
                        <a:pt x="410431" y="2243478"/>
                        <a:pt x="408039" y="2261419"/>
                      </a:cubicBezTo>
                      <a:cubicBezTo>
                        <a:pt x="407146" y="2268116"/>
                        <a:pt x="404448" y="2274458"/>
                        <a:pt x="403123" y="2281083"/>
                      </a:cubicBezTo>
                      <a:cubicBezTo>
                        <a:pt x="401168" y="2290857"/>
                        <a:pt x="399990" y="2300773"/>
                        <a:pt x="398207" y="2310580"/>
                      </a:cubicBezTo>
                      <a:cubicBezTo>
                        <a:pt x="395088" y="2327735"/>
                        <a:pt x="388126" y="2360492"/>
                        <a:pt x="383459" y="2374490"/>
                      </a:cubicBezTo>
                      <a:cubicBezTo>
                        <a:pt x="366957" y="2423987"/>
                        <a:pt x="392118" y="2347261"/>
                        <a:pt x="373626" y="2408903"/>
                      </a:cubicBezTo>
                      <a:cubicBezTo>
                        <a:pt x="370648" y="2418830"/>
                        <a:pt x="367071" y="2428568"/>
                        <a:pt x="363794" y="2438400"/>
                      </a:cubicBezTo>
                      <a:cubicBezTo>
                        <a:pt x="362155" y="2443316"/>
                        <a:pt x="359894" y="2448067"/>
                        <a:pt x="358878" y="2453148"/>
                      </a:cubicBezTo>
                      <a:cubicBezTo>
                        <a:pt x="354644" y="2474319"/>
                        <a:pt x="352190" y="2485214"/>
                        <a:pt x="349046" y="2507225"/>
                      </a:cubicBezTo>
                      <a:cubicBezTo>
                        <a:pt x="347178" y="2520304"/>
                        <a:pt x="346302" y="2533522"/>
                        <a:pt x="344130" y="2546554"/>
                      </a:cubicBezTo>
                      <a:cubicBezTo>
                        <a:pt x="343019" y="2553219"/>
                        <a:pt x="340679" y="2559623"/>
                        <a:pt x="339213" y="2566219"/>
                      </a:cubicBezTo>
                      <a:cubicBezTo>
                        <a:pt x="337400" y="2574376"/>
                        <a:pt x="336176" y="2582658"/>
                        <a:pt x="334297" y="2590800"/>
                      </a:cubicBezTo>
                      <a:cubicBezTo>
                        <a:pt x="331259" y="2603967"/>
                        <a:pt x="326141" y="2616720"/>
                        <a:pt x="324465" y="2630129"/>
                      </a:cubicBezTo>
                      <a:cubicBezTo>
                        <a:pt x="318711" y="2676162"/>
                        <a:pt x="322753" y="2656641"/>
                        <a:pt x="314633" y="2689122"/>
                      </a:cubicBezTo>
                      <a:cubicBezTo>
                        <a:pt x="312994" y="2702232"/>
                        <a:pt x="311889" y="2715419"/>
                        <a:pt x="309717" y="2728451"/>
                      </a:cubicBezTo>
                      <a:cubicBezTo>
                        <a:pt x="308606" y="2735116"/>
                        <a:pt x="306266" y="2741520"/>
                        <a:pt x="304800" y="2748116"/>
                      </a:cubicBezTo>
                      <a:cubicBezTo>
                        <a:pt x="292306" y="2804333"/>
                        <a:pt x="306967" y="2744364"/>
                        <a:pt x="294968" y="2792361"/>
                      </a:cubicBezTo>
                      <a:cubicBezTo>
                        <a:pt x="293329" y="2808748"/>
                        <a:pt x="292556" y="2825245"/>
                        <a:pt x="290052" y="2841522"/>
                      </a:cubicBezTo>
                      <a:cubicBezTo>
                        <a:pt x="289264" y="2846644"/>
                        <a:pt x="286560" y="2851288"/>
                        <a:pt x="285136" y="2856271"/>
                      </a:cubicBezTo>
                      <a:cubicBezTo>
                        <a:pt x="283280" y="2862767"/>
                        <a:pt x="282161" y="2869464"/>
                        <a:pt x="280220" y="2875935"/>
                      </a:cubicBezTo>
                      <a:cubicBezTo>
                        <a:pt x="277242" y="2885862"/>
                        <a:pt x="272902" y="2895377"/>
                        <a:pt x="270388" y="2905432"/>
                      </a:cubicBezTo>
                      <a:cubicBezTo>
                        <a:pt x="268749" y="2911987"/>
                        <a:pt x="266796" y="2918471"/>
                        <a:pt x="265471" y="2925096"/>
                      </a:cubicBezTo>
                      <a:cubicBezTo>
                        <a:pt x="263516" y="2934870"/>
                        <a:pt x="262973" y="2944923"/>
                        <a:pt x="260555" y="2954593"/>
                      </a:cubicBezTo>
                      <a:cubicBezTo>
                        <a:pt x="258041" y="2964648"/>
                        <a:pt x="253237" y="2974035"/>
                        <a:pt x="250723" y="2984090"/>
                      </a:cubicBezTo>
                      <a:cubicBezTo>
                        <a:pt x="249084" y="2990645"/>
                        <a:pt x="247663" y="2997258"/>
                        <a:pt x="245807" y="3003754"/>
                      </a:cubicBezTo>
                      <a:cubicBezTo>
                        <a:pt x="244383" y="3008737"/>
                        <a:pt x="242254" y="3013503"/>
                        <a:pt x="240891" y="3018503"/>
                      </a:cubicBezTo>
                      <a:cubicBezTo>
                        <a:pt x="237336" y="3031540"/>
                        <a:pt x="231059" y="3057832"/>
                        <a:pt x="231059" y="3057832"/>
                      </a:cubicBezTo>
                      <a:cubicBezTo>
                        <a:pt x="231048" y="3057979"/>
                        <a:pt x="230133" y="3137413"/>
                        <a:pt x="216310" y="3151238"/>
                      </a:cubicBezTo>
                      <a:lnTo>
                        <a:pt x="206478" y="3161071"/>
                      </a:lnTo>
                      <a:cubicBezTo>
                        <a:pt x="203201" y="3170903"/>
                        <a:pt x="203974" y="3183239"/>
                        <a:pt x="196646" y="3190567"/>
                      </a:cubicBezTo>
                      <a:cubicBezTo>
                        <a:pt x="168039" y="3219174"/>
                        <a:pt x="207989" y="3177938"/>
                        <a:pt x="176981" y="3215148"/>
                      </a:cubicBezTo>
                      <a:cubicBezTo>
                        <a:pt x="172530" y="3220489"/>
                        <a:pt x="166501" y="3224408"/>
                        <a:pt x="162233" y="3229896"/>
                      </a:cubicBezTo>
                      <a:cubicBezTo>
                        <a:pt x="154978" y="3239224"/>
                        <a:pt x="149123" y="3249561"/>
                        <a:pt x="142568" y="3259393"/>
                      </a:cubicBezTo>
                      <a:cubicBezTo>
                        <a:pt x="139291" y="3264309"/>
                        <a:pt x="137652" y="3270865"/>
                        <a:pt x="132736" y="3274142"/>
                      </a:cubicBezTo>
                      <a:cubicBezTo>
                        <a:pt x="121788" y="3281441"/>
                        <a:pt x="116160" y="3283801"/>
                        <a:pt x="108155" y="3293806"/>
                      </a:cubicBezTo>
                      <a:cubicBezTo>
                        <a:pt x="104464" y="3298420"/>
                        <a:pt x="102014" y="3303940"/>
                        <a:pt x="98323" y="3308554"/>
                      </a:cubicBezTo>
                      <a:cubicBezTo>
                        <a:pt x="95428" y="3312173"/>
                        <a:pt x="91386" y="3314768"/>
                        <a:pt x="88491" y="3318387"/>
                      </a:cubicBezTo>
                      <a:cubicBezTo>
                        <a:pt x="84800" y="3323001"/>
                        <a:pt x="82504" y="3328649"/>
                        <a:pt x="78659" y="3333135"/>
                      </a:cubicBezTo>
                      <a:cubicBezTo>
                        <a:pt x="52842" y="3363255"/>
                        <a:pt x="67966" y="3343657"/>
                        <a:pt x="44246" y="3362632"/>
                      </a:cubicBezTo>
                      <a:cubicBezTo>
                        <a:pt x="9221" y="3390651"/>
                        <a:pt x="65056" y="3352035"/>
                        <a:pt x="19665" y="3382296"/>
                      </a:cubicBezTo>
                      <a:cubicBezTo>
                        <a:pt x="18026" y="3387212"/>
                        <a:pt x="17986" y="3392998"/>
                        <a:pt x="14749" y="3397045"/>
                      </a:cubicBezTo>
                      <a:cubicBezTo>
                        <a:pt x="11058" y="3401659"/>
                        <a:pt x="0" y="3406877"/>
                        <a:pt x="0" y="3406877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8" name="27 - Έλλειψη"/>
                <p:cNvSpPr/>
                <p:nvPr/>
              </p:nvSpPr>
              <p:spPr>
                <a:xfrm>
                  <a:off x="1643042" y="3786190"/>
                  <a:ext cx="61914" cy="61914"/>
                </a:xfrm>
                <a:prstGeom prst="ellipse">
                  <a:avLst/>
                </a:prstGeom>
                <a:solidFill>
                  <a:srgbClr val="0E1824">
                    <a:alpha val="69804"/>
                  </a:srgb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9" name="28 - Ελεύθερη σχεδίαση"/>
                <p:cNvSpPr/>
                <p:nvPr/>
              </p:nvSpPr>
              <p:spPr>
                <a:xfrm>
                  <a:off x="1676400" y="3854245"/>
                  <a:ext cx="132735" cy="148847"/>
                </a:xfrm>
                <a:custGeom>
                  <a:avLst/>
                  <a:gdLst>
                    <a:gd name="connsiteX0" fmla="*/ 0 w 132735"/>
                    <a:gd name="connsiteY0" fmla="*/ 0 h 148847"/>
                    <a:gd name="connsiteX1" fmla="*/ 24581 w 132735"/>
                    <a:gd name="connsiteY1" fmla="*/ 24581 h 148847"/>
                    <a:gd name="connsiteX2" fmla="*/ 39329 w 132735"/>
                    <a:gd name="connsiteY2" fmla="*/ 39329 h 148847"/>
                    <a:gd name="connsiteX3" fmla="*/ 58994 w 132735"/>
                    <a:gd name="connsiteY3" fmla="*/ 63910 h 148847"/>
                    <a:gd name="connsiteX4" fmla="*/ 63910 w 132735"/>
                    <a:gd name="connsiteY4" fmla="*/ 78658 h 148847"/>
                    <a:gd name="connsiteX5" fmla="*/ 78658 w 132735"/>
                    <a:gd name="connsiteY5" fmla="*/ 88490 h 148847"/>
                    <a:gd name="connsiteX6" fmla="*/ 108155 w 132735"/>
                    <a:gd name="connsiteY6" fmla="*/ 122903 h 148847"/>
                    <a:gd name="connsiteX7" fmla="*/ 117987 w 132735"/>
                    <a:gd name="connsiteY7" fmla="*/ 132736 h 148847"/>
                    <a:gd name="connsiteX8" fmla="*/ 132735 w 132735"/>
                    <a:gd name="connsiteY8" fmla="*/ 147484 h 14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735" h="148847">
                      <a:moveTo>
                        <a:pt x="0" y="0"/>
                      </a:moveTo>
                      <a:lnTo>
                        <a:pt x="24581" y="24581"/>
                      </a:lnTo>
                      <a:lnTo>
                        <a:pt x="39329" y="39329"/>
                      </a:lnTo>
                      <a:cubicBezTo>
                        <a:pt x="51685" y="76399"/>
                        <a:pt x="33581" y="32145"/>
                        <a:pt x="58994" y="63910"/>
                      </a:cubicBezTo>
                      <a:cubicBezTo>
                        <a:pt x="62231" y="67956"/>
                        <a:pt x="60673" y="74612"/>
                        <a:pt x="63910" y="78658"/>
                      </a:cubicBezTo>
                      <a:cubicBezTo>
                        <a:pt x="67601" y="83272"/>
                        <a:pt x="74172" y="84645"/>
                        <a:pt x="78658" y="88490"/>
                      </a:cubicBezTo>
                      <a:cubicBezTo>
                        <a:pt x="108778" y="114307"/>
                        <a:pt x="89180" y="99183"/>
                        <a:pt x="108155" y="122903"/>
                      </a:cubicBezTo>
                      <a:cubicBezTo>
                        <a:pt x="111050" y="126522"/>
                        <a:pt x="115092" y="129117"/>
                        <a:pt x="117987" y="132736"/>
                      </a:cubicBezTo>
                      <a:cubicBezTo>
                        <a:pt x="130876" y="148847"/>
                        <a:pt x="121315" y="147484"/>
                        <a:pt x="132735" y="147484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0" name="29 - Ελεύθερη σχεδίαση"/>
                <p:cNvSpPr/>
                <p:nvPr/>
              </p:nvSpPr>
              <p:spPr>
                <a:xfrm>
                  <a:off x="1047135" y="3864077"/>
                  <a:ext cx="619433" cy="909484"/>
                </a:xfrm>
                <a:custGeom>
                  <a:avLst/>
                  <a:gdLst>
                    <a:gd name="connsiteX0" fmla="*/ 619433 w 619433"/>
                    <a:gd name="connsiteY0" fmla="*/ 0 h 909484"/>
                    <a:gd name="connsiteX1" fmla="*/ 614517 w 619433"/>
                    <a:gd name="connsiteY1" fmla="*/ 34413 h 909484"/>
                    <a:gd name="connsiteX2" fmla="*/ 594852 w 619433"/>
                    <a:gd name="connsiteY2" fmla="*/ 78658 h 909484"/>
                    <a:gd name="connsiteX3" fmla="*/ 570271 w 619433"/>
                    <a:gd name="connsiteY3" fmla="*/ 103239 h 909484"/>
                    <a:gd name="connsiteX4" fmla="*/ 555523 w 619433"/>
                    <a:gd name="connsiteY4" fmla="*/ 113071 h 909484"/>
                    <a:gd name="connsiteX5" fmla="*/ 535859 w 619433"/>
                    <a:gd name="connsiteY5" fmla="*/ 117988 h 909484"/>
                    <a:gd name="connsiteX6" fmla="*/ 496530 w 619433"/>
                    <a:gd name="connsiteY6" fmla="*/ 137652 h 909484"/>
                    <a:gd name="connsiteX7" fmla="*/ 467033 w 619433"/>
                    <a:gd name="connsiteY7" fmla="*/ 147484 h 909484"/>
                    <a:gd name="connsiteX8" fmla="*/ 437536 w 619433"/>
                    <a:gd name="connsiteY8" fmla="*/ 167149 h 909484"/>
                    <a:gd name="connsiteX9" fmla="*/ 403123 w 619433"/>
                    <a:gd name="connsiteY9" fmla="*/ 181897 h 909484"/>
                    <a:gd name="connsiteX10" fmla="*/ 388375 w 619433"/>
                    <a:gd name="connsiteY10" fmla="*/ 186813 h 909484"/>
                    <a:gd name="connsiteX11" fmla="*/ 378542 w 619433"/>
                    <a:gd name="connsiteY11" fmla="*/ 196646 h 909484"/>
                    <a:gd name="connsiteX12" fmla="*/ 329381 w 619433"/>
                    <a:gd name="connsiteY12" fmla="*/ 211394 h 909484"/>
                    <a:gd name="connsiteX13" fmla="*/ 309717 w 619433"/>
                    <a:gd name="connsiteY13" fmla="*/ 221226 h 909484"/>
                    <a:gd name="connsiteX14" fmla="*/ 299884 w 619433"/>
                    <a:gd name="connsiteY14" fmla="*/ 231058 h 909484"/>
                    <a:gd name="connsiteX15" fmla="*/ 285136 w 619433"/>
                    <a:gd name="connsiteY15" fmla="*/ 235975 h 909484"/>
                    <a:gd name="connsiteX16" fmla="*/ 270388 w 619433"/>
                    <a:gd name="connsiteY16" fmla="*/ 245807 h 909484"/>
                    <a:gd name="connsiteX17" fmla="*/ 260555 w 619433"/>
                    <a:gd name="connsiteY17" fmla="*/ 255639 h 909484"/>
                    <a:gd name="connsiteX18" fmla="*/ 245807 w 619433"/>
                    <a:gd name="connsiteY18" fmla="*/ 260555 h 909484"/>
                    <a:gd name="connsiteX19" fmla="*/ 231059 w 619433"/>
                    <a:gd name="connsiteY19" fmla="*/ 270388 h 909484"/>
                    <a:gd name="connsiteX20" fmla="*/ 221226 w 619433"/>
                    <a:gd name="connsiteY20" fmla="*/ 280220 h 909484"/>
                    <a:gd name="connsiteX21" fmla="*/ 191730 w 619433"/>
                    <a:gd name="connsiteY21" fmla="*/ 294968 h 909484"/>
                    <a:gd name="connsiteX22" fmla="*/ 172065 w 619433"/>
                    <a:gd name="connsiteY22" fmla="*/ 314633 h 909484"/>
                    <a:gd name="connsiteX23" fmla="*/ 152400 w 619433"/>
                    <a:gd name="connsiteY23" fmla="*/ 344129 h 909484"/>
                    <a:gd name="connsiteX24" fmla="*/ 132736 w 619433"/>
                    <a:gd name="connsiteY24" fmla="*/ 368710 h 909484"/>
                    <a:gd name="connsiteX25" fmla="*/ 108155 w 619433"/>
                    <a:gd name="connsiteY25" fmla="*/ 393291 h 909484"/>
                    <a:gd name="connsiteX26" fmla="*/ 98323 w 619433"/>
                    <a:gd name="connsiteY26" fmla="*/ 408039 h 909484"/>
                    <a:gd name="connsiteX27" fmla="*/ 78659 w 619433"/>
                    <a:gd name="connsiteY27" fmla="*/ 442452 h 909484"/>
                    <a:gd name="connsiteX28" fmla="*/ 58994 w 619433"/>
                    <a:gd name="connsiteY28" fmla="*/ 467033 h 909484"/>
                    <a:gd name="connsiteX29" fmla="*/ 63910 w 619433"/>
                    <a:gd name="connsiteY29" fmla="*/ 481781 h 909484"/>
                    <a:gd name="connsiteX30" fmla="*/ 78659 w 619433"/>
                    <a:gd name="connsiteY30" fmla="*/ 486697 h 909484"/>
                    <a:gd name="connsiteX31" fmla="*/ 93407 w 619433"/>
                    <a:gd name="connsiteY31" fmla="*/ 496529 h 909484"/>
                    <a:gd name="connsiteX32" fmla="*/ 108155 w 619433"/>
                    <a:gd name="connsiteY32" fmla="*/ 501446 h 909484"/>
                    <a:gd name="connsiteX33" fmla="*/ 63910 w 619433"/>
                    <a:gd name="connsiteY33" fmla="*/ 496529 h 909484"/>
                    <a:gd name="connsiteX34" fmla="*/ 58994 w 619433"/>
                    <a:gd name="connsiteY34" fmla="*/ 501446 h 909484"/>
                    <a:gd name="connsiteX35" fmla="*/ 68826 w 619433"/>
                    <a:gd name="connsiteY35" fmla="*/ 516194 h 909484"/>
                    <a:gd name="connsiteX36" fmla="*/ 63910 w 619433"/>
                    <a:gd name="connsiteY36" fmla="*/ 693175 h 909484"/>
                    <a:gd name="connsiteX37" fmla="*/ 49162 w 619433"/>
                    <a:gd name="connsiteY37" fmla="*/ 766917 h 909484"/>
                    <a:gd name="connsiteX38" fmla="*/ 44246 w 619433"/>
                    <a:gd name="connsiteY38" fmla="*/ 786581 h 909484"/>
                    <a:gd name="connsiteX39" fmla="*/ 29497 w 619433"/>
                    <a:gd name="connsiteY39" fmla="*/ 830826 h 909484"/>
                    <a:gd name="connsiteX40" fmla="*/ 14749 w 619433"/>
                    <a:gd name="connsiteY40" fmla="*/ 875071 h 909484"/>
                    <a:gd name="connsiteX41" fmla="*/ 4917 w 619433"/>
                    <a:gd name="connsiteY41" fmla="*/ 904568 h 909484"/>
                    <a:gd name="connsiteX42" fmla="*/ 0 w 619433"/>
                    <a:gd name="connsiteY42" fmla="*/ 909484 h 90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619433" h="909484">
                      <a:moveTo>
                        <a:pt x="619433" y="0"/>
                      </a:moveTo>
                      <a:cubicBezTo>
                        <a:pt x="617794" y="11471"/>
                        <a:pt x="617123" y="23122"/>
                        <a:pt x="614517" y="34413"/>
                      </a:cubicBezTo>
                      <a:cubicBezTo>
                        <a:pt x="610766" y="50667"/>
                        <a:pt x="605901" y="66031"/>
                        <a:pt x="594852" y="78658"/>
                      </a:cubicBezTo>
                      <a:cubicBezTo>
                        <a:pt x="587221" y="87379"/>
                        <a:pt x="579912" y="96811"/>
                        <a:pt x="570271" y="103239"/>
                      </a:cubicBezTo>
                      <a:cubicBezTo>
                        <a:pt x="565355" y="106516"/>
                        <a:pt x="560954" y="110743"/>
                        <a:pt x="555523" y="113071"/>
                      </a:cubicBezTo>
                      <a:cubicBezTo>
                        <a:pt x="549313" y="115733"/>
                        <a:pt x="542096" y="115389"/>
                        <a:pt x="535859" y="117988"/>
                      </a:cubicBezTo>
                      <a:cubicBezTo>
                        <a:pt x="522330" y="123625"/>
                        <a:pt x="510435" y="133017"/>
                        <a:pt x="496530" y="137652"/>
                      </a:cubicBezTo>
                      <a:lnTo>
                        <a:pt x="467033" y="147484"/>
                      </a:lnTo>
                      <a:cubicBezTo>
                        <a:pt x="457201" y="154039"/>
                        <a:pt x="448747" y="163412"/>
                        <a:pt x="437536" y="167149"/>
                      </a:cubicBezTo>
                      <a:cubicBezTo>
                        <a:pt x="402950" y="178678"/>
                        <a:pt x="445647" y="163673"/>
                        <a:pt x="403123" y="181897"/>
                      </a:cubicBezTo>
                      <a:cubicBezTo>
                        <a:pt x="398360" y="183938"/>
                        <a:pt x="393291" y="185174"/>
                        <a:pt x="388375" y="186813"/>
                      </a:cubicBezTo>
                      <a:cubicBezTo>
                        <a:pt x="385097" y="190091"/>
                        <a:pt x="382688" y="194573"/>
                        <a:pt x="378542" y="196646"/>
                      </a:cubicBezTo>
                      <a:cubicBezTo>
                        <a:pt x="366573" y="202631"/>
                        <a:pt x="343495" y="207866"/>
                        <a:pt x="329381" y="211394"/>
                      </a:cubicBezTo>
                      <a:cubicBezTo>
                        <a:pt x="322826" y="214671"/>
                        <a:pt x="315815" y="217161"/>
                        <a:pt x="309717" y="221226"/>
                      </a:cubicBezTo>
                      <a:cubicBezTo>
                        <a:pt x="305860" y="223797"/>
                        <a:pt x="303859" y="228673"/>
                        <a:pt x="299884" y="231058"/>
                      </a:cubicBezTo>
                      <a:cubicBezTo>
                        <a:pt x="295440" y="233724"/>
                        <a:pt x="289771" y="233657"/>
                        <a:pt x="285136" y="235975"/>
                      </a:cubicBezTo>
                      <a:cubicBezTo>
                        <a:pt x="279852" y="238617"/>
                        <a:pt x="275002" y="242116"/>
                        <a:pt x="270388" y="245807"/>
                      </a:cubicBezTo>
                      <a:cubicBezTo>
                        <a:pt x="266769" y="248702"/>
                        <a:pt x="264530" y="253254"/>
                        <a:pt x="260555" y="255639"/>
                      </a:cubicBezTo>
                      <a:cubicBezTo>
                        <a:pt x="256111" y="258305"/>
                        <a:pt x="250723" y="258916"/>
                        <a:pt x="245807" y="260555"/>
                      </a:cubicBezTo>
                      <a:cubicBezTo>
                        <a:pt x="240891" y="263833"/>
                        <a:pt x="235673" y="266697"/>
                        <a:pt x="231059" y="270388"/>
                      </a:cubicBezTo>
                      <a:cubicBezTo>
                        <a:pt x="227440" y="273284"/>
                        <a:pt x="225201" y="277835"/>
                        <a:pt x="221226" y="280220"/>
                      </a:cubicBezTo>
                      <a:cubicBezTo>
                        <a:pt x="192152" y="297664"/>
                        <a:pt x="220733" y="270108"/>
                        <a:pt x="191730" y="294968"/>
                      </a:cubicBezTo>
                      <a:cubicBezTo>
                        <a:pt x="184692" y="301001"/>
                        <a:pt x="177207" y="306920"/>
                        <a:pt x="172065" y="314633"/>
                      </a:cubicBezTo>
                      <a:cubicBezTo>
                        <a:pt x="165510" y="324465"/>
                        <a:pt x="160755" y="335773"/>
                        <a:pt x="152400" y="344129"/>
                      </a:cubicBezTo>
                      <a:cubicBezTo>
                        <a:pt x="114046" y="382486"/>
                        <a:pt x="176170" y="319071"/>
                        <a:pt x="132736" y="368710"/>
                      </a:cubicBezTo>
                      <a:cubicBezTo>
                        <a:pt x="125105" y="377431"/>
                        <a:pt x="114583" y="383650"/>
                        <a:pt x="108155" y="393291"/>
                      </a:cubicBezTo>
                      <a:cubicBezTo>
                        <a:pt x="104878" y="398207"/>
                        <a:pt x="101254" y="402909"/>
                        <a:pt x="98323" y="408039"/>
                      </a:cubicBezTo>
                      <a:cubicBezTo>
                        <a:pt x="88231" y="425700"/>
                        <a:pt x="90636" y="427482"/>
                        <a:pt x="78659" y="442452"/>
                      </a:cubicBezTo>
                      <a:cubicBezTo>
                        <a:pt x="50644" y="477469"/>
                        <a:pt x="89249" y="421648"/>
                        <a:pt x="58994" y="467033"/>
                      </a:cubicBezTo>
                      <a:cubicBezTo>
                        <a:pt x="60633" y="471949"/>
                        <a:pt x="60246" y="478117"/>
                        <a:pt x="63910" y="481781"/>
                      </a:cubicBezTo>
                      <a:cubicBezTo>
                        <a:pt x="67574" y="485445"/>
                        <a:pt x="74024" y="484379"/>
                        <a:pt x="78659" y="486697"/>
                      </a:cubicBezTo>
                      <a:cubicBezTo>
                        <a:pt x="83944" y="489339"/>
                        <a:pt x="88123" y="493887"/>
                        <a:pt x="93407" y="496529"/>
                      </a:cubicBezTo>
                      <a:cubicBezTo>
                        <a:pt x="98042" y="498847"/>
                        <a:pt x="113337" y="501446"/>
                        <a:pt x="108155" y="501446"/>
                      </a:cubicBezTo>
                      <a:cubicBezTo>
                        <a:pt x="93316" y="501446"/>
                        <a:pt x="78658" y="498168"/>
                        <a:pt x="63910" y="496529"/>
                      </a:cubicBezTo>
                      <a:cubicBezTo>
                        <a:pt x="40651" y="488776"/>
                        <a:pt x="49178" y="489175"/>
                        <a:pt x="58994" y="501446"/>
                      </a:cubicBezTo>
                      <a:cubicBezTo>
                        <a:pt x="62685" y="506060"/>
                        <a:pt x="65549" y="511278"/>
                        <a:pt x="68826" y="516194"/>
                      </a:cubicBezTo>
                      <a:cubicBezTo>
                        <a:pt x="67187" y="575188"/>
                        <a:pt x="66652" y="634222"/>
                        <a:pt x="63910" y="693175"/>
                      </a:cubicBezTo>
                      <a:cubicBezTo>
                        <a:pt x="62740" y="718338"/>
                        <a:pt x="55208" y="742734"/>
                        <a:pt x="49162" y="766917"/>
                      </a:cubicBezTo>
                      <a:cubicBezTo>
                        <a:pt x="47523" y="773472"/>
                        <a:pt x="46383" y="780171"/>
                        <a:pt x="44246" y="786581"/>
                      </a:cubicBezTo>
                      <a:lnTo>
                        <a:pt x="29497" y="830826"/>
                      </a:lnTo>
                      <a:lnTo>
                        <a:pt x="14749" y="875071"/>
                      </a:lnTo>
                      <a:lnTo>
                        <a:pt x="4917" y="904568"/>
                      </a:lnTo>
                      <a:lnTo>
                        <a:pt x="0" y="909484"/>
                      </a:ln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1" name="30 - Ελεύθερη σχεδίαση"/>
                <p:cNvSpPr/>
                <p:nvPr/>
              </p:nvSpPr>
              <p:spPr>
                <a:xfrm>
                  <a:off x="906729" y="4832555"/>
                  <a:ext cx="145866" cy="938980"/>
                </a:xfrm>
                <a:custGeom>
                  <a:avLst/>
                  <a:gdLst>
                    <a:gd name="connsiteX0" fmla="*/ 115826 w 145866"/>
                    <a:gd name="connsiteY0" fmla="*/ 938980 h 938980"/>
                    <a:gd name="connsiteX1" fmla="*/ 47000 w 145866"/>
                    <a:gd name="connsiteY1" fmla="*/ 934064 h 938980"/>
                    <a:gd name="connsiteX2" fmla="*/ 12587 w 145866"/>
                    <a:gd name="connsiteY2" fmla="*/ 924232 h 938980"/>
                    <a:gd name="connsiteX3" fmla="*/ 2755 w 145866"/>
                    <a:gd name="connsiteY3" fmla="*/ 909484 h 938980"/>
                    <a:gd name="connsiteX4" fmla="*/ 17503 w 145866"/>
                    <a:gd name="connsiteY4" fmla="*/ 825910 h 938980"/>
                    <a:gd name="connsiteX5" fmla="*/ 22419 w 145866"/>
                    <a:gd name="connsiteY5" fmla="*/ 811161 h 938980"/>
                    <a:gd name="connsiteX6" fmla="*/ 32252 w 145866"/>
                    <a:gd name="connsiteY6" fmla="*/ 801329 h 938980"/>
                    <a:gd name="connsiteX7" fmla="*/ 42084 w 145866"/>
                    <a:gd name="connsiteY7" fmla="*/ 771832 h 938980"/>
                    <a:gd name="connsiteX8" fmla="*/ 47000 w 145866"/>
                    <a:gd name="connsiteY8" fmla="*/ 757084 h 938980"/>
                    <a:gd name="connsiteX9" fmla="*/ 56832 w 145866"/>
                    <a:gd name="connsiteY9" fmla="*/ 742335 h 938980"/>
                    <a:gd name="connsiteX10" fmla="*/ 66665 w 145866"/>
                    <a:gd name="connsiteY10" fmla="*/ 712839 h 938980"/>
                    <a:gd name="connsiteX11" fmla="*/ 76497 w 145866"/>
                    <a:gd name="connsiteY11" fmla="*/ 668593 h 938980"/>
                    <a:gd name="connsiteX12" fmla="*/ 86329 w 145866"/>
                    <a:gd name="connsiteY12" fmla="*/ 412955 h 938980"/>
                    <a:gd name="connsiteX13" fmla="*/ 96161 w 145866"/>
                    <a:gd name="connsiteY13" fmla="*/ 304800 h 938980"/>
                    <a:gd name="connsiteX14" fmla="*/ 105994 w 145866"/>
                    <a:gd name="connsiteY14" fmla="*/ 196645 h 938980"/>
                    <a:gd name="connsiteX15" fmla="*/ 110910 w 145866"/>
                    <a:gd name="connsiteY15" fmla="*/ 167148 h 938980"/>
                    <a:gd name="connsiteX16" fmla="*/ 115826 w 145866"/>
                    <a:gd name="connsiteY16" fmla="*/ 127819 h 938980"/>
                    <a:gd name="connsiteX17" fmla="*/ 125658 w 145866"/>
                    <a:gd name="connsiteY17" fmla="*/ 98322 h 938980"/>
                    <a:gd name="connsiteX18" fmla="*/ 135490 w 145866"/>
                    <a:gd name="connsiteY18" fmla="*/ 63910 h 938980"/>
                    <a:gd name="connsiteX19" fmla="*/ 145323 w 145866"/>
                    <a:gd name="connsiteY19" fmla="*/ 14748 h 938980"/>
                    <a:gd name="connsiteX20" fmla="*/ 145323 w 145866"/>
                    <a:gd name="connsiteY20" fmla="*/ 0 h 93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5866" h="938980">
                      <a:moveTo>
                        <a:pt x="115826" y="938980"/>
                      </a:moveTo>
                      <a:cubicBezTo>
                        <a:pt x="92884" y="937341"/>
                        <a:pt x="69860" y="936604"/>
                        <a:pt x="47000" y="934064"/>
                      </a:cubicBezTo>
                      <a:cubicBezTo>
                        <a:pt x="37742" y="933035"/>
                        <a:pt x="21908" y="927339"/>
                        <a:pt x="12587" y="924232"/>
                      </a:cubicBezTo>
                      <a:cubicBezTo>
                        <a:pt x="9310" y="919316"/>
                        <a:pt x="3176" y="915377"/>
                        <a:pt x="2755" y="909484"/>
                      </a:cubicBezTo>
                      <a:cubicBezTo>
                        <a:pt x="0" y="870912"/>
                        <a:pt x="6877" y="857790"/>
                        <a:pt x="17503" y="825910"/>
                      </a:cubicBezTo>
                      <a:cubicBezTo>
                        <a:pt x="19142" y="820994"/>
                        <a:pt x="18754" y="814825"/>
                        <a:pt x="22419" y="811161"/>
                      </a:cubicBezTo>
                      <a:lnTo>
                        <a:pt x="32252" y="801329"/>
                      </a:lnTo>
                      <a:lnTo>
                        <a:pt x="42084" y="771832"/>
                      </a:lnTo>
                      <a:cubicBezTo>
                        <a:pt x="43723" y="766916"/>
                        <a:pt x="44126" y="761396"/>
                        <a:pt x="47000" y="757084"/>
                      </a:cubicBezTo>
                      <a:cubicBezTo>
                        <a:pt x="50277" y="752168"/>
                        <a:pt x="54432" y="747734"/>
                        <a:pt x="56832" y="742335"/>
                      </a:cubicBezTo>
                      <a:cubicBezTo>
                        <a:pt x="61041" y="732864"/>
                        <a:pt x="63388" y="722671"/>
                        <a:pt x="66665" y="712839"/>
                      </a:cubicBezTo>
                      <a:cubicBezTo>
                        <a:pt x="74732" y="688639"/>
                        <a:pt x="70731" y="703191"/>
                        <a:pt x="76497" y="668593"/>
                      </a:cubicBezTo>
                      <a:cubicBezTo>
                        <a:pt x="79405" y="587166"/>
                        <a:pt x="82428" y="494885"/>
                        <a:pt x="86329" y="412955"/>
                      </a:cubicBezTo>
                      <a:cubicBezTo>
                        <a:pt x="90686" y="321453"/>
                        <a:pt x="84293" y="352270"/>
                        <a:pt x="96161" y="304800"/>
                      </a:cubicBezTo>
                      <a:cubicBezTo>
                        <a:pt x="98326" y="278821"/>
                        <a:pt x="102551" y="224190"/>
                        <a:pt x="105994" y="196645"/>
                      </a:cubicBezTo>
                      <a:cubicBezTo>
                        <a:pt x="107230" y="186754"/>
                        <a:pt x="109500" y="177016"/>
                        <a:pt x="110910" y="167148"/>
                      </a:cubicBezTo>
                      <a:cubicBezTo>
                        <a:pt x="112778" y="154069"/>
                        <a:pt x="113058" y="140737"/>
                        <a:pt x="115826" y="127819"/>
                      </a:cubicBezTo>
                      <a:cubicBezTo>
                        <a:pt x="117998" y="117685"/>
                        <a:pt x="123144" y="108377"/>
                        <a:pt x="125658" y="98322"/>
                      </a:cubicBezTo>
                      <a:cubicBezTo>
                        <a:pt x="141030" y="36834"/>
                        <a:pt x="121382" y="113289"/>
                        <a:pt x="135490" y="63910"/>
                      </a:cubicBezTo>
                      <a:cubicBezTo>
                        <a:pt x="139927" y="48378"/>
                        <a:pt x="143567" y="30545"/>
                        <a:pt x="145323" y="14748"/>
                      </a:cubicBezTo>
                      <a:cubicBezTo>
                        <a:pt x="145866" y="9862"/>
                        <a:pt x="145323" y="4916"/>
                        <a:pt x="145323" y="0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2" name="31 - Ελεύθερη σχεδίαση"/>
                <p:cNvSpPr/>
                <p:nvPr/>
              </p:nvSpPr>
              <p:spPr>
                <a:xfrm>
                  <a:off x="1281294" y="4385187"/>
                  <a:ext cx="522925" cy="314898"/>
                </a:xfrm>
                <a:custGeom>
                  <a:avLst/>
                  <a:gdLst>
                    <a:gd name="connsiteX0" fmla="*/ 1816 w 522925"/>
                    <a:gd name="connsiteY0" fmla="*/ 0 h 314898"/>
                    <a:gd name="connsiteX1" fmla="*/ 21480 w 522925"/>
                    <a:gd name="connsiteY1" fmla="*/ 29497 h 314898"/>
                    <a:gd name="connsiteX2" fmla="*/ 41145 w 522925"/>
                    <a:gd name="connsiteY2" fmla="*/ 58994 h 314898"/>
                    <a:gd name="connsiteX3" fmla="*/ 55893 w 522925"/>
                    <a:gd name="connsiteY3" fmla="*/ 73742 h 314898"/>
                    <a:gd name="connsiteX4" fmla="*/ 90306 w 522925"/>
                    <a:gd name="connsiteY4" fmla="*/ 117987 h 314898"/>
                    <a:gd name="connsiteX5" fmla="*/ 105054 w 522925"/>
                    <a:gd name="connsiteY5" fmla="*/ 127819 h 314898"/>
                    <a:gd name="connsiteX6" fmla="*/ 114887 w 522925"/>
                    <a:gd name="connsiteY6" fmla="*/ 137652 h 314898"/>
                    <a:gd name="connsiteX7" fmla="*/ 129635 w 522925"/>
                    <a:gd name="connsiteY7" fmla="*/ 142568 h 314898"/>
                    <a:gd name="connsiteX8" fmla="*/ 144383 w 522925"/>
                    <a:gd name="connsiteY8" fmla="*/ 152400 h 314898"/>
                    <a:gd name="connsiteX9" fmla="*/ 173880 w 522925"/>
                    <a:gd name="connsiteY9" fmla="*/ 162232 h 314898"/>
                    <a:gd name="connsiteX10" fmla="*/ 183712 w 522925"/>
                    <a:gd name="connsiteY10" fmla="*/ 172065 h 314898"/>
                    <a:gd name="connsiteX11" fmla="*/ 213209 w 522925"/>
                    <a:gd name="connsiteY11" fmla="*/ 181897 h 314898"/>
                    <a:gd name="connsiteX12" fmla="*/ 242706 w 522925"/>
                    <a:gd name="connsiteY12" fmla="*/ 196645 h 314898"/>
                    <a:gd name="connsiteX13" fmla="*/ 257454 w 522925"/>
                    <a:gd name="connsiteY13" fmla="*/ 206478 h 314898"/>
                    <a:gd name="connsiteX14" fmla="*/ 272203 w 522925"/>
                    <a:gd name="connsiteY14" fmla="*/ 211394 h 314898"/>
                    <a:gd name="connsiteX15" fmla="*/ 316448 w 522925"/>
                    <a:gd name="connsiteY15" fmla="*/ 240890 h 314898"/>
                    <a:gd name="connsiteX16" fmla="*/ 331196 w 522925"/>
                    <a:gd name="connsiteY16" fmla="*/ 250723 h 314898"/>
                    <a:gd name="connsiteX17" fmla="*/ 345945 w 522925"/>
                    <a:gd name="connsiteY17" fmla="*/ 255639 h 314898"/>
                    <a:gd name="connsiteX18" fmla="*/ 390190 w 522925"/>
                    <a:gd name="connsiteY18" fmla="*/ 275303 h 314898"/>
                    <a:gd name="connsiteX19" fmla="*/ 404938 w 522925"/>
                    <a:gd name="connsiteY19" fmla="*/ 280219 h 314898"/>
                    <a:gd name="connsiteX20" fmla="*/ 444267 w 522925"/>
                    <a:gd name="connsiteY20" fmla="*/ 299884 h 314898"/>
                    <a:gd name="connsiteX21" fmla="*/ 459016 w 522925"/>
                    <a:gd name="connsiteY21" fmla="*/ 304800 h 314898"/>
                    <a:gd name="connsiteX22" fmla="*/ 522925 w 522925"/>
                    <a:gd name="connsiteY22" fmla="*/ 309716 h 31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22925" h="314898">
                      <a:moveTo>
                        <a:pt x="1816" y="0"/>
                      </a:moveTo>
                      <a:cubicBezTo>
                        <a:pt x="11217" y="28204"/>
                        <a:pt x="0" y="1879"/>
                        <a:pt x="21480" y="29497"/>
                      </a:cubicBezTo>
                      <a:cubicBezTo>
                        <a:pt x="28735" y="38825"/>
                        <a:pt x="32789" y="50638"/>
                        <a:pt x="41145" y="58994"/>
                      </a:cubicBezTo>
                      <a:cubicBezTo>
                        <a:pt x="46061" y="63910"/>
                        <a:pt x="51625" y="68254"/>
                        <a:pt x="55893" y="73742"/>
                      </a:cubicBezTo>
                      <a:cubicBezTo>
                        <a:pt x="76087" y="99706"/>
                        <a:pt x="69160" y="100365"/>
                        <a:pt x="90306" y="117987"/>
                      </a:cubicBezTo>
                      <a:cubicBezTo>
                        <a:pt x="94845" y="121769"/>
                        <a:pt x="100440" y="124128"/>
                        <a:pt x="105054" y="127819"/>
                      </a:cubicBezTo>
                      <a:cubicBezTo>
                        <a:pt x="108674" y="130715"/>
                        <a:pt x="110912" y="135267"/>
                        <a:pt x="114887" y="137652"/>
                      </a:cubicBezTo>
                      <a:cubicBezTo>
                        <a:pt x="119330" y="140318"/>
                        <a:pt x="125000" y="140251"/>
                        <a:pt x="129635" y="142568"/>
                      </a:cubicBezTo>
                      <a:cubicBezTo>
                        <a:pt x="134920" y="145210"/>
                        <a:pt x="138984" y="150000"/>
                        <a:pt x="144383" y="152400"/>
                      </a:cubicBezTo>
                      <a:cubicBezTo>
                        <a:pt x="153854" y="156609"/>
                        <a:pt x="173880" y="162232"/>
                        <a:pt x="173880" y="162232"/>
                      </a:cubicBezTo>
                      <a:cubicBezTo>
                        <a:pt x="177157" y="165510"/>
                        <a:pt x="179566" y="169992"/>
                        <a:pt x="183712" y="172065"/>
                      </a:cubicBezTo>
                      <a:cubicBezTo>
                        <a:pt x="192982" y="176700"/>
                        <a:pt x="204585" y="176148"/>
                        <a:pt x="213209" y="181897"/>
                      </a:cubicBezTo>
                      <a:cubicBezTo>
                        <a:pt x="232270" y="194603"/>
                        <a:pt x="222353" y="189861"/>
                        <a:pt x="242706" y="196645"/>
                      </a:cubicBezTo>
                      <a:cubicBezTo>
                        <a:pt x="247622" y="199923"/>
                        <a:pt x="252169" y="203836"/>
                        <a:pt x="257454" y="206478"/>
                      </a:cubicBezTo>
                      <a:cubicBezTo>
                        <a:pt x="262089" y="208796"/>
                        <a:pt x="267673" y="208877"/>
                        <a:pt x="272203" y="211394"/>
                      </a:cubicBezTo>
                      <a:cubicBezTo>
                        <a:pt x="272205" y="211395"/>
                        <a:pt x="309073" y="235973"/>
                        <a:pt x="316448" y="240890"/>
                      </a:cubicBezTo>
                      <a:cubicBezTo>
                        <a:pt x="321364" y="244168"/>
                        <a:pt x="325591" y="248855"/>
                        <a:pt x="331196" y="250723"/>
                      </a:cubicBezTo>
                      <a:lnTo>
                        <a:pt x="345945" y="255639"/>
                      </a:lnTo>
                      <a:cubicBezTo>
                        <a:pt x="369317" y="271220"/>
                        <a:pt x="355087" y="263602"/>
                        <a:pt x="390190" y="275303"/>
                      </a:cubicBezTo>
                      <a:lnTo>
                        <a:pt x="404938" y="280219"/>
                      </a:lnTo>
                      <a:cubicBezTo>
                        <a:pt x="422099" y="297380"/>
                        <a:pt x="410374" y="288587"/>
                        <a:pt x="444267" y="299884"/>
                      </a:cubicBezTo>
                      <a:lnTo>
                        <a:pt x="459016" y="304800"/>
                      </a:lnTo>
                      <a:cubicBezTo>
                        <a:pt x="489311" y="314898"/>
                        <a:pt x="468579" y="309716"/>
                        <a:pt x="522925" y="309716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3" name="32 - Ελεύθερη σχεδίαση"/>
                <p:cNvSpPr/>
                <p:nvPr/>
              </p:nvSpPr>
              <p:spPr>
                <a:xfrm>
                  <a:off x="1917290" y="4402843"/>
                  <a:ext cx="168575" cy="193738"/>
                </a:xfrm>
                <a:custGeom>
                  <a:avLst/>
                  <a:gdLst>
                    <a:gd name="connsiteX0" fmla="*/ 0 w 168575"/>
                    <a:gd name="connsiteY0" fmla="*/ 193738 h 193738"/>
                    <a:gd name="connsiteX1" fmla="*/ 14749 w 168575"/>
                    <a:gd name="connsiteY1" fmla="*/ 183905 h 193738"/>
                    <a:gd name="connsiteX2" fmla="*/ 29497 w 168575"/>
                    <a:gd name="connsiteY2" fmla="*/ 178989 h 193738"/>
                    <a:gd name="connsiteX3" fmla="*/ 54078 w 168575"/>
                    <a:gd name="connsiteY3" fmla="*/ 159325 h 193738"/>
                    <a:gd name="connsiteX4" fmla="*/ 63910 w 168575"/>
                    <a:gd name="connsiteY4" fmla="*/ 129828 h 193738"/>
                    <a:gd name="connsiteX5" fmla="*/ 68826 w 168575"/>
                    <a:gd name="connsiteY5" fmla="*/ 105247 h 193738"/>
                    <a:gd name="connsiteX6" fmla="*/ 83575 w 168575"/>
                    <a:gd name="connsiteY6" fmla="*/ 100331 h 193738"/>
                    <a:gd name="connsiteX7" fmla="*/ 93407 w 168575"/>
                    <a:gd name="connsiteY7" fmla="*/ 85583 h 193738"/>
                    <a:gd name="connsiteX8" fmla="*/ 108155 w 168575"/>
                    <a:gd name="connsiteY8" fmla="*/ 75751 h 193738"/>
                    <a:gd name="connsiteX9" fmla="*/ 113071 w 168575"/>
                    <a:gd name="connsiteY9" fmla="*/ 56086 h 193738"/>
                    <a:gd name="connsiteX10" fmla="*/ 117987 w 168575"/>
                    <a:gd name="connsiteY10" fmla="*/ 41338 h 193738"/>
                    <a:gd name="connsiteX11" fmla="*/ 142568 w 168575"/>
                    <a:gd name="connsiteY11" fmla="*/ 21673 h 193738"/>
                    <a:gd name="connsiteX12" fmla="*/ 167149 w 168575"/>
                    <a:gd name="connsiteY12" fmla="*/ 2009 h 19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8575" h="193738">
                      <a:moveTo>
                        <a:pt x="0" y="193738"/>
                      </a:moveTo>
                      <a:cubicBezTo>
                        <a:pt x="4916" y="190460"/>
                        <a:pt x="9464" y="186548"/>
                        <a:pt x="14749" y="183905"/>
                      </a:cubicBezTo>
                      <a:cubicBezTo>
                        <a:pt x="19384" y="181588"/>
                        <a:pt x="25451" y="182226"/>
                        <a:pt x="29497" y="178989"/>
                      </a:cubicBezTo>
                      <a:cubicBezTo>
                        <a:pt x="61263" y="153577"/>
                        <a:pt x="17007" y="171681"/>
                        <a:pt x="54078" y="159325"/>
                      </a:cubicBezTo>
                      <a:cubicBezTo>
                        <a:pt x="57355" y="149493"/>
                        <a:pt x="61878" y="139991"/>
                        <a:pt x="63910" y="129828"/>
                      </a:cubicBezTo>
                      <a:cubicBezTo>
                        <a:pt x="65549" y="121634"/>
                        <a:pt x="64191" y="112200"/>
                        <a:pt x="68826" y="105247"/>
                      </a:cubicBezTo>
                      <a:cubicBezTo>
                        <a:pt x="71701" y="100935"/>
                        <a:pt x="78659" y="101970"/>
                        <a:pt x="83575" y="100331"/>
                      </a:cubicBezTo>
                      <a:cubicBezTo>
                        <a:pt x="86852" y="95415"/>
                        <a:pt x="89229" y="89761"/>
                        <a:pt x="93407" y="85583"/>
                      </a:cubicBezTo>
                      <a:cubicBezTo>
                        <a:pt x="97585" y="81405"/>
                        <a:pt x="104878" y="80667"/>
                        <a:pt x="108155" y="75751"/>
                      </a:cubicBezTo>
                      <a:cubicBezTo>
                        <a:pt x="111903" y="70129"/>
                        <a:pt x="111215" y="62583"/>
                        <a:pt x="113071" y="56086"/>
                      </a:cubicBezTo>
                      <a:cubicBezTo>
                        <a:pt x="114495" y="51103"/>
                        <a:pt x="115321" y="45781"/>
                        <a:pt x="117987" y="41338"/>
                      </a:cubicBezTo>
                      <a:cubicBezTo>
                        <a:pt x="123709" y="31802"/>
                        <a:pt x="134529" y="28372"/>
                        <a:pt x="142568" y="21673"/>
                      </a:cubicBezTo>
                      <a:cubicBezTo>
                        <a:pt x="168575" y="0"/>
                        <a:pt x="146529" y="12318"/>
                        <a:pt x="167149" y="2009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4" name="33 - Ελεύθερη σχεδίαση"/>
                <p:cNvSpPr/>
                <p:nvPr/>
              </p:nvSpPr>
              <p:spPr>
                <a:xfrm>
                  <a:off x="2182761" y="4118211"/>
                  <a:ext cx="481781" cy="242395"/>
                </a:xfrm>
                <a:custGeom>
                  <a:avLst/>
                  <a:gdLst>
                    <a:gd name="connsiteX0" fmla="*/ 0 w 481781"/>
                    <a:gd name="connsiteY0" fmla="*/ 173570 h 242395"/>
                    <a:gd name="connsiteX1" fmla="*/ 14749 w 481781"/>
                    <a:gd name="connsiteY1" fmla="*/ 144073 h 242395"/>
                    <a:gd name="connsiteX2" fmla="*/ 29497 w 481781"/>
                    <a:gd name="connsiteY2" fmla="*/ 134241 h 242395"/>
                    <a:gd name="connsiteX3" fmla="*/ 39329 w 481781"/>
                    <a:gd name="connsiteY3" fmla="*/ 124408 h 242395"/>
                    <a:gd name="connsiteX4" fmla="*/ 44245 w 481781"/>
                    <a:gd name="connsiteY4" fmla="*/ 109660 h 242395"/>
                    <a:gd name="connsiteX5" fmla="*/ 49162 w 481781"/>
                    <a:gd name="connsiteY5" fmla="*/ 85079 h 242395"/>
                    <a:gd name="connsiteX6" fmla="*/ 63910 w 481781"/>
                    <a:gd name="connsiteY6" fmla="*/ 80163 h 242395"/>
                    <a:gd name="connsiteX7" fmla="*/ 122904 w 481781"/>
                    <a:gd name="connsiteY7" fmla="*/ 104744 h 242395"/>
                    <a:gd name="connsiteX8" fmla="*/ 137652 w 481781"/>
                    <a:gd name="connsiteY8" fmla="*/ 114576 h 242395"/>
                    <a:gd name="connsiteX9" fmla="*/ 157316 w 481781"/>
                    <a:gd name="connsiteY9" fmla="*/ 139157 h 242395"/>
                    <a:gd name="connsiteX10" fmla="*/ 172065 w 481781"/>
                    <a:gd name="connsiteY10" fmla="*/ 148989 h 242395"/>
                    <a:gd name="connsiteX11" fmla="*/ 181897 w 481781"/>
                    <a:gd name="connsiteY11" fmla="*/ 163737 h 242395"/>
                    <a:gd name="connsiteX12" fmla="*/ 191729 w 481781"/>
                    <a:gd name="connsiteY12" fmla="*/ 173570 h 242395"/>
                    <a:gd name="connsiteX13" fmla="*/ 196645 w 481781"/>
                    <a:gd name="connsiteY13" fmla="*/ 188318 h 242395"/>
                    <a:gd name="connsiteX14" fmla="*/ 211394 w 481781"/>
                    <a:gd name="connsiteY14" fmla="*/ 193234 h 242395"/>
                    <a:gd name="connsiteX15" fmla="*/ 240891 w 481781"/>
                    <a:gd name="connsiteY15" fmla="*/ 212899 h 242395"/>
                    <a:gd name="connsiteX16" fmla="*/ 255639 w 481781"/>
                    <a:gd name="connsiteY16" fmla="*/ 222731 h 242395"/>
                    <a:gd name="connsiteX17" fmla="*/ 290052 w 481781"/>
                    <a:gd name="connsiteY17" fmla="*/ 232563 h 242395"/>
                    <a:gd name="connsiteX18" fmla="*/ 339213 w 481781"/>
                    <a:gd name="connsiteY18" fmla="*/ 242395 h 242395"/>
                    <a:gd name="connsiteX19" fmla="*/ 422787 w 481781"/>
                    <a:gd name="connsiteY19" fmla="*/ 237479 h 242395"/>
                    <a:gd name="connsiteX20" fmla="*/ 452284 w 481781"/>
                    <a:gd name="connsiteY20" fmla="*/ 227647 h 242395"/>
                    <a:gd name="connsiteX21" fmla="*/ 467033 w 481781"/>
                    <a:gd name="connsiteY21" fmla="*/ 222731 h 242395"/>
                    <a:gd name="connsiteX22" fmla="*/ 481781 w 481781"/>
                    <a:gd name="connsiteY22" fmla="*/ 193234 h 242395"/>
                    <a:gd name="connsiteX23" fmla="*/ 476865 w 481781"/>
                    <a:gd name="connsiteY23" fmla="*/ 178486 h 242395"/>
                    <a:gd name="connsiteX24" fmla="*/ 467033 w 481781"/>
                    <a:gd name="connsiteY24" fmla="*/ 163737 h 242395"/>
                    <a:gd name="connsiteX25" fmla="*/ 452284 w 481781"/>
                    <a:gd name="connsiteY25" fmla="*/ 158821 h 242395"/>
                    <a:gd name="connsiteX26" fmla="*/ 432620 w 481781"/>
                    <a:gd name="connsiteY26" fmla="*/ 134241 h 242395"/>
                    <a:gd name="connsiteX27" fmla="*/ 427704 w 481781"/>
                    <a:gd name="connsiteY27" fmla="*/ 119492 h 242395"/>
                    <a:gd name="connsiteX28" fmla="*/ 442452 w 481781"/>
                    <a:gd name="connsiteY28" fmla="*/ 60499 h 242395"/>
                    <a:gd name="connsiteX29" fmla="*/ 457200 w 481781"/>
                    <a:gd name="connsiteY29" fmla="*/ 55583 h 242395"/>
                    <a:gd name="connsiteX30" fmla="*/ 467033 w 481781"/>
                    <a:gd name="connsiteY30" fmla="*/ 45750 h 242395"/>
                    <a:gd name="connsiteX31" fmla="*/ 476865 w 481781"/>
                    <a:gd name="connsiteY31" fmla="*/ 16254 h 242395"/>
                    <a:gd name="connsiteX32" fmla="*/ 467033 w 481781"/>
                    <a:gd name="connsiteY32" fmla="*/ 6421 h 242395"/>
                    <a:gd name="connsiteX33" fmla="*/ 452284 w 481781"/>
                    <a:gd name="connsiteY33" fmla="*/ 1505 h 242395"/>
                    <a:gd name="connsiteX34" fmla="*/ 285136 w 481781"/>
                    <a:gd name="connsiteY34" fmla="*/ 1505 h 24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81781" h="242395">
                      <a:moveTo>
                        <a:pt x="0" y="173570"/>
                      </a:moveTo>
                      <a:cubicBezTo>
                        <a:pt x="3999" y="161573"/>
                        <a:pt x="5217" y="153605"/>
                        <a:pt x="14749" y="144073"/>
                      </a:cubicBezTo>
                      <a:cubicBezTo>
                        <a:pt x="18927" y="139895"/>
                        <a:pt x="24883" y="137932"/>
                        <a:pt x="29497" y="134241"/>
                      </a:cubicBezTo>
                      <a:cubicBezTo>
                        <a:pt x="33116" y="131345"/>
                        <a:pt x="36052" y="127686"/>
                        <a:pt x="39329" y="124408"/>
                      </a:cubicBezTo>
                      <a:cubicBezTo>
                        <a:pt x="40968" y="119492"/>
                        <a:pt x="42988" y="114687"/>
                        <a:pt x="44245" y="109660"/>
                      </a:cubicBezTo>
                      <a:cubicBezTo>
                        <a:pt x="46272" y="101554"/>
                        <a:pt x="44527" y="92032"/>
                        <a:pt x="49162" y="85079"/>
                      </a:cubicBezTo>
                      <a:cubicBezTo>
                        <a:pt x="52036" y="80767"/>
                        <a:pt x="58994" y="81802"/>
                        <a:pt x="63910" y="80163"/>
                      </a:cubicBezTo>
                      <a:cubicBezTo>
                        <a:pt x="105064" y="87022"/>
                        <a:pt x="85113" y="79550"/>
                        <a:pt x="122904" y="104744"/>
                      </a:cubicBezTo>
                      <a:lnTo>
                        <a:pt x="137652" y="114576"/>
                      </a:lnTo>
                      <a:cubicBezTo>
                        <a:pt x="144950" y="125524"/>
                        <a:pt x="147311" y="131153"/>
                        <a:pt x="157316" y="139157"/>
                      </a:cubicBezTo>
                      <a:cubicBezTo>
                        <a:pt x="161930" y="142848"/>
                        <a:pt x="167149" y="145712"/>
                        <a:pt x="172065" y="148989"/>
                      </a:cubicBezTo>
                      <a:cubicBezTo>
                        <a:pt x="175342" y="153905"/>
                        <a:pt x="178206" y="159123"/>
                        <a:pt x="181897" y="163737"/>
                      </a:cubicBezTo>
                      <a:cubicBezTo>
                        <a:pt x="184792" y="167356"/>
                        <a:pt x="189344" y="169595"/>
                        <a:pt x="191729" y="173570"/>
                      </a:cubicBezTo>
                      <a:cubicBezTo>
                        <a:pt x="194395" y="178014"/>
                        <a:pt x="192981" y="184654"/>
                        <a:pt x="196645" y="188318"/>
                      </a:cubicBezTo>
                      <a:cubicBezTo>
                        <a:pt x="200309" y="191982"/>
                        <a:pt x="206478" y="191595"/>
                        <a:pt x="211394" y="193234"/>
                      </a:cubicBezTo>
                      <a:cubicBezTo>
                        <a:pt x="239350" y="221192"/>
                        <a:pt x="212432" y="198670"/>
                        <a:pt x="240891" y="212899"/>
                      </a:cubicBezTo>
                      <a:cubicBezTo>
                        <a:pt x="246176" y="215541"/>
                        <a:pt x="250354" y="220089"/>
                        <a:pt x="255639" y="222731"/>
                      </a:cubicBezTo>
                      <a:cubicBezTo>
                        <a:pt x="262088" y="225956"/>
                        <a:pt x="284538" y="231382"/>
                        <a:pt x="290052" y="232563"/>
                      </a:cubicBezTo>
                      <a:cubicBezTo>
                        <a:pt x="306393" y="236064"/>
                        <a:pt x="339213" y="242395"/>
                        <a:pt x="339213" y="242395"/>
                      </a:cubicBezTo>
                      <a:cubicBezTo>
                        <a:pt x="367071" y="240756"/>
                        <a:pt x="395115" y="241088"/>
                        <a:pt x="422787" y="237479"/>
                      </a:cubicBezTo>
                      <a:cubicBezTo>
                        <a:pt x="433064" y="236139"/>
                        <a:pt x="442452" y="230924"/>
                        <a:pt x="452284" y="227647"/>
                      </a:cubicBezTo>
                      <a:lnTo>
                        <a:pt x="467033" y="222731"/>
                      </a:lnTo>
                      <a:cubicBezTo>
                        <a:pt x="472005" y="215273"/>
                        <a:pt x="481781" y="203412"/>
                        <a:pt x="481781" y="193234"/>
                      </a:cubicBezTo>
                      <a:cubicBezTo>
                        <a:pt x="481781" y="188052"/>
                        <a:pt x="479182" y="183121"/>
                        <a:pt x="476865" y="178486"/>
                      </a:cubicBezTo>
                      <a:cubicBezTo>
                        <a:pt x="474223" y="173201"/>
                        <a:pt x="471647" y="167428"/>
                        <a:pt x="467033" y="163737"/>
                      </a:cubicBezTo>
                      <a:cubicBezTo>
                        <a:pt x="462986" y="160500"/>
                        <a:pt x="457200" y="160460"/>
                        <a:pt x="452284" y="158821"/>
                      </a:cubicBezTo>
                      <a:cubicBezTo>
                        <a:pt x="439927" y="121750"/>
                        <a:pt x="458034" y="166009"/>
                        <a:pt x="432620" y="134241"/>
                      </a:cubicBezTo>
                      <a:cubicBezTo>
                        <a:pt x="429383" y="130194"/>
                        <a:pt x="429343" y="124408"/>
                        <a:pt x="427704" y="119492"/>
                      </a:cubicBezTo>
                      <a:cubicBezTo>
                        <a:pt x="428447" y="115033"/>
                        <a:pt x="435578" y="62790"/>
                        <a:pt x="442452" y="60499"/>
                      </a:cubicBezTo>
                      <a:lnTo>
                        <a:pt x="457200" y="55583"/>
                      </a:lnTo>
                      <a:cubicBezTo>
                        <a:pt x="460478" y="52305"/>
                        <a:pt x="464960" y="49896"/>
                        <a:pt x="467033" y="45750"/>
                      </a:cubicBezTo>
                      <a:cubicBezTo>
                        <a:pt x="471668" y="36480"/>
                        <a:pt x="476865" y="16254"/>
                        <a:pt x="476865" y="16254"/>
                      </a:cubicBezTo>
                      <a:cubicBezTo>
                        <a:pt x="473588" y="12976"/>
                        <a:pt x="471008" y="8806"/>
                        <a:pt x="467033" y="6421"/>
                      </a:cubicBezTo>
                      <a:cubicBezTo>
                        <a:pt x="462589" y="3755"/>
                        <a:pt x="457464" y="1645"/>
                        <a:pt x="452284" y="1505"/>
                      </a:cubicBezTo>
                      <a:cubicBezTo>
                        <a:pt x="396588" y="0"/>
                        <a:pt x="340852" y="1505"/>
                        <a:pt x="285136" y="1505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5" name="34 - Ελεύθερη σχεδίαση"/>
                <p:cNvSpPr/>
                <p:nvPr/>
              </p:nvSpPr>
              <p:spPr>
                <a:xfrm>
                  <a:off x="2517058" y="3805084"/>
                  <a:ext cx="383458" cy="309716"/>
                </a:xfrm>
                <a:custGeom>
                  <a:avLst/>
                  <a:gdLst>
                    <a:gd name="connsiteX0" fmla="*/ 0 w 383458"/>
                    <a:gd name="connsiteY0" fmla="*/ 309716 h 309716"/>
                    <a:gd name="connsiteX1" fmla="*/ 260555 w 383458"/>
                    <a:gd name="connsiteY1" fmla="*/ 304800 h 309716"/>
                    <a:gd name="connsiteX2" fmla="*/ 280219 w 383458"/>
                    <a:gd name="connsiteY2" fmla="*/ 280219 h 309716"/>
                    <a:gd name="connsiteX3" fmla="*/ 285136 w 383458"/>
                    <a:gd name="connsiteY3" fmla="*/ 240890 h 309716"/>
                    <a:gd name="connsiteX4" fmla="*/ 329381 w 383458"/>
                    <a:gd name="connsiteY4" fmla="*/ 235974 h 309716"/>
                    <a:gd name="connsiteX5" fmla="*/ 358877 w 383458"/>
                    <a:gd name="connsiteY5" fmla="*/ 231058 h 309716"/>
                    <a:gd name="connsiteX6" fmla="*/ 383458 w 383458"/>
                    <a:gd name="connsiteY6" fmla="*/ 196645 h 309716"/>
                    <a:gd name="connsiteX7" fmla="*/ 373626 w 383458"/>
                    <a:gd name="connsiteY7" fmla="*/ 137651 h 309716"/>
                    <a:gd name="connsiteX8" fmla="*/ 368710 w 383458"/>
                    <a:gd name="connsiteY8" fmla="*/ 122903 h 309716"/>
                    <a:gd name="connsiteX9" fmla="*/ 353961 w 383458"/>
                    <a:gd name="connsiteY9" fmla="*/ 117987 h 309716"/>
                    <a:gd name="connsiteX10" fmla="*/ 339213 w 383458"/>
                    <a:gd name="connsiteY10" fmla="*/ 108155 h 309716"/>
                    <a:gd name="connsiteX11" fmla="*/ 324465 w 383458"/>
                    <a:gd name="connsiteY11" fmla="*/ 103239 h 309716"/>
                    <a:gd name="connsiteX12" fmla="*/ 304800 w 383458"/>
                    <a:gd name="connsiteY12" fmla="*/ 78658 h 309716"/>
                    <a:gd name="connsiteX13" fmla="*/ 299884 w 383458"/>
                    <a:gd name="connsiteY13" fmla="*/ 63910 h 309716"/>
                    <a:gd name="connsiteX14" fmla="*/ 290052 w 383458"/>
                    <a:gd name="connsiteY14" fmla="*/ 49161 h 309716"/>
                    <a:gd name="connsiteX15" fmla="*/ 285136 w 383458"/>
                    <a:gd name="connsiteY15" fmla="*/ 34413 h 309716"/>
                    <a:gd name="connsiteX16" fmla="*/ 255639 w 383458"/>
                    <a:gd name="connsiteY16" fmla="*/ 24581 h 309716"/>
                    <a:gd name="connsiteX17" fmla="*/ 240890 w 383458"/>
                    <a:gd name="connsiteY17" fmla="*/ 19664 h 309716"/>
                    <a:gd name="connsiteX18" fmla="*/ 226142 w 383458"/>
                    <a:gd name="connsiteY18" fmla="*/ 14748 h 309716"/>
                    <a:gd name="connsiteX19" fmla="*/ 201561 w 383458"/>
                    <a:gd name="connsiteY19" fmla="*/ 0 h 30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83458" h="309716">
                      <a:moveTo>
                        <a:pt x="0" y="309716"/>
                      </a:moveTo>
                      <a:cubicBezTo>
                        <a:pt x="86852" y="308077"/>
                        <a:pt x="173812" y="309447"/>
                        <a:pt x="260555" y="304800"/>
                      </a:cubicBezTo>
                      <a:cubicBezTo>
                        <a:pt x="275649" y="303991"/>
                        <a:pt x="276913" y="290137"/>
                        <a:pt x="280219" y="280219"/>
                      </a:cubicBezTo>
                      <a:cubicBezTo>
                        <a:pt x="281858" y="267109"/>
                        <a:pt x="275316" y="249728"/>
                        <a:pt x="285136" y="240890"/>
                      </a:cubicBezTo>
                      <a:cubicBezTo>
                        <a:pt x="296166" y="230963"/>
                        <a:pt x="314672" y="237935"/>
                        <a:pt x="329381" y="235974"/>
                      </a:cubicBezTo>
                      <a:cubicBezTo>
                        <a:pt x="339261" y="234657"/>
                        <a:pt x="349045" y="232697"/>
                        <a:pt x="358877" y="231058"/>
                      </a:cubicBezTo>
                      <a:cubicBezTo>
                        <a:pt x="382206" y="207729"/>
                        <a:pt x="375611" y="220187"/>
                        <a:pt x="383458" y="196645"/>
                      </a:cubicBezTo>
                      <a:cubicBezTo>
                        <a:pt x="379468" y="164728"/>
                        <a:pt x="380844" y="162914"/>
                        <a:pt x="373626" y="137651"/>
                      </a:cubicBezTo>
                      <a:cubicBezTo>
                        <a:pt x="372202" y="132668"/>
                        <a:pt x="372374" y="126567"/>
                        <a:pt x="368710" y="122903"/>
                      </a:cubicBezTo>
                      <a:cubicBezTo>
                        <a:pt x="365046" y="119239"/>
                        <a:pt x="358877" y="119626"/>
                        <a:pt x="353961" y="117987"/>
                      </a:cubicBezTo>
                      <a:cubicBezTo>
                        <a:pt x="349045" y="114710"/>
                        <a:pt x="344498" y="110797"/>
                        <a:pt x="339213" y="108155"/>
                      </a:cubicBezTo>
                      <a:cubicBezTo>
                        <a:pt x="334578" y="105838"/>
                        <a:pt x="328908" y="105905"/>
                        <a:pt x="324465" y="103239"/>
                      </a:cubicBezTo>
                      <a:cubicBezTo>
                        <a:pt x="317933" y="99319"/>
                        <a:pt x="307671" y="84400"/>
                        <a:pt x="304800" y="78658"/>
                      </a:cubicBezTo>
                      <a:cubicBezTo>
                        <a:pt x="302483" y="74023"/>
                        <a:pt x="302201" y="68545"/>
                        <a:pt x="299884" y="63910"/>
                      </a:cubicBezTo>
                      <a:cubicBezTo>
                        <a:pt x="297242" y="58625"/>
                        <a:pt x="292694" y="54446"/>
                        <a:pt x="290052" y="49161"/>
                      </a:cubicBezTo>
                      <a:cubicBezTo>
                        <a:pt x="287735" y="44526"/>
                        <a:pt x="289353" y="37425"/>
                        <a:pt x="285136" y="34413"/>
                      </a:cubicBezTo>
                      <a:cubicBezTo>
                        <a:pt x="276702" y="28389"/>
                        <a:pt x="265471" y="27858"/>
                        <a:pt x="255639" y="24581"/>
                      </a:cubicBezTo>
                      <a:lnTo>
                        <a:pt x="240890" y="19664"/>
                      </a:lnTo>
                      <a:cubicBezTo>
                        <a:pt x="235974" y="18025"/>
                        <a:pt x="230454" y="17622"/>
                        <a:pt x="226142" y="14748"/>
                      </a:cubicBezTo>
                      <a:cubicBezTo>
                        <a:pt x="208345" y="2883"/>
                        <a:pt x="216679" y="7558"/>
                        <a:pt x="201561" y="0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6" name="35 - Ελεύθερη σχεδίαση"/>
                <p:cNvSpPr/>
                <p:nvPr/>
              </p:nvSpPr>
              <p:spPr>
                <a:xfrm>
                  <a:off x="2396333" y="2276168"/>
                  <a:ext cx="813899" cy="1465006"/>
                </a:xfrm>
                <a:custGeom>
                  <a:avLst/>
                  <a:gdLst>
                    <a:gd name="connsiteX0" fmla="*/ 194467 w 813899"/>
                    <a:gd name="connsiteY0" fmla="*/ 1465006 h 1465006"/>
                    <a:gd name="connsiteX1" fmla="*/ 150222 w 813899"/>
                    <a:gd name="connsiteY1" fmla="*/ 1460090 h 1465006"/>
                    <a:gd name="connsiteX2" fmla="*/ 110893 w 813899"/>
                    <a:gd name="connsiteY2" fmla="*/ 1450258 h 1465006"/>
                    <a:gd name="connsiteX3" fmla="*/ 76480 w 813899"/>
                    <a:gd name="connsiteY3" fmla="*/ 1440426 h 1465006"/>
                    <a:gd name="connsiteX4" fmla="*/ 66648 w 813899"/>
                    <a:gd name="connsiteY4" fmla="*/ 1425677 h 1465006"/>
                    <a:gd name="connsiteX5" fmla="*/ 46983 w 813899"/>
                    <a:gd name="connsiteY5" fmla="*/ 1420761 h 1465006"/>
                    <a:gd name="connsiteX6" fmla="*/ 32235 w 813899"/>
                    <a:gd name="connsiteY6" fmla="*/ 1415845 h 1465006"/>
                    <a:gd name="connsiteX7" fmla="*/ 22402 w 813899"/>
                    <a:gd name="connsiteY7" fmla="*/ 1406013 h 1465006"/>
                    <a:gd name="connsiteX8" fmla="*/ 42067 w 813899"/>
                    <a:gd name="connsiteY8" fmla="*/ 1381432 h 1465006"/>
                    <a:gd name="connsiteX9" fmla="*/ 61732 w 813899"/>
                    <a:gd name="connsiteY9" fmla="*/ 1342103 h 1465006"/>
                    <a:gd name="connsiteX10" fmla="*/ 81396 w 813899"/>
                    <a:gd name="connsiteY10" fmla="*/ 1317522 h 1465006"/>
                    <a:gd name="connsiteX11" fmla="*/ 96144 w 813899"/>
                    <a:gd name="connsiteY11" fmla="*/ 1312606 h 1465006"/>
                    <a:gd name="connsiteX12" fmla="*/ 115809 w 813899"/>
                    <a:gd name="connsiteY12" fmla="*/ 1288026 h 1465006"/>
                    <a:gd name="connsiteX13" fmla="*/ 120725 w 813899"/>
                    <a:gd name="connsiteY13" fmla="*/ 1273277 h 1465006"/>
                    <a:gd name="connsiteX14" fmla="*/ 105977 w 813899"/>
                    <a:gd name="connsiteY14" fmla="*/ 1263445 h 1465006"/>
                    <a:gd name="connsiteX15" fmla="*/ 56815 w 813899"/>
                    <a:gd name="connsiteY15" fmla="*/ 1278193 h 1465006"/>
                    <a:gd name="connsiteX16" fmla="*/ 42067 w 813899"/>
                    <a:gd name="connsiteY16" fmla="*/ 1283109 h 1465006"/>
                    <a:gd name="connsiteX17" fmla="*/ 17486 w 813899"/>
                    <a:gd name="connsiteY17" fmla="*/ 1278193 h 1465006"/>
                    <a:gd name="connsiteX18" fmla="*/ 2738 w 813899"/>
                    <a:gd name="connsiteY18" fmla="*/ 1273277 h 1465006"/>
                    <a:gd name="connsiteX19" fmla="*/ 7654 w 813899"/>
                    <a:gd name="connsiteY19" fmla="*/ 1243780 h 1465006"/>
                    <a:gd name="connsiteX20" fmla="*/ 27319 w 813899"/>
                    <a:gd name="connsiteY20" fmla="*/ 1204451 h 1465006"/>
                    <a:gd name="connsiteX21" fmla="*/ 37151 w 813899"/>
                    <a:gd name="connsiteY21" fmla="*/ 1189703 h 1465006"/>
                    <a:gd name="connsiteX22" fmla="*/ 61732 w 813899"/>
                    <a:gd name="connsiteY22" fmla="*/ 1184787 h 1465006"/>
                    <a:gd name="connsiteX23" fmla="*/ 81396 w 813899"/>
                    <a:gd name="connsiteY23" fmla="*/ 1179871 h 1465006"/>
                    <a:gd name="connsiteX24" fmla="*/ 96144 w 813899"/>
                    <a:gd name="connsiteY24" fmla="*/ 1170038 h 1465006"/>
                    <a:gd name="connsiteX25" fmla="*/ 105977 w 813899"/>
                    <a:gd name="connsiteY25" fmla="*/ 1160206 h 1465006"/>
                    <a:gd name="connsiteX26" fmla="*/ 135473 w 813899"/>
                    <a:gd name="connsiteY26" fmla="*/ 1140542 h 1465006"/>
                    <a:gd name="connsiteX27" fmla="*/ 150222 w 813899"/>
                    <a:gd name="connsiteY27" fmla="*/ 1120877 h 1465006"/>
                    <a:gd name="connsiteX28" fmla="*/ 169886 w 813899"/>
                    <a:gd name="connsiteY28" fmla="*/ 1091380 h 1465006"/>
                    <a:gd name="connsiteX29" fmla="*/ 189551 w 813899"/>
                    <a:gd name="connsiteY29" fmla="*/ 1066800 h 1465006"/>
                    <a:gd name="connsiteX30" fmla="*/ 194467 w 813899"/>
                    <a:gd name="connsiteY30" fmla="*/ 1052051 h 1465006"/>
                    <a:gd name="connsiteX31" fmla="*/ 214132 w 813899"/>
                    <a:gd name="connsiteY31" fmla="*/ 1027471 h 1465006"/>
                    <a:gd name="connsiteX32" fmla="*/ 233796 w 813899"/>
                    <a:gd name="connsiteY32" fmla="*/ 997974 h 1465006"/>
                    <a:gd name="connsiteX33" fmla="*/ 243628 w 813899"/>
                    <a:gd name="connsiteY33" fmla="*/ 983226 h 1465006"/>
                    <a:gd name="connsiteX34" fmla="*/ 258377 w 813899"/>
                    <a:gd name="connsiteY34" fmla="*/ 963561 h 1465006"/>
                    <a:gd name="connsiteX35" fmla="*/ 273125 w 813899"/>
                    <a:gd name="connsiteY35" fmla="*/ 948813 h 1465006"/>
                    <a:gd name="connsiteX36" fmla="*/ 292790 w 813899"/>
                    <a:gd name="connsiteY36" fmla="*/ 914400 h 1465006"/>
                    <a:gd name="connsiteX37" fmla="*/ 302622 w 813899"/>
                    <a:gd name="connsiteY37" fmla="*/ 904567 h 1465006"/>
                    <a:gd name="connsiteX38" fmla="*/ 307538 w 813899"/>
                    <a:gd name="connsiteY38" fmla="*/ 889819 h 1465006"/>
                    <a:gd name="connsiteX39" fmla="*/ 327202 w 813899"/>
                    <a:gd name="connsiteY39" fmla="*/ 865238 h 1465006"/>
                    <a:gd name="connsiteX40" fmla="*/ 337035 w 813899"/>
                    <a:gd name="connsiteY40" fmla="*/ 850490 h 1465006"/>
                    <a:gd name="connsiteX41" fmla="*/ 361615 w 813899"/>
                    <a:gd name="connsiteY41" fmla="*/ 806245 h 1465006"/>
                    <a:gd name="connsiteX42" fmla="*/ 371448 w 813899"/>
                    <a:gd name="connsiteY42" fmla="*/ 791497 h 1465006"/>
                    <a:gd name="connsiteX43" fmla="*/ 381280 w 813899"/>
                    <a:gd name="connsiteY43" fmla="*/ 776748 h 1465006"/>
                    <a:gd name="connsiteX44" fmla="*/ 396028 w 813899"/>
                    <a:gd name="connsiteY44" fmla="*/ 766916 h 1465006"/>
                    <a:gd name="connsiteX45" fmla="*/ 415693 w 813899"/>
                    <a:gd name="connsiteY45" fmla="*/ 737419 h 1465006"/>
                    <a:gd name="connsiteX46" fmla="*/ 440273 w 813899"/>
                    <a:gd name="connsiteY46" fmla="*/ 712838 h 1465006"/>
                    <a:gd name="connsiteX47" fmla="*/ 445190 w 813899"/>
                    <a:gd name="connsiteY47" fmla="*/ 698090 h 1465006"/>
                    <a:gd name="connsiteX48" fmla="*/ 464854 w 813899"/>
                    <a:gd name="connsiteY48" fmla="*/ 668593 h 1465006"/>
                    <a:gd name="connsiteX49" fmla="*/ 479602 w 813899"/>
                    <a:gd name="connsiteY49" fmla="*/ 624348 h 1465006"/>
                    <a:gd name="connsiteX50" fmla="*/ 484519 w 813899"/>
                    <a:gd name="connsiteY50" fmla="*/ 609600 h 1465006"/>
                    <a:gd name="connsiteX51" fmla="*/ 494351 w 813899"/>
                    <a:gd name="connsiteY51" fmla="*/ 575187 h 1465006"/>
                    <a:gd name="connsiteX52" fmla="*/ 499267 w 813899"/>
                    <a:gd name="connsiteY52" fmla="*/ 530942 h 1465006"/>
                    <a:gd name="connsiteX53" fmla="*/ 504183 w 813899"/>
                    <a:gd name="connsiteY53" fmla="*/ 516193 h 1465006"/>
                    <a:gd name="connsiteX54" fmla="*/ 518932 w 813899"/>
                    <a:gd name="connsiteY54" fmla="*/ 457200 h 1465006"/>
                    <a:gd name="connsiteX55" fmla="*/ 523848 w 813899"/>
                    <a:gd name="connsiteY55" fmla="*/ 437535 h 1465006"/>
                    <a:gd name="connsiteX56" fmla="*/ 533680 w 813899"/>
                    <a:gd name="connsiteY56" fmla="*/ 408038 h 1465006"/>
                    <a:gd name="connsiteX57" fmla="*/ 538596 w 813899"/>
                    <a:gd name="connsiteY57" fmla="*/ 393290 h 1465006"/>
                    <a:gd name="connsiteX58" fmla="*/ 548428 w 813899"/>
                    <a:gd name="connsiteY58" fmla="*/ 358877 h 1465006"/>
                    <a:gd name="connsiteX59" fmla="*/ 568093 w 813899"/>
                    <a:gd name="connsiteY59" fmla="*/ 329380 h 1465006"/>
                    <a:gd name="connsiteX60" fmla="*/ 577925 w 813899"/>
                    <a:gd name="connsiteY60" fmla="*/ 314632 h 1465006"/>
                    <a:gd name="connsiteX61" fmla="*/ 587757 w 813899"/>
                    <a:gd name="connsiteY61" fmla="*/ 299884 h 1465006"/>
                    <a:gd name="connsiteX62" fmla="*/ 597590 w 813899"/>
                    <a:gd name="connsiteY62" fmla="*/ 290051 h 1465006"/>
                    <a:gd name="connsiteX63" fmla="*/ 612338 w 813899"/>
                    <a:gd name="connsiteY63" fmla="*/ 255638 h 1465006"/>
                    <a:gd name="connsiteX64" fmla="*/ 622170 w 813899"/>
                    <a:gd name="connsiteY64" fmla="*/ 240890 h 1465006"/>
                    <a:gd name="connsiteX65" fmla="*/ 641835 w 813899"/>
                    <a:gd name="connsiteY65" fmla="*/ 206477 h 1465006"/>
                    <a:gd name="connsiteX66" fmla="*/ 651667 w 813899"/>
                    <a:gd name="connsiteY66" fmla="*/ 186813 h 1465006"/>
                    <a:gd name="connsiteX67" fmla="*/ 661499 w 813899"/>
                    <a:gd name="connsiteY67" fmla="*/ 176980 h 1465006"/>
                    <a:gd name="connsiteX68" fmla="*/ 666415 w 813899"/>
                    <a:gd name="connsiteY68" fmla="*/ 162232 h 1465006"/>
                    <a:gd name="connsiteX69" fmla="*/ 686080 w 813899"/>
                    <a:gd name="connsiteY69" fmla="*/ 142567 h 1465006"/>
                    <a:gd name="connsiteX70" fmla="*/ 710661 w 813899"/>
                    <a:gd name="connsiteY70" fmla="*/ 117987 h 1465006"/>
                    <a:gd name="connsiteX71" fmla="*/ 730325 w 813899"/>
                    <a:gd name="connsiteY71" fmla="*/ 83574 h 1465006"/>
                    <a:gd name="connsiteX72" fmla="*/ 754906 w 813899"/>
                    <a:gd name="connsiteY72" fmla="*/ 58993 h 1465006"/>
                    <a:gd name="connsiteX73" fmla="*/ 779486 w 813899"/>
                    <a:gd name="connsiteY73" fmla="*/ 34413 h 1465006"/>
                    <a:gd name="connsiteX74" fmla="*/ 789319 w 813899"/>
                    <a:gd name="connsiteY74" fmla="*/ 19664 h 1465006"/>
                    <a:gd name="connsiteX75" fmla="*/ 804067 w 813899"/>
                    <a:gd name="connsiteY75" fmla="*/ 9832 h 1465006"/>
                    <a:gd name="connsiteX76" fmla="*/ 813899 w 813899"/>
                    <a:gd name="connsiteY76" fmla="*/ 0 h 146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813899" h="1465006">
                      <a:moveTo>
                        <a:pt x="194467" y="1465006"/>
                      </a:moveTo>
                      <a:cubicBezTo>
                        <a:pt x="179719" y="1463367"/>
                        <a:pt x="164835" y="1462669"/>
                        <a:pt x="150222" y="1460090"/>
                      </a:cubicBezTo>
                      <a:cubicBezTo>
                        <a:pt x="136914" y="1457742"/>
                        <a:pt x="124003" y="1453535"/>
                        <a:pt x="110893" y="1450258"/>
                      </a:cubicBezTo>
                      <a:cubicBezTo>
                        <a:pt x="86200" y="1444085"/>
                        <a:pt x="97639" y="1447479"/>
                        <a:pt x="76480" y="1440426"/>
                      </a:cubicBezTo>
                      <a:cubicBezTo>
                        <a:pt x="73203" y="1435510"/>
                        <a:pt x="71564" y="1428955"/>
                        <a:pt x="66648" y="1425677"/>
                      </a:cubicBezTo>
                      <a:cubicBezTo>
                        <a:pt x="61026" y="1421929"/>
                        <a:pt x="53480" y="1422617"/>
                        <a:pt x="46983" y="1420761"/>
                      </a:cubicBezTo>
                      <a:cubicBezTo>
                        <a:pt x="42000" y="1419337"/>
                        <a:pt x="37151" y="1417484"/>
                        <a:pt x="32235" y="1415845"/>
                      </a:cubicBezTo>
                      <a:cubicBezTo>
                        <a:pt x="28957" y="1412568"/>
                        <a:pt x="23311" y="1410558"/>
                        <a:pt x="22402" y="1406013"/>
                      </a:cubicBezTo>
                      <a:cubicBezTo>
                        <a:pt x="19609" y="1392045"/>
                        <a:pt x="33928" y="1386858"/>
                        <a:pt x="42067" y="1381432"/>
                      </a:cubicBezTo>
                      <a:cubicBezTo>
                        <a:pt x="58847" y="1331090"/>
                        <a:pt x="42118" y="1366619"/>
                        <a:pt x="61732" y="1342103"/>
                      </a:cubicBezTo>
                      <a:cubicBezTo>
                        <a:pt x="67915" y="1334375"/>
                        <a:pt x="72266" y="1323000"/>
                        <a:pt x="81396" y="1317522"/>
                      </a:cubicBezTo>
                      <a:cubicBezTo>
                        <a:pt x="85839" y="1314856"/>
                        <a:pt x="91228" y="1314245"/>
                        <a:pt x="96144" y="1312606"/>
                      </a:cubicBezTo>
                      <a:cubicBezTo>
                        <a:pt x="105290" y="1303461"/>
                        <a:pt x="109607" y="1300430"/>
                        <a:pt x="115809" y="1288026"/>
                      </a:cubicBezTo>
                      <a:cubicBezTo>
                        <a:pt x="118127" y="1283391"/>
                        <a:pt x="119086" y="1278193"/>
                        <a:pt x="120725" y="1273277"/>
                      </a:cubicBezTo>
                      <a:cubicBezTo>
                        <a:pt x="115809" y="1270000"/>
                        <a:pt x="111856" y="1264033"/>
                        <a:pt x="105977" y="1263445"/>
                      </a:cubicBezTo>
                      <a:cubicBezTo>
                        <a:pt x="68726" y="1259720"/>
                        <a:pt x="79670" y="1266766"/>
                        <a:pt x="56815" y="1278193"/>
                      </a:cubicBezTo>
                      <a:cubicBezTo>
                        <a:pt x="52180" y="1280510"/>
                        <a:pt x="46983" y="1281470"/>
                        <a:pt x="42067" y="1283109"/>
                      </a:cubicBezTo>
                      <a:cubicBezTo>
                        <a:pt x="33873" y="1281470"/>
                        <a:pt x="25592" y="1280220"/>
                        <a:pt x="17486" y="1278193"/>
                      </a:cubicBezTo>
                      <a:cubicBezTo>
                        <a:pt x="12459" y="1276936"/>
                        <a:pt x="4162" y="1278260"/>
                        <a:pt x="2738" y="1273277"/>
                      </a:cubicBezTo>
                      <a:cubicBezTo>
                        <a:pt x="0" y="1263693"/>
                        <a:pt x="5236" y="1253450"/>
                        <a:pt x="7654" y="1243780"/>
                      </a:cubicBezTo>
                      <a:cubicBezTo>
                        <a:pt x="18331" y="1201070"/>
                        <a:pt x="10435" y="1225556"/>
                        <a:pt x="27319" y="1204451"/>
                      </a:cubicBezTo>
                      <a:cubicBezTo>
                        <a:pt x="31010" y="1199837"/>
                        <a:pt x="32021" y="1192634"/>
                        <a:pt x="37151" y="1189703"/>
                      </a:cubicBezTo>
                      <a:cubicBezTo>
                        <a:pt x="44406" y="1185557"/>
                        <a:pt x="53575" y="1186600"/>
                        <a:pt x="61732" y="1184787"/>
                      </a:cubicBezTo>
                      <a:cubicBezTo>
                        <a:pt x="68328" y="1183321"/>
                        <a:pt x="74841" y="1181510"/>
                        <a:pt x="81396" y="1179871"/>
                      </a:cubicBezTo>
                      <a:cubicBezTo>
                        <a:pt x="86312" y="1176593"/>
                        <a:pt x="91530" y="1173729"/>
                        <a:pt x="96144" y="1170038"/>
                      </a:cubicBezTo>
                      <a:cubicBezTo>
                        <a:pt x="99763" y="1167142"/>
                        <a:pt x="102269" y="1162987"/>
                        <a:pt x="105977" y="1160206"/>
                      </a:cubicBezTo>
                      <a:cubicBezTo>
                        <a:pt x="115430" y="1153116"/>
                        <a:pt x="128383" y="1149995"/>
                        <a:pt x="135473" y="1140542"/>
                      </a:cubicBezTo>
                      <a:cubicBezTo>
                        <a:pt x="140389" y="1133987"/>
                        <a:pt x="145523" y="1127590"/>
                        <a:pt x="150222" y="1120877"/>
                      </a:cubicBezTo>
                      <a:cubicBezTo>
                        <a:pt x="156998" y="1111196"/>
                        <a:pt x="161530" y="1099735"/>
                        <a:pt x="169886" y="1091380"/>
                      </a:cubicBezTo>
                      <a:cubicBezTo>
                        <a:pt x="183897" y="1077370"/>
                        <a:pt x="177148" y="1085405"/>
                        <a:pt x="189551" y="1066800"/>
                      </a:cubicBezTo>
                      <a:cubicBezTo>
                        <a:pt x="191190" y="1061884"/>
                        <a:pt x="192149" y="1056686"/>
                        <a:pt x="194467" y="1052051"/>
                      </a:cubicBezTo>
                      <a:cubicBezTo>
                        <a:pt x="200669" y="1039647"/>
                        <a:pt x="204986" y="1036616"/>
                        <a:pt x="214132" y="1027471"/>
                      </a:cubicBezTo>
                      <a:cubicBezTo>
                        <a:pt x="222771" y="1001552"/>
                        <a:pt x="213338" y="1022524"/>
                        <a:pt x="233796" y="997974"/>
                      </a:cubicBezTo>
                      <a:cubicBezTo>
                        <a:pt x="237578" y="993435"/>
                        <a:pt x="240194" y="988034"/>
                        <a:pt x="243628" y="983226"/>
                      </a:cubicBezTo>
                      <a:cubicBezTo>
                        <a:pt x="248391" y="976558"/>
                        <a:pt x="253045" y="969782"/>
                        <a:pt x="258377" y="963561"/>
                      </a:cubicBezTo>
                      <a:cubicBezTo>
                        <a:pt x="262901" y="958282"/>
                        <a:pt x="268674" y="954154"/>
                        <a:pt x="273125" y="948813"/>
                      </a:cubicBezTo>
                      <a:cubicBezTo>
                        <a:pt x="289881" y="928705"/>
                        <a:pt x="276768" y="938432"/>
                        <a:pt x="292790" y="914400"/>
                      </a:cubicBezTo>
                      <a:cubicBezTo>
                        <a:pt x="295361" y="910543"/>
                        <a:pt x="299345" y="907845"/>
                        <a:pt x="302622" y="904567"/>
                      </a:cubicBezTo>
                      <a:cubicBezTo>
                        <a:pt x="304261" y="899651"/>
                        <a:pt x="305221" y="894454"/>
                        <a:pt x="307538" y="889819"/>
                      </a:cubicBezTo>
                      <a:cubicBezTo>
                        <a:pt x="317622" y="869650"/>
                        <a:pt x="315012" y="880476"/>
                        <a:pt x="327202" y="865238"/>
                      </a:cubicBezTo>
                      <a:cubicBezTo>
                        <a:pt x="330893" y="860624"/>
                        <a:pt x="333757" y="855406"/>
                        <a:pt x="337035" y="850490"/>
                      </a:cubicBezTo>
                      <a:cubicBezTo>
                        <a:pt x="345687" y="824533"/>
                        <a:pt x="339078" y="840051"/>
                        <a:pt x="361615" y="806245"/>
                      </a:cubicBezTo>
                      <a:lnTo>
                        <a:pt x="371448" y="791497"/>
                      </a:lnTo>
                      <a:cubicBezTo>
                        <a:pt x="374726" y="786581"/>
                        <a:pt x="376364" y="780025"/>
                        <a:pt x="381280" y="776748"/>
                      </a:cubicBezTo>
                      <a:lnTo>
                        <a:pt x="396028" y="766916"/>
                      </a:lnTo>
                      <a:cubicBezTo>
                        <a:pt x="402583" y="757084"/>
                        <a:pt x="407337" y="745775"/>
                        <a:pt x="415693" y="737419"/>
                      </a:cubicBezTo>
                      <a:lnTo>
                        <a:pt x="440273" y="712838"/>
                      </a:lnTo>
                      <a:cubicBezTo>
                        <a:pt x="441912" y="707922"/>
                        <a:pt x="442673" y="702620"/>
                        <a:pt x="445190" y="698090"/>
                      </a:cubicBezTo>
                      <a:cubicBezTo>
                        <a:pt x="450929" y="687760"/>
                        <a:pt x="461117" y="679803"/>
                        <a:pt x="464854" y="668593"/>
                      </a:cubicBezTo>
                      <a:lnTo>
                        <a:pt x="479602" y="624348"/>
                      </a:lnTo>
                      <a:cubicBezTo>
                        <a:pt x="481241" y="619432"/>
                        <a:pt x="483262" y="614627"/>
                        <a:pt x="484519" y="609600"/>
                      </a:cubicBezTo>
                      <a:cubicBezTo>
                        <a:pt x="490692" y="584908"/>
                        <a:pt x="487298" y="596345"/>
                        <a:pt x="494351" y="575187"/>
                      </a:cubicBezTo>
                      <a:cubicBezTo>
                        <a:pt x="495990" y="560439"/>
                        <a:pt x="496828" y="545579"/>
                        <a:pt x="499267" y="530942"/>
                      </a:cubicBezTo>
                      <a:cubicBezTo>
                        <a:pt x="500119" y="525830"/>
                        <a:pt x="502848" y="521200"/>
                        <a:pt x="504183" y="516193"/>
                      </a:cubicBezTo>
                      <a:cubicBezTo>
                        <a:pt x="509406" y="496608"/>
                        <a:pt x="514016" y="476864"/>
                        <a:pt x="518932" y="457200"/>
                      </a:cubicBezTo>
                      <a:cubicBezTo>
                        <a:pt x="520571" y="450645"/>
                        <a:pt x="521711" y="443945"/>
                        <a:pt x="523848" y="437535"/>
                      </a:cubicBezTo>
                      <a:lnTo>
                        <a:pt x="533680" y="408038"/>
                      </a:lnTo>
                      <a:cubicBezTo>
                        <a:pt x="535319" y="403122"/>
                        <a:pt x="537339" y="398317"/>
                        <a:pt x="538596" y="393290"/>
                      </a:cubicBezTo>
                      <a:cubicBezTo>
                        <a:pt x="539753" y="388663"/>
                        <a:pt x="545223" y="364646"/>
                        <a:pt x="548428" y="358877"/>
                      </a:cubicBezTo>
                      <a:cubicBezTo>
                        <a:pt x="554167" y="348547"/>
                        <a:pt x="561538" y="339212"/>
                        <a:pt x="568093" y="329380"/>
                      </a:cubicBezTo>
                      <a:lnTo>
                        <a:pt x="577925" y="314632"/>
                      </a:lnTo>
                      <a:cubicBezTo>
                        <a:pt x="581202" y="309716"/>
                        <a:pt x="583579" y="304062"/>
                        <a:pt x="587757" y="299884"/>
                      </a:cubicBezTo>
                      <a:lnTo>
                        <a:pt x="597590" y="290051"/>
                      </a:lnTo>
                      <a:cubicBezTo>
                        <a:pt x="603105" y="273506"/>
                        <a:pt x="602619" y="272647"/>
                        <a:pt x="612338" y="255638"/>
                      </a:cubicBezTo>
                      <a:cubicBezTo>
                        <a:pt x="615269" y="250508"/>
                        <a:pt x="619528" y="246175"/>
                        <a:pt x="622170" y="240890"/>
                      </a:cubicBezTo>
                      <a:cubicBezTo>
                        <a:pt x="639500" y="206230"/>
                        <a:pt x="622728" y="225582"/>
                        <a:pt x="641835" y="206477"/>
                      </a:cubicBezTo>
                      <a:cubicBezTo>
                        <a:pt x="645112" y="199922"/>
                        <a:pt x="647602" y="192911"/>
                        <a:pt x="651667" y="186813"/>
                      </a:cubicBezTo>
                      <a:cubicBezTo>
                        <a:pt x="654238" y="182956"/>
                        <a:pt x="659114" y="180955"/>
                        <a:pt x="661499" y="176980"/>
                      </a:cubicBezTo>
                      <a:cubicBezTo>
                        <a:pt x="664165" y="172536"/>
                        <a:pt x="663403" y="166449"/>
                        <a:pt x="666415" y="162232"/>
                      </a:cubicBezTo>
                      <a:cubicBezTo>
                        <a:pt x="671803" y="154689"/>
                        <a:pt x="680938" y="150280"/>
                        <a:pt x="686080" y="142567"/>
                      </a:cubicBezTo>
                      <a:cubicBezTo>
                        <a:pt x="699189" y="122903"/>
                        <a:pt x="690996" y="131096"/>
                        <a:pt x="710661" y="117987"/>
                      </a:cubicBezTo>
                      <a:cubicBezTo>
                        <a:pt x="715953" y="107402"/>
                        <a:pt x="722218" y="92840"/>
                        <a:pt x="730325" y="83574"/>
                      </a:cubicBezTo>
                      <a:cubicBezTo>
                        <a:pt x="737956" y="74853"/>
                        <a:pt x="749724" y="69357"/>
                        <a:pt x="754906" y="58993"/>
                      </a:cubicBezTo>
                      <a:cubicBezTo>
                        <a:pt x="767055" y="34694"/>
                        <a:pt x="757786" y="41646"/>
                        <a:pt x="779486" y="34413"/>
                      </a:cubicBezTo>
                      <a:cubicBezTo>
                        <a:pt x="782764" y="29497"/>
                        <a:pt x="785141" y="23842"/>
                        <a:pt x="789319" y="19664"/>
                      </a:cubicBezTo>
                      <a:cubicBezTo>
                        <a:pt x="793497" y="15486"/>
                        <a:pt x="799453" y="13523"/>
                        <a:pt x="804067" y="9832"/>
                      </a:cubicBezTo>
                      <a:cubicBezTo>
                        <a:pt x="807686" y="6937"/>
                        <a:pt x="810622" y="3277"/>
                        <a:pt x="813899" y="0"/>
                      </a:cubicBezTo>
                    </a:path>
                  </a:pathLst>
                </a:cu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38" name="37 - TextBox"/>
              <p:cNvSpPr txBox="1"/>
              <p:nvPr/>
            </p:nvSpPr>
            <p:spPr>
              <a:xfrm>
                <a:off x="5857884" y="-24"/>
                <a:ext cx="3071834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/>
              </a:p>
              <a:p>
                <a:r>
                  <a:rPr lang="el-GR" b="1" dirty="0" smtClean="0"/>
                  <a:t>ΠΕΡΙΒΑΛΛΟΝΤΙΚΟ </a:t>
                </a:r>
                <a:r>
                  <a:rPr lang="el-GR" b="1" dirty="0" smtClean="0"/>
                  <a:t>ΜΟΝΟΠΑΤΙ ΣΤΗΝ </a:t>
                </a:r>
                <a:r>
                  <a:rPr lang="el-GR" b="1" dirty="0" smtClean="0"/>
                  <a:t>ΠΑΤΡΑ</a:t>
                </a:r>
                <a:endParaRPr lang="en-US" b="1" dirty="0" smtClean="0"/>
              </a:p>
              <a:p>
                <a:endParaRPr lang="el-GR" b="1" dirty="0" smtClean="0"/>
              </a:p>
              <a:p>
                <a:r>
                  <a:rPr lang="el-GR" dirty="0" smtClean="0"/>
                  <a:t>Η ΔΙΑΔΡΟΜΗ ΜΑΣ: </a:t>
                </a:r>
              </a:p>
              <a:p>
                <a:pPr lvl="0"/>
                <a:r>
                  <a:rPr lang="el-GR" dirty="0" smtClean="0"/>
                  <a:t>1. Το σχολείο μας:  7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ΓΕΛ Πάτρας, Σουνίου 111-115</a:t>
                </a:r>
              </a:p>
              <a:p>
                <a:pPr lvl="0"/>
                <a:r>
                  <a:rPr lang="el-GR" dirty="0" smtClean="0"/>
                  <a:t>2. Κήπος </a:t>
                </a:r>
                <a:r>
                  <a:rPr lang="el-GR" dirty="0" err="1" smtClean="0"/>
                  <a:t>Σκαγιοπουλείου</a:t>
                </a:r>
                <a:endParaRPr lang="el-GR" dirty="0" smtClean="0"/>
              </a:p>
              <a:p>
                <a:pPr lvl="0"/>
                <a:r>
                  <a:rPr lang="el-GR" dirty="0" smtClean="0"/>
                  <a:t>3. Θέατρο </a:t>
                </a:r>
                <a:r>
                  <a:rPr lang="el-GR" dirty="0" err="1" smtClean="0"/>
                  <a:t>Λιθογραφείον</a:t>
                </a:r>
                <a:endParaRPr lang="el-GR" dirty="0" smtClean="0"/>
              </a:p>
              <a:p>
                <a:pPr lvl="0"/>
                <a:r>
                  <a:rPr lang="el-GR" dirty="0" smtClean="0"/>
                  <a:t>4. Ψηλά Αλώνια</a:t>
                </a:r>
              </a:p>
              <a:p>
                <a:pPr lvl="0"/>
                <a:r>
                  <a:rPr lang="el-GR" dirty="0" smtClean="0"/>
                  <a:t>5. </a:t>
                </a:r>
                <a:r>
                  <a:rPr lang="el-GR" dirty="0" smtClean="0"/>
                  <a:t>Ρωμαϊκό Ωδείο Πατρών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6. </a:t>
                </a:r>
                <a:r>
                  <a:rPr lang="el-GR" dirty="0" smtClean="0"/>
                  <a:t>Κάστρο </a:t>
                </a:r>
                <a:r>
                  <a:rPr lang="el-GR" dirty="0" smtClean="0"/>
                  <a:t>της Πάτρας</a:t>
                </a:r>
              </a:p>
              <a:p>
                <a:pPr lvl="0"/>
                <a:r>
                  <a:rPr lang="en-US" dirty="0" smtClean="0"/>
                  <a:t>7</a:t>
                </a:r>
                <a:r>
                  <a:rPr lang="el-GR" dirty="0" smtClean="0"/>
                  <a:t>. </a:t>
                </a:r>
                <a:r>
                  <a:rPr lang="el-GR" dirty="0" smtClean="0"/>
                  <a:t>Δασύλλιο</a:t>
                </a:r>
              </a:p>
              <a:p>
                <a:pPr lvl="0"/>
                <a:r>
                  <a:rPr lang="el-GR" dirty="0" smtClean="0"/>
                  <a:t>8</a:t>
                </a:r>
                <a:r>
                  <a:rPr lang="el-GR" dirty="0" smtClean="0"/>
                  <a:t>. Αρχαιολογικό Μουσείο</a:t>
                </a:r>
              </a:p>
              <a:p>
                <a:pPr lvl="0"/>
                <a:r>
                  <a:rPr lang="el-GR" dirty="0" smtClean="0"/>
                  <a:t>9. Αρχαιολογικός χώρος </a:t>
                </a:r>
                <a:r>
                  <a:rPr lang="el-GR" dirty="0" err="1" smtClean="0"/>
                  <a:t>Βούντενης</a:t>
                </a:r>
                <a:r>
                  <a:rPr lang="el-GR" dirty="0" smtClean="0"/>
                  <a:t>, </a:t>
                </a:r>
                <a:r>
                  <a:rPr lang="el-GR" sz="1400" dirty="0" smtClean="0"/>
                  <a:t>Μυκηναϊκό νεκροταφείο</a:t>
                </a:r>
              </a:p>
              <a:p>
                <a:pPr lvl="0"/>
                <a:r>
                  <a:rPr lang="el-GR" dirty="0" smtClean="0"/>
                  <a:t>10. Έλος της Αγυιάς</a:t>
                </a:r>
              </a:p>
              <a:p>
                <a:pPr lvl="0"/>
                <a:r>
                  <a:rPr lang="el-GR" dirty="0" smtClean="0"/>
                  <a:t>11. </a:t>
                </a:r>
                <a:r>
                  <a:rPr lang="el-GR" dirty="0" smtClean="0"/>
                  <a:t>Ιερός Ναός Άγιου </a:t>
                </a:r>
                <a:r>
                  <a:rPr lang="el-GR" dirty="0" smtClean="0"/>
                  <a:t>Ανδρέα</a:t>
                </a:r>
                <a:endParaRPr lang="el-GR" dirty="0" smtClean="0"/>
              </a:p>
              <a:p>
                <a:pPr lvl="0"/>
                <a:r>
                  <a:rPr lang="el-GR" dirty="0" smtClean="0"/>
                  <a:t>12. </a:t>
                </a:r>
                <a:r>
                  <a:rPr lang="el-GR" dirty="0" smtClean="0"/>
                  <a:t>Νότιο Πάρκο 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13. </a:t>
                </a:r>
                <a:r>
                  <a:rPr lang="el-GR" dirty="0" smtClean="0"/>
                  <a:t>Παλιό </a:t>
                </a:r>
                <a:r>
                  <a:rPr lang="el-GR" dirty="0" smtClean="0"/>
                  <a:t>εργοστάσιο χάρτου «Λαδόπουλος» </a:t>
                </a:r>
                <a:r>
                  <a:rPr lang="el-GR" dirty="0" smtClean="0"/>
                  <a:t>(</a:t>
                </a:r>
                <a:r>
                  <a:rPr lang="el-GR" sz="1400" dirty="0" smtClean="0"/>
                  <a:t>τώρα </a:t>
                </a:r>
                <a:r>
                  <a:rPr lang="el-GR" sz="1400" dirty="0" err="1" smtClean="0"/>
                  <a:t>πολυχώρος</a:t>
                </a:r>
                <a:r>
                  <a:rPr lang="el-GR" sz="1400" dirty="0" smtClean="0"/>
                  <a:t> πολιτισμού</a:t>
                </a:r>
                <a:r>
                  <a:rPr lang="el-GR" dirty="0" smtClean="0"/>
                  <a:t>)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1</a:t>
                </a:r>
                <a:r>
                  <a:rPr lang="en-US" dirty="0" smtClean="0"/>
                  <a:t>4</a:t>
                </a:r>
                <a:r>
                  <a:rPr lang="el-GR" dirty="0" smtClean="0"/>
                  <a:t>. </a:t>
                </a:r>
                <a:r>
                  <a:rPr lang="el-GR" dirty="0" smtClean="0"/>
                  <a:t>Ξανά στο σχολείο </a:t>
                </a:r>
              </a:p>
              <a:p>
                <a:r>
                  <a:rPr lang="el-GR" dirty="0" smtClean="0"/>
                  <a:t> </a:t>
                </a:r>
                <a:endParaRPr lang="el-GR" dirty="0"/>
              </a:p>
            </p:txBody>
          </p:sp>
          <p:grpSp>
            <p:nvGrpSpPr>
              <p:cNvPr id="58" name="57 - Ομάδα"/>
              <p:cNvGrpSpPr/>
              <p:nvPr/>
            </p:nvGrpSpPr>
            <p:grpSpPr>
              <a:xfrm>
                <a:off x="3143240" y="428604"/>
                <a:ext cx="1178625" cy="856667"/>
                <a:chOff x="2140342" y="3429000"/>
                <a:chExt cx="1035749" cy="642353"/>
              </a:xfrm>
            </p:grpSpPr>
            <p:pic>
              <p:nvPicPr>
                <p:cNvPr id="41" name="40 - Εικόνα" descr="skagiopouleio-850x460-1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140342" y="3429000"/>
                  <a:ext cx="1035749" cy="642353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43" name="42 - TextBox"/>
                <p:cNvSpPr txBox="1"/>
                <p:nvPr/>
              </p:nvSpPr>
              <p:spPr>
                <a:xfrm>
                  <a:off x="2140342" y="3429000"/>
                  <a:ext cx="186841" cy="276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chemeClr val="bg1"/>
                      </a:solidFill>
                    </a:rPr>
                    <a:t>2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58 - Ομάδα"/>
              <p:cNvGrpSpPr/>
              <p:nvPr/>
            </p:nvGrpSpPr>
            <p:grpSpPr>
              <a:xfrm>
                <a:off x="4500562" y="500042"/>
                <a:ext cx="1049868" cy="856471"/>
                <a:chOff x="2000232" y="4178412"/>
                <a:chExt cx="1049868" cy="856471"/>
              </a:xfrm>
            </p:grpSpPr>
            <p:pic>
              <p:nvPicPr>
                <p:cNvPr id="40" name="39 - Εικόνα" descr="lithografeio-mesa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00232" y="4178412"/>
                  <a:ext cx="1049868" cy="856471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44" name="43 - TextBox"/>
                <p:cNvSpPr txBox="1"/>
                <p:nvPr/>
              </p:nvSpPr>
              <p:spPr>
                <a:xfrm>
                  <a:off x="2000232" y="4178412"/>
                  <a:ext cx="186841" cy="276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chemeClr val="bg1"/>
                      </a:solidFill>
                    </a:rPr>
                    <a:t>3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0" name="59 - Ομάδα"/>
              <p:cNvGrpSpPr/>
              <p:nvPr/>
            </p:nvGrpSpPr>
            <p:grpSpPr>
              <a:xfrm>
                <a:off x="3143240" y="1428736"/>
                <a:ext cx="980895" cy="750860"/>
                <a:chOff x="2000232" y="5141943"/>
                <a:chExt cx="980895" cy="750860"/>
              </a:xfrm>
            </p:grpSpPr>
            <p:pic>
              <p:nvPicPr>
                <p:cNvPr id="42" name="41 - Εικόνα" descr="ψηλααλωνια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000232" y="5141943"/>
                  <a:ext cx="980895" cy="750860"/>
                </a:xfrm>
                <a:prstGeom prst="rect">
                  <a:avLst/>
                </a:prstGeom>
                <a:ln w="19050">
                  <a:solidFill>
                    <a:srgbClr val="0E1824"/>
                  </a:solidFill>
                </a:ln>
              </p:spPr>
            </p:pic>
            <p:sp>
              <p:nvSpPr>
                <p:cNvPr id="45" name="44 - TextBox"/>
                <p:cNvSpPr txBox="1"/>
                <p:nvPr/>
              </p:nvSpPr>
              <p:spPr>
                <a:xfrm>
                  <a:off x="2000232" y="5141943"/>
                  <a:ext cx="186841" cy="276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chemeClr val="bg1"/>
                      </a:solidFill>
                    </a:rPr>
                    <a:t>4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2" name="61 - Ομάδα"/>
              <p:cNvGrpSpPr/>
              <p:nvPr/>
            </p:nvGrpSpPr>
            <p:grpSpPr>
              <a:xfrm>
                <a:off x="4071934" y="4786322"/>
                <a:ext cx="1317142" cy="869398"/>
                <a:chOff x="3254858" y="5855689"/>
                <a:chExt cx="1317142" cy="869398"/>
              </a:xfrm>
            </p:grpSpPr>
            <p:pic>
              <p:nvPicPr>
                <p:cNvPr id="49" name="48 - Εικόνα" descr="ελος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310681" y="5855689"/>
                  <a:ext cx="1261319" cy="85943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51" name="50 - TextBox"/>
                <p:cNvSpPr txBox="1"/>
                <p:nvPr/>
              </p:nvSpPr>
              <p:spPr>
                <a:xfrm>
                  <a:off x="3254858" y="6355755"/>
                  <a:ext cx="5313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ln w="3175">
                        <a:noFill/>
                      </a:ln>
                      <a:solidFill>
                        <a:schemeClr val="bg1"/>
                      </a:solidFill>
                    </a:rPr>
                    <a:t>10</a:t>
                  </a:r>
                  <a:endParaRPr lang="el-GR" dirty="0">
                    <a:ln w="3175">
                      <a:noFill/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8" name="97 - Ομάδα"/>
              <p:cNvGrpSpPr/>
              <p:nvPr/>
            </p:nvGrpSpPr>
            <p:grpSpPr>
              <a:xfrm>
                <a:off x="2500298" y="3714752"/>
                <a:ext cx="1299521" cy="963861"/>
                <a:chOff x="2500298" y="3714752"/>
                <a:chExt cx="1299521" cy="963861"/>
              </a:xfrm>
            </p:grpSpPr>
            <p:pic>
              <p:nvPicPr>
                <p:cNvPr id="52" name="Picture 26" descr="Δασύλλιο – Σύλλογος Γονέων και Κηδεμόνων 15ου Δημοτικού – 2ου και 37ου  Νηπιαγωγείου Πατρών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500298" y="3714752"/>
                  <a:ext cx="1299521" cy="96386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53" name="52 - TextBox"/>
                <p:cNvSpPr txBox="1"/>
                <p:nvPr/>
              </p:nvSpPr>
              <p:spPr>
                <a:xfrm>
                  <a:off x="2500298" y="3714752"/>
                  <a:ext cx="236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7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7" name="96 - Ομάδα"/>
              <p:cNvGrpSpPr/>
              <p:nvPr/>
            </p:nvGrpSpPr>
            <p:grpSpPr>
              <a:xfrm>
                <a:off x="4286248" y="1500174"/>
                <a:ext cx="1339702" cy="830410"/>
                <a:chOff x="3929058" y="3643314"/>
                <a:chExt cx="1339702" cy="830410"/>
              </a:xfrm>
            </p:grpSpPr>
            <p:pic>
              <p:nvPicPr>
                <p:cNvPr id="54" name="Picture 44" descr="Η Πάτρα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929058" y="3643314"/>
                  <a:ext cx="1339702" cy="83041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55" name="54 - TextBox"/>
                <p:cNvSpPr txBox="1"/>
                <p:nvPr/>
              </p:nvSpPr>
              <p:spPr>
                <a:xfrm>
                  <a:off x="3929058" y="3643314"/>
                  <a:ext cx="2232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5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3" name="62 - Ομάδα"/>
              <p:cNvGrpSpPr/>
              <p:nvPr/>
            </p:nvGrpSpPr>
            <p:grpSpPr>
              <a:xfrm>
                <a:off x="4143372" y="3857628"/>
                <a:ext cx="1176603" cy="709151"/>
                <a:chOff x="3143240" y="4996236"/>
                <a:chExt cx="1176603" cy="709151"/>
              </a:xfrm>
            </p:grpSpPr>
            <p:pic>
              <p:nvPicPr>
                <p:cNvPr id="50" name="49 - Εικόνα" descr="ψηλααλωνια.jp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143240" y="4996236"/>
                  <a:ext cx="1172237" cy="709151"/>
                </a:xfrm>
                <a:prstGeom prst="rect">
                  <a:avLst/>
                </a:prstGeom>
              </p:spPr>
            </p:pic>
            <p:pic>
              <p:nvPicPr>
                <p:cNvPr id="56" name="Picture 59" descr="Νέο Αρχαιολογικό Μουσείο Πατρών | Thomas Gerasopoulos Photography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143241" y="4996236"/>
                  <a:ext cx="1176602" cy="7077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57" name="56 - TextBox"/>
                <p:cNvSpPr txBox="1"/>
                <p:nvPr/>
              </p:nvSpPr>
              <p:spPr>
                <a:xfrm>
                  <a:off x="3143240" y="4996236"/>
                  <a:ext cx="223288" cy="261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chemeClr val="bg1"/>
                      </a:solidFill>
                    </a:rPr>
                    <a:t>8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7" name="66 - Ομάδα"/>
              <p:cNvGrpSpPr/>
              <p:nvPr/>
            </p:nvGrpSpPr>
            <p:grpSpPr>
              <a:xfrm>
                <a:off x="2571736" y="4786322"/>
                <a:ext cx="1357322" cy="1017992"/>
                <a:chOff x="3357554" y="4143380"/>
                <a:chExt cx="1357322" cy="1017992"/>
              </a:xfrm>
            </p:grpSpPr>
            <p:pic>
              <p:nvPicPr>
                <p:cNvPr id="1030" name="Picture 6" descr="Το μυκηναϊκό νεκροταφείο της Βούντενης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357554" y="4143380"/>
                  <a:ext cx="1357322" cy="101799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66" name="65 - TextBox"/>
                <p:cNvSpPr txBox="1"/>
                <p:nvPr/>
              </p:nvSpPr>
              <p:spPr>
                <a:xfrm>
                  <a:off x="3357554" y="4786322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9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2" name="91 - Ομάδα"/>
              <p:cNvGrpSpPr/>
              <p:nvPr/>
            </p:nvGrpSpPr>
            <p:grpSpPr>
              <a:xfrm>
                <a:off x="714348" y="5857892"/>
                <a:ext cx="1317141" cy="869398"/>
                <a:chOff x="4000496" y="5774312"/>
                <a:chExt cx="1317141" cy="869398"/>
              </a:xfrm>
            </p:grpSpPr>
            <p:pic>
              <p:nvPicPr>
                <p:cNvPr id="1036" name="Picture 12" descr="Ι. Ν. Αγίου Ανδρέου - Ιστορικοί Ναοί - ΘΡΗΣΚΕΥΤΙΚΟΙ ΤΟΥΡΙΣΤΙΚΟΙ ΠΡΟΟΡΙΣΜΟΙ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000496" y="5786454"/>
                  <a:ext cx="1285884" cy="8572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68" name="67 - TextBox"/>
                <p:cNvSpPr txBox="1"/>
                <p:nvPr/>
              </p:nvSpPr>
              <p:spPr>
                <a:xfrm>
                  <a:off x="4786314" y="5774312"/>
                  <a:ext cx="5313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ln w="3175">
                        <a:noFill/>
                      </a:ln>
                      <a:solidFill>
                        <a:schemeClr val="bg1"/>
                      </a:solidFill>
                    </a:rPr>
                    <a:t>1</a:t>
                  </a:r>
                  <a:r>
                    <a:rPr lang="en-US" dirty="0" smtClean="0">
                      <a:ln w="3175">
                        <a:noFill/>
                      </a:ln>
                      <a:solidFill>
                        <a:schemeClr val="bg1"/>
                      </a:solidFill>
                    </a:rPr>
                    <a:t>1</a:t>
                  </a:r>
                  <a:endParaRPr lang="el-GR" dirty="0">
                    <a:ln w="3175">
                      <a:noFill/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68 - TextBox"/>
              <p:cNvSpPr txBox="1"/>
              <p:nvPr/>
            </p:nvSpPr>
            <p:spPr>
              <a:xfrm>
                <a:off x="1928794" y="285728"/>
                <a:ext cx="500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>
                    <a:solidFill>
                      <a:srgbClr val="FFFF00"/>
                    </a:solidFill>
                  </a:rPr>
                  <a:t>10</a:t>
                </a:r>
                <a:endParaRPr lang="el-GR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69 - TextBox"/>
              <p:cNvSpPr txBox="1"/>
              <p:nvPr/>
            </p:nvSpPr>
            <p:spPr>
              <a:xfrm>
                <a:off x="4786314" y="3214686"/>
                <a:ext cx="500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FFFF00"/>
                    </a:solidFill>
                  </a:rPr>
                  <a:t>9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70 - TextBox"/>
              <p:cNvSpPr txBox="1"/>
              <p:nvPr/>
            </p:nvSpPr>
            <p:spPr>
              <a:xfrm>
                <a:off x="2285984" y="2143116"/>
                <a:ext cx="500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FFFF00"/>
                    </a:solidFill>
                  </a:rPr>
                  <a:t>8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71 - TextBox"/>
              <p:cNvSpPr txBox="1"/>
              <p:nvPr/>
            </p:nvSpPr>
            <p:spPr>
              <a:xfrm>
                <a:off x="1785918" y="3857628"/>
                <a:ext cx="347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</a:rPr>
                  <a:t>6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72 - TextBox"/>
              <p:cNvSpPr txBox="1"/>
              <p:nvPr/>
            </p:nvSpPr>
            <p:spPr>
              <a:xfrm>
                <a:off x="714348" y="3929066"/>
                <a:ext cx="3571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="1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US" sz="1200" b="1" dirty="0" smtClean="0">
                    <a:solidFill>
                      <a:srgbClr val="FFFF00"/>
                    </a:solidFill>
                  </a:rPr>
                  <a:t>1</a:t>
                </a:r>
                <a:endParaRPr lang="el-GR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73 - TextBox"/>
              <p:cNvSpPr txBox="1"/>
              <p:nvPr/>
            </p:nvSpPr>
            <p:spPr>
              <a:xfrm>
                <a:off x="214282" y="4214818"/>
                <a:ext cx="428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="1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US" sz="1200" b="1" dirty="0" smtClean="0">
                    <a:solidFill>
                      <a:srgbClr val="FFFF00"/>
                    </a:solidFill>
                  </a:rPr>
                  <a:t>2</a:t>
                </a:r>
                <a:endParaRPr lang="el-GR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74 - TextBox"/>
              <p:cNvSpPr txBox="1"/>
              <p:nvPr/>
            </p:nvSpPr>
            <p:spPr>
              <a:xfrm>
                <a:off x="857224" y="4500570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="1" dirty="0" smtClean="0">
                    <a:solidFill>
                      <a:srgbClr val="FFFF00"/>
                    </a:solidFill>
                  </a:rPr>
                  <a:t>2</a:t>
                </a:r>
                <a:endParaRPr lang="el-GR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75 - TextBox"/>
              <p:cNvSpPr txBox="1"/>
              <p:nvPr/>
            </p:nvSpPr>
            <p:spPr>
              <a:xfrm>
                <a:off x="1142976" y="42148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</a:rPr>
                  <a:t>4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76 - TextBox"/>
              <p:cNvSpPr txBox="1"/>
              <p:nvPr/>
            </p:nvSpPr>
            <p:spPr>
              <a:xfrm>
                <a:off x="1428728" y="39290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</a:rPr>
                  <a:t>5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78 - TextBox"/>
              <p:cNvSpPr txBox="1"/>
              <p:nvPr/>
            </p:nvSpPr>
            <p:spPr>
              <a:xfrm>
                <a:off x="214282" y="5643578"/>
                <a:ext cx="714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US" sz="1400" b="1" dirty="0" smtClean="0">
                    <a:solidFill>
                      <a:srgbClr val="FFFF00"/>
                    </a:solidFill>
                  </a:rPr>
                  <a:t>=14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0" name="79 - TextBox"/>
              <p:cNvSpPr txBox="1"/>
              <p:nvPr/>
            </p:nvSpPr>
            <p:spPr>
              <a:xfrm>
                <a:off x="928662" y="42148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</a:rPr>
                  <a:t>3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1" name="80 - TextBox"/>
              <p:cNvSpPr txBox="1"/>
              <p:nvPr/>
            </p:nvSpPr>
            <p:spPr>
              <a:xfrm>
                <a:off x="0" y="5857892"/>
                <a:ext cx="5000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US" sz="1400" b="1" dirty="0" smtClean="0">
                    <a:solidFill>
                      <a:srgbClr val="FFFF00"/>
                    </a:solidFill>
                  </a:rPr>
                  <a:t>3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84 - Ελεύθερη σχεδίαση"/>
              <p:cNvSpPr/>
              <p:nvPr/>
            </p:nvSpPr>
            <p:spPr>
              <a:xfrm>
                <a:off x="43455" y="5695950"/>
                <a:ext cx="64160" cy="339727"/>
              </a:xfrm>
              <a:custGeom>
                <a:avLst/>
                <a:gdLst>
                  <a:gd name="connsiteX0" fmla="*/ 13695 w 64160"/>
                  <a:gd name="connsiteY0" fmla="*/ 0 h 339727"/>
                  <a:gd name="connsiteX1" fmla="*/ 23220 w 64160"/>
                  <a:gd name="connsiteY1" fmla="*/ 47625 h 339727"/>
                  <a:gd name="connsiteX2" fmla="*/ 32745 w 64160"/>
                  <a:gd name="connsiteY2" fmla="*/ 76200 h 339727"/>
                  <a:gd name="connsiteX3" fmla="*/ 13695 w 64160"/>
                  <a:gd name="connsiteY3" fmla="*/ 133350 h 339727"/>
                  <a:gd name="connsiteX4" fmla="*/ 42270 w 64160"/>
                  <a:gd name="connsiteY4" fmla="*/ 276225 h 339727"/>
                  <a:gd name="connsiteX5" fmla="*/ 61320 w 64160"/>
                  <a:gd name="connsiteY5" fmla="*/ 314325 h 33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60" h="339727">
                    <a:moveTo>
                      <a:pt x="13695" y="0"/>
                    </a:moveTo>
                    <a:cubicBezTo>
                      <a:pt x="16870" y="15875"/>
                      <a:pt x="19293" y="31919"/>
                      <a:pt x="23220" y="47625"/>
                    </a:cubicBezTo>
                    <a:cubicBezTo>
                      <a:pt x="25655" y="57365"/>
                      <a:pt x="33854" y="66221"/>
                      <a:pt x="32745" y="76200"/>
                    </a:cubicBezTo>
                    <a:cubicBezTo>
                      <a:pt x="30527" y="96158"/>
                      <a:pt x="13695" y="133350"/>
                      <a:pt x="13695" y="133350"/>
                    </a:cubicBezTo>
                    <a:cubicBezTo>
                      <a:pt x="30893" y="339727"/>
                      <a:pt x="0" y="191685"/>
                      <a:pt x="42270" y="276225"/>
                    </a:cubicBezTo>
                    <a:cubicBezTo>
                      <a:pt x="64160" y="320005"/>
                      <a:pt x="39801" y="292806"/>
                      <a:pt x="61320" y="314325"/>
                    </a:cubicBezTo>
                  </a:path>
                </a:pathLst>
              </a:cu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6" name="85 - Ελεύθερη σχεδίαση"/>
              <p:cNvSpPr/>
              <p:nvPr/>
            </p:nvSpPr>
            <p:spPr>
              <a:xfrm>
                <a:off x="285720" y="4714884"/>
                <a:ext cx="762000" cy="1066800"/>
              </a:xfrm>
              <a:custGeom>
                <a:avLst/>
                <a:gdLst>
                  <a:gd name="connsiteX0" fmla="*/ 0 w 762000"/>
                  <a:gd name="connsiteY0" fmla="*/ 1066800 h 1066800"/>
                  <a:gd name="connsiteX1" fmla="*/ 28575 w 762000"/>
                  <a:gd name="connsiteY1" fmla="*/ 1038225 h 1066800"/>
                  <a:gd name="connsiteX2" fmla="*/ 38100 w 762000"/>
                  <a:gd name="connsiteY2" fmla="*/ 990600 h 1066800"/>
                  <a:gd name="connsiteX3" fmla="*/ 66675 w 762000"/>
                  <a:gd name="connsiteY3" fmla="*/ 904875 h 1066800"/>
                  <a:gd name="connsiteX4" fmla="*/ 76200 w 762000"/>
                  <a:gd name="connsiteY4" fmla="*/ 876300 h 1066800"/>
                  <a:gd name="connsiteX5" fmla="*/ 133350 w 762000"/>
                  <a:gd name="connsiteY5" fmla="*/ 790575 h 1066800"/>
                  <a:gd name="connsiteX6" fmla="*/ 152400 w 762000"/>
                  <a:gd name="connsiteY6" fmla="*/ 762000 h 1066800"/>
                  <a:gd name="connsiteX7" fmla="*/ 171450 w 762000"/>
                  <a:gd name="connsiteY7" fmla="*/ 733425 h 1066800"/>
                  <a:gd name="connsiteX8" fmla="*/ 200025 w 762000"/>
                  <a:gd name="connsiteY8" fmla="*/ 695325 h 1066800"/>
                  <a:gd name="connsiteX9" fmla="*/ 219075 w 762000"/>
                  <a:gd name="connsiteY9" fmla="*/ 666750 h 1066800"/>
                  <a:gd name="connsiteX10" fmla="*/ 247650 w 762000"/>
                  <a:gd name="connsiteY10" fmla="*/ 647700 h 1066800"/>
                  <a:gd name="connsiteX11" fmla="*/ 285750 w 762000"/>
                  <a:gd name="connsiteY11" fmla="*/ 590550 h 1066800"/>
                  <a:gd name="connsiteX12" fmla="*/ 304800 w 762000"/>
                  <a:gd name="connsiteY12" fmla="*/ 561975 h 1066800"/>
                  <a:gd name="connsiteX13" fmla="*/ 333375 w 762000"/>
                  <a:gd name="connsiteY13" fmla="*/ 552450 h 1066800"/>
                  <a:gd name="connsiteX14" fmla="*/ 352425 w 762000"/>
                  <a:gd name="connsiteY14" fmla="*/ 523875 h 1066800"/>
                  <a:gd name="connsiteX15" fmla="*/ 409575 w 762000"/>
                  <a:gd name="connsiteY15" fmla="*/ 476250 h 1066800"/>
                  <a:gd name="connsiteX16" fmla="*/ 457200 w 762000"/>
                  <a:gd name="connsiteY16" fmla="*/ 428625 h 1066800"/>
                  <a:gd name="connsiteX17" fmla="*/ 476250 w 762000"/>
                  <a:gd name="connsiteY17" fmla="*/ 400050 h 1066800"/>
                  <a:gd name="connsiteX18" fmla="*/ 561975 w 762000"/>
                  <a:gd name="connsiteY18" fmla="*/ 323850 h 1066800"/>
                  <a:gd name="connsiteX19" fmla="*/ 600075 w 762000"/>
                  <a:gd name="connsiteY19" fmla="*/ 257175 h 1066800"/>
                  <a:gd name="connsiteX20" fmla="*/ 628650 w 762000"/>
                  <a:gd name="connsiteY20" fmla="*/ 228600 h 1066800"/>
                  <a:gd name="connsiteX21" fmla="*/ 657225 w 762000"/>
                  <a:gd name="connsiteY21" fmla="*/ 171450 h 1066800"/>
                  <a:gd name="connsiteX22" fmla="*/ 666750 w 762000"/>
                  <a:gd name="connsiteY22" fmla="*/ 142875 h 1066800"/>
                  <a:gd name="connsiteX23" fmla="*/ 704850 w 762000"/>
                  <a:gd name="connsiteY23" fmla="*/ 85725 h 1066800"/>
                  <a:gd name="connsiteX24" fmla="*/ 742950 w 762000"/>
                  <a:gd name="connsiteY24" fmla="*/ 28575 h 1066800"/>
                  <a:gd name="connsiteX25" fmla="*/ 762000 w 762000"/>
                  <a:gd name="connsiteY25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2000" h="1066800">
                    <a:moveTo>
                      <a:pt x="0" y="1066800"/>
                    </a:moveTo>
                    <a:cubicBezTo>
                      <a:pt x="9525" y="1057275"/>
                      <a:pt x="22551" y="1050273"/>
                      <a:pt x="28575" y="1038225"/>
                    </a:cubicBezTo>
                    <a:cubicBezTo>
                      <a:pt x="35815" y="1023745"/>
                      <a:pt x="33840" y="1006219"/>
                      <a:pt x="38100" y="990600"/>
                    </a:cubicBezTo>
                    <a:lnTo>
                      <a:pt x="66675" y="904875"/>
                    </a:lnTo>
                    <a:cubicBezTo>
                      <a:pt x="69850" y="895350"/>
                      <a:pt x="70631" y="884654"/>
                      <a:pt x="76200" y="876300"/>
                    </a:cubicBezTo>
                    <a:lnTo>
                      <a:pt x="133350" y="790575"/>
                    </a:lnTo>
                    <a:lnTo>
                      <a:pt x="152400" y="762000"/>
                    </a:lnTo>
                    <a:cubicBezTo>
                      <a:pt x="158750" y="752475"/>
                      <a:pt x="164581" y="742583"/>
                      <a:pt x="171450" y="733425"/>
                    </a:cubicBezTo>
                    <a:cubicBezTo>
                      <a:pt x="180975" y="720725"/>
                      <a:pt x="190798" y="708243"/>
                      <a:pt x="200025" y="695325"/>
                    </a:cubicBezTo>
                    <a:cubicBezTo>
                      <a:pt x="206679" y="686010"/>
                      <a:pt x="210980" y="674845"/>
                      <a:pt x="219075" y="666750"/>
                    </a:cubicBezTo>
                    <a:cubicBezTo>
                      <a:pt x="227170" y="658655"/>
                      <a:pt x="238125" y="654050"/>
                      <a:pt x="247650" y="647700"/>
                    </a:cubicBezTo>
                    <a:lnTo>
                      <a:pt x="285750" y="590550"/>
                    </a:lnTo>
                    <a:cubicBezTo>
                      <a:pt x="292100" y="581025"/>
                      <a:pt x="293940" y="565595"/>
                      <a:pt x="304800" y="561975"/>
                    </a:cubicBezTo>
                    <a:lnTo>
                      <a:pt x="333375" y="552450"/>
                    </a:lnTo>
                    <a:cubicBezTo>
                      <a:pt x="339725" y="542925"/>
                      <a:pt x="345096" y="532669"/>
                      <a:pt x="352425" y="523875"/>
                    </a:cubicBezTo>
                    <a:cubicBezTo>
                      <a:pt x="375344" y="496373"/>
                      <a:pt x="381478" y="494981"/>
                      <a:pt x="409575" y="476250"/>
                    </a:cubicBezTo>
                    <a:cubicBezTo>
                      <a:pt x="460375" y="400050"/>
                      <a:pt x="393700" y="492125"/>
                      <a:pt x="457200" y="428625"/>
                    </a:cubicBezTo>
                    <a:cubicBezTo>
                      <a:pt x="465295" y="420530"/>
                      <a:pt x="468155" y="408145"/>
                      <a:pt x="476250" y="400050"/>
                    </a:cubicBezTo>
                    <a:cubicBezTo>
                      <a:pt x="516514" y="359786"/>
                      <a:pt x="521974" y="403851"/>
                      <a:pt x="561975" y="323850"/>
                    </a:cubicBezTo>
                    <a:cubicBezTo>
                      <a:pt x="573620" y="300559"/>
                      <a:pt x="583246" y="277370"/>
                      <a:pt x="600075" y="257175"/>
                    </a:cubicBezTo>
                    <a:cubicBezTo>
                      <a:pt x="608699" y="246827"/>
                      <a:pt x="619125" y="238125"/>
                      <a:pt x="628650" y="228600"/>
                    </a:cubicBezTo>
                    <a:cubicBezTo>
                      <a:pt x="652591" y="156776"/>
                      <a:pt x="620296" y="245308"/>
                      <a:pt x="657225" y="171450"/>
                    </a:cubicBezTo>
                    <a:cubicBezTo>
                      <a:pt x="661715" y="162470"/>
                      <a:pt x="661874" y="151652"/>
                      <a:pt x="666750" y="142875"/>
                    </a:cubicBezTo>
                    <a:cubicBezTo>
                      <a:pt x="677869" y="122861"/>
                      <a:pt x="692150" y="104775"/>
                      <a:pt x="704850" y="85725"/>
                    </a:cubicBezTo>
                    <a:lnTo>
                      <a:pt x="742950" y="28575"/>
                    </a:lnTo>
                    <a:lnTo>
                      <a:pt x="762000" y="0"/>
                    </a:lnTo>
                  </a:path>
                </a:pathLst>
              </a:custGeom>
              <a:solidFill>
                <a:schemeClr val="accent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8" name="87 - Ελεύθερη σχεδίαση"/>
              <p:cNvSpPr/>
              <p:nvPr/>
            </p:nvSpPr>
            <p:spPr>
              <a:xfrm>
                <a:off x="38100" y="5695950"/>
                <a:ext cx="48669" cy="342900"/>
              </a:xfrm>
              <a:custGeom>
                <a:avLst/>
                <a:gdLst>
                  <a:gd name="connsiteX0" fmla="*/ 0 w 48669"/>
                  <a:gd name="connsiteY0" fmla="*/ 0 h 342900"/>
                  <a:gd name="connsiteX1" fmla="*/ 9525 w 48669"/>
                  <a:gd name="connsiteY1" fmla="*/ 133350 h 342900"/>
                  <a:gd name="connsiteX2" fmla="*/ 19050 w 48669"/>
                  <a:gd name="connsiteY2" fmla="*/ 161925 h 342900"/>
                  <a:gd name="connsiteX3" fmla="*/ 28575 w 48669"/>
                  <a:gd name="connsiteY3" fmla="*/ 238125 h 342900"/>
                  <a:gd name="connsiteX4" fmla="*/ 38100 w 48669"/>
                  <a:gd name="connsiteY4" fmla="*/ 266700 h 342900"/>
                  <a:gd name="connsiteX5" fmla="*/ 47625 w 48669"/>
                  <a:gd name="connsiteY5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69" h="342900">
                    <a:moveTo>
                      <a:pt x="0" y="0"/>
                    </a:moveTo>
                    <a:cubicBezTo>
                      <a:pt x="3175" y="44450"/>
                      <a:pt x="4318" y="89092"/>
                      <a:pt x="9525" y="133350"/>
                    </a:cubicBezTo>
                    <a:cubicBezTo>
                      <a:pt x="10698" y="143321"/>
                      <a:pt x="17254" y="152047"/>
                      <a:pt x="19050" y="161925"/>
                    </a:cubicBezTo>
                    <a:cubicBezTo>
                      <a:pt x="23629" y="187110"/>
                      <a:pt x="23996" y="212940"/>
                      <a:pt x="28575" y="238125"/>
                    </a:cubicBezTo>
                    <a:cubicBezTo>
                      <a:pt x="30371" y="248003"/>
                      <a:pt x="35922" y="256899"/>
                      <a:pt x="38100" y="266700"/>
                    </a:cubicBezTo>
                    <a:cubicBezTo>
                      <a:pt x="48669" y="314260"/>
                      <a:pt x="47625" y="309750"/>
                      <a:pt x="47625" y="342900"/>
                    </a:cubicBezTo>
                  </a:path>
                </a:pathLst>
              </a:custGeom>
              <a:solidFill>
                <a:schemeClr val="accent1"/>
              </a:solidFill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90 - Ελεύθερη σχεδίαση"/>
              <p:cNvSpPr/>
              <p:nvPr/>
            </p:nvSpPr>
            <p:spPr>
              <a:xfrm>
                <a:off x="1095375" y="4362450"/>
                <a:ext cx="114300" cy="161925"/>
              </a:xfrm>
              <a:custGeom>
                <a:avLst/>
                <a:gdLst>
                  <a:gd name="connsiteX0" fmla="*/ 19050 w 114300"/>
                  <a:gd name="connsiteY0" fmla="*/ 161925 h 161925"/>
                  <a:gd name="connsiteX1" fmla="*/ 28575 w 114300"/>
                  <a:gd name="connsiteY1" fmla="*/ 133350 h 161925"/>
                  <a:gd name="connsiteX2" fmla="*/ 0 w 114300"/>
                  <a:gd name="connsiteY2" fmla="*/ 66675 h 161925"/>
                  <a:gd name="connsiteX3" fmla="*/ 28575 w 114300"/>
                  <a:gd name="connsiteY3" fmla="*/ 47625 h 161925"/>
                  <a:gd name="connsiteX4" fmla="*/ 85725 w 114300"/>
                  <a:gd name="connsiteY4" fmla="*/ 28575 h 161925"/>
                  <a:gd name="connsiteX5" fmla="*/ 114300 w 114300"/>
                  <a:gd name="connsiteY5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161925">
                    <a:moveTo>
                      <a:pt x="19050" y="161925"/>
                    </a:moveTo>
                    <a:cubicBezTo>
                      <a:pt x="22225" y="152400"/>
                      <a:pt x="28575" y="143390"/>
                      <a:pt x="28575" y="133350"/>
                    </a:cubicBezTo>
                    <a:cubicBezTo>
                      <a:pt x="28575" y="102596"/>
                      <a:pt x="15554" y="90006"/>
                      <a:pt x="0" y="66675"/>
                    </a:cubicBezTo>
                    <a:cubicBezTo>
                      <a:pt x="9525" y="60325"/>
                      <a:pt x="18114" y="52274"/>
                      <a:pt x="28575" y="47625"/>
                    </a:cubicBezTo>
                    <a:cubicBezTo>
                      <a:pt x="46925" y="39470"/>
                      <a:pt x="85725" y="28575"/>
                      <a:pt x="85725" y="28575"/>
                    </a:cubicBezTo>
                    <a:lnTo>
                      <a:pt x="114300" y="0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94" name="93 - Ομάδα"/>
              <p:cNvGrpSpPr/>
              <p:nvPr/>
            </p:nvGrpSpPr>
            <p:grpSpPr>
              <a:xfrm>
                <a:off x="2214546" y="5857892"/>
                <a:ext cx="1702882" cy="832090"/>
                <a:chOff x="2214546" y="5786454"/>
                <a:chExt cx="1702882" cy="832090"/>
              </a:xfrm>
            </p:grpSpPr>
            <p:pic>
              <p:nvPicPr>
                <p:cNvPr id="93" name="92 - Εικόνα" descr="νοτιο παρκο.jpg"/>
                <p:cNvPicPr>
                  <a:picLocks noChangeAspect="1"/>
                </p:cNvPicPr>
                <p:nvPr/>
              </p:nvPicPr>
              <p:blipFill>
                <a:blip r:embed="rId13" cstate="print"/>
                <a:srcRect t="14428" r="1493"/>
                <a:stretch>
                  <a:fillRect/>
                </a:stretch>
              </p:blipFill>
              <p:spPr>
                <a:xfrm>
                  <a:off x="2214546" y="5786454"/>
                  <a:ext cx="1702882" cy="832090"/>
                </a:xfrm>
                <a:prstGeom prst="rect">
                  <a:avLst/>
                </a:prstGeom>
              </p:spPr>
            </p:pic>
            <p:sp>
              <p:nvSpPr>
                <p:cNvPr id="78" name="77 - TextBox"/>
                <p:cNvSpPr txBox="1"/>
                <p:nvPr/>
              </p:nvSpPr>
              <p:spPr>
                <a:xfrm>
                  <a:off x="2643174" y="6215082"/>
                  <a:ext cx="5000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</a:rPr>
                    <a:t>12</a:t>
                  </a:r>
                  <a:endParaRPr lang="el-GR" sz="1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5" name="94 - TextBox"/>
              <p:cNvSpPr txBox="1"/>
              <p:nvPr/>
            </p:nvSpPr>
            <p:spPr>
              <a:xfrm>
                <a:off x="1643042" y="3643314"/>
                <a:ext cx="500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</a:rPr>
                  <a:t>7</a:t>
                </a:r>
                <a:endParaRPr lang="el-GR" sz="1400" b="1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132" name="131 - Ομάδα"/>
              <p:cNvGrpSpPr/>
              <p:nvPr/>
            </p:nvGrpSpPr>
            <p:grpSpPr>
              <a:xfrm>
                <a:off x="4143372" y="5857892"/>
                <a:ext cx="1229299" cy="785818"/>
                <a:chOff x="928662" y="4357694"/>
                <a:chExt cx="1229299" cy="785818"/>
              </a:xfrm>
            </p:grpSpPr>
            <p:pic>
              <p:nvPicPr>
                <p:cNvPr id="101" name="100 - Εικόνα" descr="ladopoulos1-316x202.jp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928662" y="4357694"/>
                  <a:ext cx="1229299" cy="785818"/>
                </a:xfrm>
                <a:prstGeom prst="rect">
                  <a:avLst/>
                </a:prstGeom>
              </p:spPr>
            </p:pic>
            <p:sp>
              <p:nvSpPr>
                <p:cNvPr id="127" name="126 - TextBox"/>
                <p:cNvSpPr txBox="1"/>
                <p:nvPr/>
              </p:nvSpPr>
              <p:spPr>
                <a:xfrm>
                  <a:off x="1643042" y="4572008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13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1" name="130 - Ομάδα"/>
              <p:cNvGrpSpPr/>
              <p:nvPr/>
            </p:nvGrpSpPr>
            <p:grpSpPr>
              <a:xfrm>
                <a:off x="2643174" y="2857496"/>
                <a:ext cx="1071539" cy="875092"/>
                <a:chOff x="2428860" y="2714620"/>
                <a:chExt cx="1071539" cy="875092"/>
              </a:xfrm>
            </p:grpSpPr>
            <p:pic>
              <p:nvPicPr>
                <p:cNvPr id="129" name="128 - Εικόνα" descr="2043089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2428860" y="2786058"/>
                  <a:ext cx="1071539" cy="803654"/>
                </a:xfrm>
                <a:prstGeom prst="rect">
                  <a:avLst/>
                </a:prstGeom>
              </p:spPr>
            </p:pic>
            <p:sp>
              <p:nvSpPr>
                <p:cNvPr id="130" name="129 - TextBox"/>
                <p:cNvSpPr txBox="1"/>
                <p:nvPr/>
              </p:nvSpPr>
              <p:spPr>
                <a:xfrm>
                  <a:off x="3143240" y="2714620"/>
                  <a:ext cx="285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6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35" name="134 - Ελεύθερη σχεδίαση"/>
            <p:cNvSpPr/>
            <p:nvPr/>
          </p:nvSpPr>
          <p:spPr>
            <a:xfrm>
              <a:off x="81875" y="5857875"/>
              <a:ext cx="175300" cy="152400"/>
            </a:xfrm>
            <a:custGeom>
              <a:avLst/>
              <a:gdLst>
                <a:gd name="connsiteX0" fmla="*/ 175300 w 175300"/>
                <a:gd name="connsiteY0" fmla="*/ 0 h 152400"/>
                <a:gd name="connsiteX1" fmla="*/ 89575 w 175300"/>
                <a:gd name="connsiteY1" fmla="*/ 28575 h 152400"/>
                <a:gd name="connsiteX2" fmla="*/ 61000 w 175300"/>
                <a:gd name="connsiteY2" fmla="*/ 38100 h 152400"/>
                <a:gd name="connsiteX3" fmla="*/ 32425 w 175300"/>
                <a:gd name="connsiteY3" fmla="*/ 47625 h 152400"/>
                <a:gd name="connsiteX4" fmla="*/ 22900 w 175300"/>
                <a:gd name="connsiteY4" fmla="*/ 76200 h 152400"/>
                <a:gd name="connsiteX5" fmla="*/ 3850 w 175300"/>
                <a:gd name="connsiteY5" fmla="*/ 104775 h 152400"/>
                <a:gd name="connsiteX6" fmla="*/ 3850 w 175300"/>
                <a:gd name="connsiteY6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300" h="152400">
                  <a:moveTo>
                    <a:pt x="175300" y="0"/>
                  </a:moveTo>
                  <a:lnTo>
                    <a:pt x="89575" y="28575"/>
                  </a:lnTo>
                  <a:lnTo>
                    <a:pt x="61000" y="38100"/>
                  </a:lnTo>
                  <a:lnTo>
                    <a:pt x="32425" y="47625"/>
                  </a:lnTo>
                  <a:cubicBezTo>
                    <a:pt x="29250" y="57150"/>
                    <a:pt x="27390" y="67220"/>
                    <a:pt x="22900" y="76200"/>
                  </a:cubicBezTo>
                  <a:cubicBezTo>
                    <a:pt x="17780" y="86439"/>
                    <a:pt x="6626" y="93669"/>
                    <a:pt x="3850" y="104775"/>
                  </a:cubicBezTo>
                  <a:cubicBezTo>
                    <a:pt x="0" y="120176"/>
                    <a:pt x="3850" y="136525"/>
                    <a:pt x="3850" y="152400"/>
                  </a:cubicBezTo>
                </a:path>
              </a:pathLst>
            </a:custGeom>
            <a:solidFill>
              <a:schemeClr val="tx2"/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116</Words>
  <PresentationFormat>Προβολή στην οθόνη (4:3)</PresentationFormat>
  <Paragraphs>44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7Lykdipepat04</dc:creator>
  <cp:lastModifiedBy>Νέστωρ</cp:lastModifiedBy>
  <cp:revision>587</cp:revision>
  <dcterms:created xsi:type="dcterms:W3CDTF">2023-01-26T12:57:50Z</dcterms:created>
  <dcterms:modified xsi:type="dcterms:W3CDTF">2023-04-26T08:34:56Z</dcterms:modified>
</cp:coreProperties>
</file>