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90DC875-7EEF-4B12-9562-E9DE1961E58F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50EDD15-8A4E-4203-97B3-C621AA0DC545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875-7EEF-4B12-9562-E9DE1961E58F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DD15-8A4E-4203-97B3-C621AA0DC5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875-7EEF-4B12-9562-E9DE1961E58F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DD15-8A4E-4203-97B3-C621AA0DC5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875-7EEF-4B12-9562-E9DE1961E58F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DD15-8A4E-4203-97B3-C621AA0DC5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875-7EEF-4B12-9562-E9DE1961E58F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DD15-8A4E-4203-97B3-C621AA0DC5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875-7EEF-4B12-9562-E9DE1961E58F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DD15-8A4E-4203-97B3-C621AA0DC545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875-7EEF-4B12-9562-E9DE1961E58F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DD15-8A4E-4203-97B3-C621AA0DC5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875-7EEF-4B12-9562-E9DE1961E58F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DD15-8A4E-4203-97B3-C621AA0DC5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875-7EEF-4B12-9562-E9DE1961E58F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DD15-8A4E-4203-97B3-C621AA0DC5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875-7EEF-4B12-9562-E9DE1961E58F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DD15-8A4E-4203-97B3-C621AA0DC545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DC875-7EEF-4B12-9562-E9DE1961E58F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EDD15-8A4E-4203-97B3-C621AA0DC545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90DC875-7EEF-4B12-9562-E9DE1961E58F}" type="datetimeFigureOut">
              <a:rPr lang="el-GR" smtClean="0"/>
              <a:t>18/11/2015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50EDD15-8A4E-4203-97B3-C621AA0DC545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CQo7sD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730671" y="2996952"/>
            <a:ext cx="3313355" cy="621596"/>
          </a:xfrm>
        </p:spPr>
        <p:txBody>
          <a:bodyPr>
            <a:normAutofit/>
          </a:bodyPr>
          <a:lstStyle/>
          <a:p>
            <a:pPr algn="ctr"/>
            <a:r>
              <a:rPr lang="el-GR" sz="2800" dirty="0" smtClean="0">
                <a:solidFill>
                  <a:srgbClr val="FF0000"/>
                </a:solidFill>
              </a:rPr>
              <a:t>ΟΙ ΚΑΤΑΚΟΜΒΕΣ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4818322" y="4221088"/>
            <a:ext cx="3309803" cy="664104"/>
          </a:xfrm>
        </p:spPr>
        <p:txBody>
          <a:bodyPr/>
          <a:lstStyle/>
          <a:p>
            <a:pPr algn="ctr"/>
            <a:r>
              <a:rPr lang="el-GR" b="1" dirty="0">
                <a:solidFill>
                  <a:srgbClr val="0070C0"/>
                </a:solidFill>
              </a:rPr>
              <a:t>ΜΑΘΗΜΑ ΖΩΗΣ </a:t>
            </a:r>
            <a:r>
              <a:rPr lang="el-GR" b="1" dirty="0" smtClean="0">
                <a:solidFill>
                  <a:srgbClr val="0070C0"/>
                </a:solidFill>
              </a:rPr>
              <a:t>ΑΠΟ </a:t>
            </a:r>
            <a:r>
              <a:rPr lang="el-GR" b="1" dirty="0">
                <a:solidFill>
                  <a:srgbClr val="0070C0"/>
                </a:solidFill>
              </a:rPr>
              <a:t>ΤΑ ΕΓΚΑΤΑ ΤΗΣ ΓΗΣ</a:t>
            </a:r>
          </a:p>
        </p:txBody>
      </p:sp>
      <p:pic>
        <p:nvPicPr>
          <p:cNvPr id="2050" name="Picture 2" descr="\\Server-pc\koinoxristos-server\ΣΕΜΙΝΑΡΙΟ ΘΕΟΛΟΓΩΝ\ΑΛΕΞΟΠΟΥΛΟΣ-ΚΑΝΙΟΥ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766" y="172035"/>
            <a:ext cx="3487634" cy="2320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0946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71600" y="692696"/>
            <a:ext cx="7024744" cy="1656184"/>
          </a:xfrm>
        </p:spPr>
        <p:txBody>
          <a:bodyPr>
            <a:normAutofit fontScale="90000"/>
          </a:bodyPr>
          <a:lstStyle/>
          <a:p>
            <a:r>
              <a:rPr lang="el-GR" sz="2400" dirty="0" smtClean="0">
                <a:solidFill>
                  <a:schemeClr val="tx1"/>
                </a:solidFill>
              </a:rPr>
              <a:t>ΚΑΤΑΚΟΜΒΗ</a:t>
            </a:r>
            <a:r>
              <a:rPr lang="el-GR" sz="2400" dirty="0">
                <a:solidFill>
                  <a:schemeClr val="tx1"/>
                </a:solidFill>
              </a:rPr>
              <a:t> </a:t>
            </a:r>
            <a:r>
              <a:rPr lang="el-GR" sz="2400" dirty="0" smtClean="0">
                <a:solidFill>
                  <a:schemeClr val="tx1"/>
                </a:solidFill>
              </a:rPr>
              <a:t>(</a:t>
            </a:r>
            <a:r>
              <a:rPr lang="el-GR" sz="2400" dirty="0" err="1" smtClean="0">
                <a:solidFill>
                  <a:schemeClr val="tx1"/>
                </a:solidFill>
              </a:rPr>
              <a:t>κατά+κύμβη</a:t>
            </a:r>
            <a:r>
              <a:rPr lang="el-GR" sz="2400" dirty="0" smtClean="0">
                <a:solidFill>
                  <a:schemeClr val="tx1"/>
                </a:solidFill>
              </a:rPr>
              <a:t> ): υπόγειος τάφος</a:t>
            </a:r>
            <a:r>
              <a:rPr lang="el-GR" sz="1600" dirty="0" smtClean="0">
                <a:solidFill>
                  <a:schemeClr val="tx1"/>
                </a:solidFill>
              </a:rPr>
              <a:t> </a:t>
            </a:r>
            <a:br>
              <a:rPr lang="el-GR" sz="1600" dirty="0" smtClean="0">
                <a:solidFill>
                  <a:schemeClr val="tx1"/>
                </a:solidFill>
              </a:rPr>
            </a:br>
            <a:r>
              <a:rPr lang="el-GR" sz="1600" dirty="0" smtClean="0">
                <a:solidFill>
                  <a:schemeClr val="tx1"/>
                </a:solidFill>
              </a:rPr>
              <a:t/>
            </a:r>
            <a:br>
              <a:rPr lang="el-GR" sz="1600" dirty="0" smtClean="0">
                <a:solidFill>
                  <a:schemeClr val="tx1"/>
                </a:solidFill>
              </a:rPr>
            </a:br>
            <a:r>
              <a:rPr lang="el-GR" sz="2000" dirty="0" smtClean="0">
                <a:solidFill>
                  <a:schemeClr val="tx1"/>
                </a:solidFill>
              </a:rPr>
              <a:t>Οι </a:t>
            </a:r>
            <a:r>
              <a:rPr lang="el-GR" sz="2000" dirty="0">
                <a:solidFill>
                  <a:schemeClr val="tx1"/>
                </a:solidFill>
              </a:rPr>
              <a:t>κατακόμβες ήταν χριστιανικά κοιμητήρια που χρησιμοποιήθηκαν κατά την περίοδο των διωγμών ως καταφύγιο και τόπος τέλεσης της Θείας Ευχαριστίας.</a:t>
            </a:r>
            <a:br>
              <a:rPr lang="el-GR" sz="2000" dirty="0">
                <a:solidFill>
                  <a:schemeClr val="tx1"/>
                </a:solidFill>
              </a:rPr>
            </a:br>
            <a:endParaRPr lang="el-GR" sz="2000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2492896"/>
            <a:ext cx="6777317" cy="3508977"/>
          </a:xfrm>
        </p:spPr>
        <p:txBody>
          <a:bodyPr/>
          <a:lstStyle/>
          <a:p>
            <a:pPr marL="68580" indent="0">
              <a:lnSpc>
                <a:spcPct val="150000"/>
              </a:lnSpc>
              <a:buNone/>
            </a:pPr>
            <a:r>
              <a:rPr lang="el-GR" dirty="0"/>
              <a:t>Οι διωκόμενοι </a:t>
            </a:r>
            <a:r>
              <a:rPr lang="el-GR" dirty="0" smtClean="0"/>
              <a:t>χριστιανοί, </a:t>
            </a:r>
            <a:r>
              <a:rPr lang="el-GR" dirty="0"/>
              <a:t>αναγκάστηκαν να καταφεύγουν σε </a:t>
            </a:r>
            <a:r>
              <a:rPr lang="el-GR" dirty="0" smtClean="0"/>
              <a:t>κατακόμβες για </a:t>
            </a:r>
            <a:r>
              <a:rPr lang="el-GR" dirty="0"/>
              <a:t>να: </a:t>
            </a:r>
            <a:endParaRPr lang="el-GR" dirty="0" smtClean="0"/>
          </a:p>
          <a:p>
            <a:pPr>
              <a:lnSpc>
                <a:spcPct val="150000"/>
              </a:lnSpc>
            </a:pPr>
            <a:r>
              <a:rPr lang="el-GR" dirty="0" smtClean="0"/>
              <a:t>συναντώνται</a:t>
            </a:r>
            <a:r>
              <a:rPr lang="el-GR" dirty="0"/>
              <a:t>, </a:t>
            </a:r>
            <a:endParaRPr lang="el-GR" dirty="0" smtClean="0"/>
          </a:p>
          <a:p>
            <a:pPr>
              <a:lnSpc>
                <a:spcPct val="150000"/>
              </a:lnSpc>
            </a:pPr>
            <a:r>
              <a:rPr lang="el-GR" dirty="0" smtClean="0"/>
              <a:t>να </a:t>
            </a:r>
            <a:r>
              <a:rPr lang="el-GR" dirty="0"/>
              <a:t>ακούν το κήρυγμα και </a:t>
            </a:r>
            <a:endParaRPr lang="el-GR" dirty="0" smtClean="0"/>
          </a:p>
          <a:p>
            <a:pPr>
              <a:lnSpc>
                <a:spcPct val="150000"/>
              </a:lnSpc>
            </a:pPr>
            <a:r>
              <a:rPr lang="el-GR" dirty="0" smtClean="0"/>
              <a:t>να </a:t>
            </a:r>
            <a:r>
              <a:rPr lang="el-GR" dirty="0"/>
              <a:t>μετέχουν στη Θεία Ευχαριστία.</a:t>
            </a:r>
          </a:p>
        </p:txBody>
      </p:sp>
    </p:spTree>
    <p:extLst>
      <p:ext uri="{BB962C8B-B14F-4D97-AF65-F5344CB8AC3E}">
        <p14:creationId xmlns:p14="http://schemas.microsoft.com/office/powerpoint/2010/main" val="22232775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128910" cy="673144"/>
          </a:xfrm>
        </p:spPr>
        <p:txBody>
          <a:bodyPr>
            <a:normAutofit fontScale="90000"/>
          </a:bodyPr>
          <a:lstStyle/>
          <a:p>
            <a:r>
              <a:rPr lang="el-GR" sz="2000" b="1" dirty="0">
                <a:solidFill>
                  <a:schemeClr val="tx1"/>
                </a:solidFill>
              </a:rPr>
              <a:t>α. Οι κατακόμβες: </a:t>
            </a:r>
            <a:r>
              <a:rPr lang="el-GR" sz="2000" b="1" dirty="0">
                <a:solidFill>
                  <a:srgbClr val="C00000"/>
                </a:solidFill>
              </a:rPr>
              <a:t>καταφύγιο</a:t>
            </a:r>
            <a:r>
              <a:rPr lang="el-GR" sz="2000" b="1" dirty="0">
                <a:solidFill>
                  <a:schemeClr val="tx1"/>
                </a:solidFill>
              </a:rPr>
              <a:t> για τους διωκόμενους χριστιανούς</a:t>
            </a:r>
            <a:endParaRPr lang="el-GR" sz="2000" b="1" dirty="0">
              <a:solidFill>
                <a:schemeClr val="tx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39551" y="1628801"/>
            <a:ext cx="7776865" cy="936104"/>
          </a:xfrm>
        </p:spPr>
        <p:txBody>
          <a:bodyPr>
            <a:normAutofit/>
          </a:bodyPr>
          <a:lstStyle/>
          <a:p>
            <a:r>
              <a:rPr lang="el-GR" sz="1800" dirty="0">
                <a:solidFill>
                  <a:srgbClr val="000000"/>
                </a:solidFill>
                <a:latin typeface="Georgia"/>
              </a:rPr>
              <a:t>Οι κατακόμβες ήταν υπόγειες σήραγγες σε μορφή λαβύρινθου, που μπορούσαν να φτάνουν σε μήκος πολλών χιλιομέτρων. </a:t>
            </a:r>
            <a:endParaRPr lang="el-GR" sz="1800" dirty="0" smtClean="0">
              <a:solidFill>
                <a:srgbClr val="000000"/>
              </a:solidFill>
              <a:latin typeface="Georgia"/>
            </a:endParaRPr>
          </a:p>
          <a:p>
            <a:endParaRPr lang="el-GR" sz="1800" dirty="0">
              <a:solidFill>
                <a:srgbClr val="000000"/>
              </a:solidFill>
              <a:latin typeface="Georgia"/>
            </a:endParaRPr>
          </a:p>
          <a:p>
            <a:endParaRPr lang="el-GR" sz="1800" dirty="0" smtClean="0">
              <a:solidFill>
                <a:srgbClr val="000000"/>
              </a:solidFill>
              <a:latin typeface="Georgia"/>
            </a:endParaRPr>
          </a:p>
          <a:p>
            <a:endParaRPr lang="el-GR" sz="1800" dirty="0">
              <a:solidFill>
                <a:srgbClr val="000000"/>
              </a:solidFill>
              <a:latin typeface="Georgia"/>
            </a:endParaRPr>
          </a:p>
          <a:p>
            <a:endParaRPr lang="el-GR" sz="1800" dirty="0" smtClean="0">
              <a:solidFill>
                <a:srgbClr val="000000"/>
              </a:solidFill>
              <a:latin typeface="Georgia"/>
            </a:endParaRPr>
          </a:p>
          <a:p>
            <a:endParaRPr lang="el-GR" sz="1800" dirty="0">
              <a:solidFill>
                <a:srgbClr val="000000"/>
              </a:solidFill>
              <a:latin typeface="Georgia"/>
            </a:endParaRPr>
          </a:p>
          <a:p>
            <a:endParaRPr lang="el-GR" sz="1800" dirty="0" smtClean="0">
              <a:solidFill>
                <a:srgbClr val="000000"/>
              </a:solidFill>
              <a:latin typeface="Georgia"/>
            </a:endParaRPr>
          </a:p>
          <a:p>
            <a:endParaRPr lang="el-GR" sz="1800" dirty="0" smtClean="0">
              <a:solidFill>
                <a:srgbClr val="000000"/>
              </a:solidFill>
              <a:latin typeface="Georgia"/>
            </a:endParaRPr>
          </a:p>
        </p:txBody>
      </p:sp>
      <p:pic>
        <p:nvPicPr>
          <p:cNvPr id="1026" name="Picture 2" descr="\\Server-pc\koinoxristos-server\ΣΕΜΙΝΑΡΙΟ ΘΕΟΛΟΓΩΝ\ΑΛΕΞΟΠΟΥΛΟΣ-ΚΑΝΙΟΥ\priscil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418660"/>
            <a:ext cx="4195076" cy="3146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Ορθογώνιο 3"/>
          <p:cNvSpPr/>
          <p:nvPr/>
        </p:nvSpPr>
        <p:spPr>
          <a:xfrm>
            <a:off x="510177" y="2924944"/>
            <a:ext cx="3168352" cy="2142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endParaRPr lang="el-GR" dirty="0">
              <a:solidFill>
                <a:srgbClr val="000000"/>
              </a:solidFill>
              <a:latin typeface="Georgia"/>
            </a:endParaRPr>
          </a:p>
          <a:p>
            <a:pPr marL="34290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r>
              <a:rPr lang="el-GR" dirty="0">
                <a:solidFill>
                  <a:srgbClr val="000000"/>
                </a:solidFill>
                <a:latin typeface="Georgia"/>
              </a:rPr>
              <a:t>Στον </a:t>
            </a:r>
            <a:r>
              <a:rPr lang="el-GR" dirty="0">
                <a:solidFill>
                  <a:srgbClr val="000000"/>
                </a:solidFill>
                <a:latin typeface="Georgia"/>
              </a:rPr>
              <a:t>πορώδη τοίχο των διαδρόμων είχαν δημιουργηθεί ορθογώνια κοιλώματα για την τοποθέτηση των νεκρών. </a:t>
            </a:r>
          </a:p>
          <a:p>
            <a:pPr marL="342900" indent="-274320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</a:pPr>
            <a:endParaRPr lang="el-GR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857391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15616" y="2060848"/>
            <a:ext cx="6777317" cy="2736304"/>
          </a:xfrm>
        </p:spPr>
        <p:txBody>
          <a:bodyPr/>
          <a:lstStyle/>
          <a:p>
            <a:r>
              <a:rPr lang="el-GR" dirty="0" err="1">
                <a:solidFill>
                  <a:srgbClr val="000000"/>
                </a:solidFill>
                <a:latin typeface="Georgia"/>
              </a:rPr>
              <a:t>Yπήρχαν</a:t>
            </a:r>
            <a:r>
              <a:rPr lang="el-GR" dirty="0">
                <a:solidFill>
                  <a:srgbClr val="000000"/>
                </a:solidFill>
                <a:latin typeface="Georgia"/>
              </a:rPr>
              <a:t> επίσης μεγαλύτερα κοιλώματα με καμάρα στο πάνω μέρος ή και ολόκληρα δωμάτια που χρησίμευαν ως οικογενειακοί τάφοι, διακοσμημένοι με τοιχογραφίες</a:t>
            </a:r>
            <a:r>
              <a:rPr lang="el-GR" dirty="0" smtClean="0">
                <a:solidFill>
                  <a:srgbClr val="000000"/>
                </a:solidFill>
                <a:latin typeface="Georgia"/>
              </a:rPr>
              <a:t>.</a:t>
            </a:r>
          </a:p>
          <a:p>
            <a:endParaRPr lang="el-GR" dirty="0" smtClean="0">
              <a:solidFill>
                <a:srgbClr val="000000"/>
              </a:solidFill>
              <a:latin typeface="Georgia"/>
            </a:endParaRPr>
          </a:p>
          <a:p>
            <a:pPr marL="68580" indent="0">
              <a:buNone/>
            </a:pPr>
            <a:r>
              <a:rPr lang="en-US" dirty="0">
                <a:solidFill>
                  <a:srgbClr val="000000"/>
                </a:solidFill>
                <a:latin typeface="Georgia"/>
                <a:hlinkClick r:id="rId2"/>
              </a:rPr>
              <a:t>https://goo.gl/CQo7sD</a:t>
            </a:r>
            <a:endParaRPr lang="el-GR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35540826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pilavakis.net/images2/alfaome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1596" y="634380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51616" y="2337551"/>
            <a:ext cx="7024744" cy="720080"/>
          </a:xfrm>
        </p:spPr>
        <p:txBody>
          <a:bodyPr>
            <a:normAutofit/>
          </a:bodyPr>
          <a:lstStyle/>
          <a:p>
            <a:pPr algn="ctr"/>
            <a:r>
              <a:rPr lang="el-GR" sz="2800" b="1" dirty="0">
                <a:solidFill>
                  <a:srgbClr val="FF0000"/>
                </a:solidFill>
              </a:rPr>
              <a:t>ΕΡΩΤΗΣΕΙΣ - ΔΡΑΣΤΗΡΙΟΤΗΤΕΣ</a:t>
            </a:r>
            <a:endParaRPr lang="el-GR" sz="2800" dirty="0">
              <a:solidFill>
                <a:srgbClr val="FF0000"/>
              </a:solidFill>
            </a:endParaRPr>
          </a:p>
        </p:txBody>
      </p:sp>
      <p:sp>
        <p:nvSpPr>
          <p:cNvPr id="4" name="Στρογγυλεμένο ορθογώνιο 3"/>
          <p:cNvSpPr/>
          <p:nvPr/>
        </p:nvSpPr>
        <p:spPr>
          <a:xfrm>
            <a:off x="1835696" y="3717032"/>
            <a:ext cx="5256584" cy="16561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Ομάδα μαθητών αξιοποιώντας το διαδίκτυο να «επισκεφθεί» την κατακόμβη του </a:t>
            </a:r>
            <a:r>
              <a:rPr lang="el-GR" dirty="0" err="1" smtClean="0"/>
              <a:t>Aγίου</a:t>
            </a:r>
            <a:r>
              <a:rPr lang="el-GR" dirty="0" smtClean="0"/>
              <a:t> Καλλίστου στη Ρώμη και να κάνει μια λεπτομερή παρουσίασή της στην τάξη.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36519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89</TotalTime>
  <Words>138</Words>
  <Application>Microsoft Office PowerPoint</Application>
  <PresentationFormat>Προβολή στην οθόνη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Austin</vt:lpstr>
      <vt:lpstr>ΟΙ ΚΑΤΑΚΟΜΒΕΣ</vt:lpstr>
      <vt:lpstr>ΚΑΤΑΚΟΜΒΗ (κατά+κύμβη ): υπόγειος τάφος   Οι κατακόμβες ήταν χριστιανικά κοιμητήρια που χρησιμοποιήθηκαν κατά την περίοδο των διωγμών ως καταφύγιο και τόπος τέλεσης της Θείας Ευχαριστίας. </vt:lpstr>
      <vt:lpstr>α. Οι κατακόμβες: καταφύγιο για τους διωκόμενους χριστιανούς</vt:lpstr>
      <vt:lpstr>Παρουσίαση του PowerPoint</vt:lpstr>
      <vt:lpstr>ΕΡΩΤΗΣΕΙΣ - ΔΡΑΣΤΗΡΙΟΤΗΤΕΣ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ΟΙ ΚΑΤΑΚΟΜΒΕΣ</dc:title>
  <dc:creator>07</dc:creator>
  <cp:lastModifiedBy>07</cp:lastModifiedBy>
  <cp:revision>17</cp:revision>
  <dcterms:created xsi:type="dcterms:W3CDTF">2015-11-18T12:43:29Z</dcterms:created>
  <dcterms:modified xsi:type="dcterms:W3CDTF">2015-11-18T14:13:02Z</dcterms:modified>
</cp:coreProperties>
</file>