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63C936B-A566-3F99-84DD-F20EBC02A2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7E90E2FB-6BCF-5C91-A8A3-50D9D1EE4B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3C8E73A-ABD3-CA82-8B9E-E6FD87D6A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6309-5FF5-EC47-A95D-5C970A7F33D3}" type="datetimeFigureOut">
              <a:rPr lang="el-GR" smtClean="0"/>
              <a:t>1/6/2025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E5386A8-D469-BA7E-2A51-F52882128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695EDEC-BDBF-DAC5-8267-98653A792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53CB-C20C-ED44-96DB-BED7034C18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70003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8AE925B-3AF3-9882-DDE0-EF13C5B89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0AA6886-3E22-9A04-FBFC-E61682971B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BAD40CF-F357-B692-452E-7C7D7D12F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6309-5FF5-EC47-A95D-5C970A7F33D3}" type="datetimeFigureOut">
              <a:rPr lang="el-GR" smtClean="0"/>
              <a:t>1/6/2025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39A08FF-09C8-06AB-4530-E1FD4D135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501233E-4B54-0D58-B023-53A022D0E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53CB-C20C-ED44-96DB-BED7034C18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5233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4AF7A429-6837-026E-E8A4-B77FA3B774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3007727-CC4C-65A8-2BBE-3642B836DD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71D5F6C-9CF3-9328-95B6-F3037FCF8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6309-5FF5-EC47-A95D-5C970A7F33D3}" type="datetimeFigureOut">
              <a:rPr lang="el-GR" smtClean="0"/>
              <a:t>1/6/2025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1CBA89E-0864-3435-90B1-320C3CA26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7B98DA5-1634-F774-6253-A4A33B56B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53CB-C20C-ED44-96DB-BED7034C18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0146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45CC6A3-9181-722F-1745-A08D1DD7B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C8C5C2D-CDE8-9151-7E69-B97E37FE9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C7EF317-4BA4-F4AF-5A08-0F91B0E33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6309-5FF5-EC47-A95D-5C970A7F33D3}" type="datetimeFigureOut">
              <a:rPr lang="el-GR" smtClean="0"/>
              <a:t>1/6/2025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9730541-2D76-DD63-5CBB-8BC414EA9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731C68D-0150-BE64-6CB6-FA0E7FF62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53CB-C20C-ED44-96DB-BED7034C18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4340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E93D3EC-0A3F-D25C-B20F-42DFEFE2D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58F6FBE-B25D-001C-EB83-047CAFC6B1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C08648C-F358-5408-F8DD-8B3FA4FF9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6309-5FF5-EC47-A95D-5C970A7F33D3}" type="datetimeFigureOut">
              <a:rPr lang="el-GR" smtClean="0"/>
              <a:t>1/6/2025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7A79DBB-0BDB-38DC-13F0-803D6C7E8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A2684BF-6718-6727-FAD4-218A1D11A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53CB-C20C-ED44-96DB-BED7034C18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9419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2A2E421-E000-7405-4A38-6A0870AE8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EC0F861-086E-2B98-F7AA-EE21BF2F34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533B348-50B5-CF66-D75F-8A59F0781C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D4FF6CA-ECD3-1324-E780-D7D85510F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6309-5FF5-EC47-A95D-5C970A7F33D3}" type="datetimeFigureOut">
              <a:rPr lang="el-GR" smtClean="0"/>
              <a:t>1/6/2025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32AA4A6-BFEB-E47A-F3BC-D33893A20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A687284-C4F3-8A19-5FFE-A2F452F3F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53CB-C20C-ED44-96DB-BED7034C18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4864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FD4D523-8CAD-2BE0-CD17-79F60ACE9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EDCA4C1-E832-13C9-17E2-CCFC66DAF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B8BCC02-DDEF-3D4C-7C11-B79DBF923E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89FFDDCD-FDDF-C173-785D-C4A1AA72D0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B6D52DE5-D9EA-BFDB-0E65-DD611AA299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41B8B8BF-F5E0-A1F0-7AF7-6833661A7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6309-5FF5-EC47-A95D-5C970A7F33D3}" type="datetimeFigureOut">
              <a:rPr lang="el-GR" smtClean="0"/>
              <a:t>1/6/2025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C06972F6-FF2D-9831-9C7C-C03F1E6AA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CE76E1B6-B496-A813-C9DA-33B47D290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53CB-C20C-ED44-96DB-BED7034C18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9599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A449C74-168E-9FB9-66F6-EE177B9D7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9E473385-F186-7D75-DB14-B4C9D7905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6309-5FF5-EC47-A95D-5C970A7F33D3}" type="datetimeFigureOut">
              <a:rPr lang="el-GR" smtClean="0"/>
              <a:t>1/6/2025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E9C990A5-B3E0-56FD-070B-DAD0E55E5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C733BA3-916E-8FB1-1DF7-054AFA746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53CB-C20C-ED44-96DB-BED7034C18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180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28A7F5D1-58B8-03BB-757A-78A0F880C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6309-5FF5-EC47-A95D-5C970A7F33D3}" type="datetimeFigureOut">
              <a:rPr lang="el-GR" smtClean="0"/>
              <a:t>1/6/2025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136439A3-3D08-8650-9B9A-983C9BC86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F83D98E2-BC52-2BB5-5FEB-E18CCF3B1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53CB-C20C-ED44-96DB-BED7034C18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2202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0AB3D2E-39BE-B99E-B26C-A8CC82824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C57494E-D4F1-DFE5-C2A6-83ABB6457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C9D6051-4345-2CAD-EAC2-2AC616F54C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D2EA552-2B50-5757-BCC0-6621E68D9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6309-5FF5-EC47-A95D-5C970A7F33D3}" type="datetimeFigureOut">
              <a:rPr lang="el-GR" smtClean="0"/>
              <a:t>1/6/2025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034570D-EFD3-D565-6256-A34DEA261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629FBFB-6F28-3F30-10EF-187960553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53CB-C20C-ED44-96DB-BED7034C18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3369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B3CAD59-858C-6D3E-B957-3D03ACD1A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10F07B19-A6AA-743A-30CC-DB039714EB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54444B4-AE6C-B307-0C14-771966BE40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394106F-7F3B-106C-8A9F-672C3F6F1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6309-5FF5-EC47-A95D-5C970A7F33D3}" type="datetimeFigureOut">
              <a:rPr lang="el-GR" smtClean="0"/>
              <a:t>1/6/2025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ECF664C-253F-56F2-7D6C-1FD35EAE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2BAC003-0841-423D-831D-3761686D4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53CB-C20C-ED44-96DB-BED7034C18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9691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63299C53-36B6-4B0C-0682-419AF12F1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B98E492-A63F-BB33-45A7-51CE8950E7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05FD62B-4C42-9597-E913-1A3110BFA1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2A6309-5FF5-EC47-A95D-5C970A7F33D3}" type="datetimeFigureOut">
              <a:rPr lang="el-GR" smtClean="0"/>
              <a:t>1/6/2025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644A5F1-1B04-EC9A-7FCC-9EA4C21552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FDA9974-6CCD-7595-C05F-C1BFEE21F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5C53CB-C20C-ED44-96DB-BED7034C187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125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149398F-20A9-151F-9C27-0786918FA1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B57F3E69-D2F7-1411-BAB6-EE4C0A2D30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918" y="0"/>
            <a:ext cx="11794164" cy="6644481"/>
          </a:xfrm>
          <a:prstGeom prst="rect">
            <a:avLst/>
          </a:prstGeom>
        </p:spPr>
      </p:pic>
      <p:sp>
        <p:nvSpPr>
          <p:cNvPr id="6" name="Τίτλος 5">
            <a:extLst>
              <a:ext uri="{FF2B5EF4-FFF2-40B4-BE49-F238E27FC236}">
                <a16:creationId xmlns:a16="http://schemas.microsoft.com/office/drawing/2014/main" id="{3B440C0F-FFC3-C4B8-BC8C-A8A76773B0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7429" y="-40821"/>
            <a:ext cx="9144000" cy="2387600"/>
          </a:xfrm>
        </p:spPr>
        <p:txBody>
          <a:bodyPr/>
          <a:lstStyle/>
          <a:p>
            <a:r>
              <a:rPr lang="el-GR" dirty="0"/>
              <a:t>Θρύλοι για την άλωση της Κωνσταντινούπολης</a:t>
            </a:r>
          </a:p>
        </p:txBody>
      </p:sp>
    </p:spTree>
    <p:extLst>
      <p:ext uri="{BB962C8B-B14F-4D97-AF65-F5344CB8AC3E}">
        <p14:creationId xmlns:p14="http://schemas.microsoft.com/office/powerpoint/2010/main" val="3624921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1F247FF-D997-CAE4-7FC5-23B7B0EAC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6460523" y="112258"/>
            <a:ext cx="5623152" cy="1520599"/>
          </a:xfrm>
        </p:spPr>
        <p:txBody>
          <a:bodyPr/>
          <a:lstStyle/>
          <a:p>
            <a:r>
              <a:rPr lang="el-GR" dirty="0"/>
              <a:t>Ο παπάς της Αγίας Σοφίας  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55DAE385-E0DA-3D2B-3262-37F0352963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33274"/>
            <a:ext cx="6416063" cy="7509074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:a16="http://schemas.microsoft.com/office/drawing/2014/main" id="{90AA4163-AF5E-4A37-4792-B95CEFF268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6063" y="1632857"/>
            <a:ext cx="5667612" cy="475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334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5B739DA-0377-9142-DC41-75724729C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345" y="510268"/>
            <a:ext cx="10741740" cy="5847669"/>
          </a:xfrm>
        </p:spPr>
        <p:txBody>
          <a:bodyPr/>
          <a:lstStyle/>
          <a:p>
            <a:r>
              <a:rPr lang="el-GR" dirty="0"/>
              <a:t>Σύμφωνα με τον θρύλο «ο παπάς της Αγίας Σοφίας» την στιγμή που οι Τούρκοι μπαίνουν στην Αγία Σοφία και διακόπτουν την λειτουργία ο παπάς κρύφτηκε σε μια πόρτα που έκλεισε και έγινε τοίχος  και ως τώρα κανένας δεν μπόρεσε να σπάσει την πόρτα . Λένε ότι όταν ξαναπάρουμε πίσω την Πόλη  τότε θα εμφανιστεί και θα ανοίξει η πόρτα και από μέσα θα βγει ο παπάς και θα συνεχίσει την λειτουργία από εκεί που σταμάτησε.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4C6811-CDCB-9FC3-970E-4B00EC4EB394}"/>
              </a:ext>
            </a:extLst>
          </p:cNvPr>
          <p:cNvSpPr txBox="1"/>
          <p:nvPr/>
        </p:nvSpPr>
        <p:spPr>
          <a:xfrm rot="10800000" flipV="1">
            <a:off x="449345" y="4899921"/>
            <a:ext cx="11912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dirty="0"/>
              <a:t>Άραγε ο θρύλος είναι αληθινός ;;;;!!!!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03BB8E7F-8359-B423-EDC8-D2C4158B5E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704670" y="3857625"/>
            <a:ext cx="6368142" cy="259216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10443C9-59A3-CE06-00FD-00B633EA28A9}"/>
              </a:ext>
            </a:extLst>
          </p:cNvPr>
          <p:cNvSpPr txBox="1"/>
          <p:nvPr/>
        </p:nvSpPr>
        <p:spPr>
          <a:xfrm>
            <a:off x="5264943" y="251460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6F968B-B9D1-AC9B-9049-E9E48D0693EA}"/>
              </a:ext>
            </a:extLst>
          </p:cNvPr>
          <p:cNvSpPr txBox="1"/>
          <p:nvPr/>
        </p:nvSpPr>
        <p:spPr>
          <a:xfrm rot="10800000" flipV="1">
            <a:off x="5990545" y="5084587"/>
            <a:ext cx="6919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b="1" u="sng" dirty="0"/>
              <a:t>Ισιδώρα , Δανάη , Μαρία , Σουμελά!!</a:t>
            </a:r>
          </a:p>
        </p:txBody>
      </p:sp>
    </p:spTree>
    <p:extLst>
      <p:ext uri="{BB962C8B-B14F-4D97-AF65-F5344CB8AC3E}">
        <p14:creationId xmlns:p14="http://schemas.microsoft.com/office/powerpoint/2010/main" val="294910232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Θέμα του Office</vt:lpstr>
      <vt:lpstr>Θρύλοι για την άλωση της Κωνσταντινούπολης</vt:lpstr>
      <vt:lpstr>Ο παπάς της Αγίας Σοφίας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Θρύλοι για την άλωση της Κωνσταντινούπολης</dc:title>
  <dc:creator>Αναστασία Μπαντρά</dc:creator>
  <cp:lastModifiedBy>Αναστασία Μπαντρά</cp:lastModifiedBy>
  <cp:revision>5</cp:revision>
  <dcterms:created xsi:type="dcterms:W3CDTF">2025-05-31T13:52:49Z</dcterms:created>
  <dcterms:modified xsi:type="dcterms:W3CDTF">2025-06-01T09:42:48Z</dcterms:modified>
</cp:coreProperties>
</file>