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693400" cy="7562850"/>
  <p:notesSz cx="10693400" cy="756285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45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jp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E0D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E0D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0692000" cy="755999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048238" y="615113"/>
            <a:ext cx="499745" cy="570230"/>
          </a:xfrm>
          <a:custGeom>
            <a:avLst/>
            <a:gdLst/>
            <a:ahLst/>
            <a:cxnLst/>
            <a:rect l="l" t="t" r="r" b="b"/>
            <a:pathLst>
              <a:path w="499745" h="570230">
                <a:moveTo>
                  <a:pt x="462953" y="515785"/>
                </a:moveTo>
                <a:lnTo>
                  <a:pt x="458723" y="515785"/>
                </a:lnTo>
                <a:lnTo>
                  <a:pt x="454088" y="514108"/>
                </a:lnTo>
                <a:lnTo>
                  <a:pt x="419142" y="481984"/>
                </a:lnTo>
                <a:lnTo>
                  <a:pt x="400456" y="463143"/>
                </a:lnTo>
                <a:lnTo>
                  <a:pt x="221691" y="280111"/>
                </a:lnTo>
                <a:lnTo>
                  <a:pt x="218389" y="276720"/>
                </a:lnTo>
                <a:lnTo>
                  <a:pt x="216750" y="272351"/>
                </a:lnTo>
                <a:lnTo>
                  <a:pt x="216750" y="266992"/>
                </a:lnTo>
                <a:lnTo>
                  <a:pt x="216750" y="261353"/>
                </a:lnTo>
                <a:lnTo>
                  <a:pt x="357543" y="107061"/>
                </a:lnTo>
                <a:lnTo>
                  <a:pt x="397717" y="67552"/>
                </a:lnTo>
                <a:lnTo>
                  <a:pt x="436271" y="52616"/>
                </a:lnTo>
                <a:lnTo>
                  <a:pt x="447609" y="47321"/>
                </a:lnTo>
                <a:lnTo>
                  <a:pt x="454412" y="38495"/>
                </a:lnTo>
                <a:lnTo>
                  <a:pt x="456679" y="26136"/>
                </a:lnTo>
                <a:lnTo>
                  <a:pt x="453990" y="14701"/>
                </a:lnTo>
                <a:lnTo>
                  <a:pt x="445925" y="6534"/>
                </a:lnTo>
                <a:lnTo>
                  <a:pt x="432483" y="1633"/>
                </a:lnTo>
                <a:lnTo>
                  <a:pt x="413664" y="0"/>
                </a:lnTo>
                <a:lnTo>
                  <a:pt x="328917" y="0"/>
                </a:lnTo>
                <a:lnTo>
                  <a:pt x="310098" y="1633"/>
                </a:lnTo>
                <a:lnTo>
                  <a:pt x="296656" y="6534"/>
                </a:lnTo>
                <a:lnTo>
                  <a:pt x="288590" y="14701"/>
                </a:lnTo>
                <a:lnTo>
                  <a:pt x="285902" y="26136"/>
                </a:lnTo>
                <a:lnTo>
                  <a:pt x="286876" y="38502"/>
                </a:lnTo>
                <a:lnTo>
                  <a:pt x="289799" y="47332"/>
                </a:lnTo>
                <a:lnTo>
                  <a:pt x="294673" y="52629"/>
                </a:lnTo>
                <a:lnTo>
                  <a:pt x="301497" y="54394"/>
                </a:lnTo>
                <a:lnTo>
                  <a:pt x="307682" y="54394"/>
                </a:lnTo>
                <a:lnTo>
                  <a:pt x="310781" y="56502"/>
                </a:lnTo>
                <a:lnTo>
                  <a:pt x="310781" y="60718"/>
                </a:lnTo>
                <a:lnTo>
                  <a:pt x="308409" y="66042"/>
                </a:lnTo>
                <a:lnTo>
                  <a:pt x="272834" y="107950"/>
                </a:lnTo>
                <a:lnTo>
                  <a:pt x="151803" y="238671"/>
                </a:lnTo>
                <a:lnTo>
                  <a:pt x="119024" y="260172"/>
                </a:lnTo>
                <a:lnTo>
                  <a:pt x="115608" y="260172"/>
                </a:lnTo>
                <a:lnTo>
                  <a:pt x="108369" y="202399"/>
                </a:lnTo>
                <a:lnTo>
                  <a:pt x="108369" y="107099"/>
                </a:lnTo>
                <a:lnTo>
                  <a:pt x="113323" y="67573"/>
                </a:lnTo>
                <a:lnTo>
                  <a:pt x="138337" y="52629"/>
                </a:lnTo>
                <a:lnTo>
                  <a:pt x="145584" y="47332"/>
                </a:lnTo>
                <a:lnTo>
                  <a:pt x="149934" y="38502"/>
                </a:lnTo>
                <a:lnTo>
                  <a:pt x="151383" y="26136"/>
                </a:lnTo>
                <a:lnTo>
                  <a:pt x="148705" y="14701"/>
                </a:lnTo>
                <a:lnTo>
                  <a:pt x="140669" y="6534"/>
                </a:lnTo>
                <a:lnTo>
                  <a:pt x="127279" y="1633"/>
                </a:lnTo>
                <a:lnTo>
                  <a:pt x="108534" y="0"/>
                </a:lnTo>
                <a:lnTo>
                  <a:pt x="43014" y="0"/>
                </a:lnTo>
                <a:lnTo>
                  <a:pt x="24195" y="1633"/>
                </a:lnTo>
                <a:lnTo>
                  <a:pt x="10753" y="6534"/>
                </a:lnTo>
                <a:lnTo>
                  <a:pt x="2688" y="14701"/>
                </a:lnTo>
                <a:lnTo>
                  <a:pt x="0" y="26136"/>
                </a:lnTo>
                <a:lnTo>
                  <a:pt x="1395" y="38502"/>
                </a:lnTo>
                <a:lnTo>
                  <a:pt x="5584" y="47332"/>
                </a:lnTo>
                <a:lnTo>
                  <a:pt x="12569" y="52629"/>
                </a:lnTo>
                <a:lnTo>
                  <a:pt x="22351" y="54394"/>
                </a:lnTo>
                <a:lnTo>
                  <a:pt x="31388" y="57689"/>
                </a:lnTo>
                <a:lnTo>
                  <a:pt x="37845" y="67573"/>
                </a:lnTo>
                <a:lnTo>
                  <a:pt x="41722" y="84044"/>
                </a:lnTo>
                <a:lnTo>
                  <a:pt x="43014" y="107099"/>
                </a:lnTo>
                <a:lnTo>
                  <a:pt x="43014" y="463003"/>
                </a:lnTo>
                <a:lnTo>
                  <a:pt x="37845" y="502534"/>
                </a:lnTo>
                <a:lnTo>
                  <a:pt x="12569" y="517501"/>
                </a:lnTo>
                <a:lnTo>
                  <a:pt x="5584" y="522879"/>
                </a:lnTo>
                <a:lnTo>
                  <a:pt x="1395" y="531841"/>
                </a:lnTo>
                <a:lnTo>
                  <a:pt x="0" y="544385"/>
                </a:lnTo>
                <a:lnTo>
                  <a:pt x="2688" y="555642"/>
                </a:lnTo>
                <a:lnTo>
                  <a:pt x="10753" y="563678"/>
                </a:lnTo>
                <a:lnTo>
                  <a:pt x="24195" y="568497"/>
                </a:lnTo>
                <a:lnTo>
                  <a:pt x="43014" y="570103"/>
                </a:lnTo>
                <a:lnTo>
                  <a:pt x="108534" y="570103"/>
                </a:lnTo>
                <a:lnTo>
                  <a:pt x="127279" y="568497"/>
                </a:lnTo>
                <a:lnTo>
                  <a:pt x="140669" y="563678"/>
                </a:lnTo>
                <a:lnTo>
                  <a:pt x="148705" y="555642"/>
                </a:lnTo>
                <a:lnTo>
                  <a:pt x="151383" y="544385"/>
                </a:lnTo>
                <a:lnTo>
                  <a:pt x="149934" y="531841"/>
                </a:lnTo>
                <a:lnTo>
                  <a:pt x="145584" y="522879"/>
                </a:lnTo>
                <a:lnTo>
                  <a:pt x="138337" y="517501"/>
                </a:lnTo>
                <a:lnTo>
                  <a:pt x="128193" y="515708"/>
                </a:lnTo>
                <a:lnTo>
                  <a:pt x="119518" y="512415"/>
                </a:lnTo>
                <a:lnTo>
                  <a:pt x="113323" y="502534"/>
                </a:lnTo>
                <a:lnTo>
                  <a:pt x="109607" y="486064"/>
                </a:lnTo>
                <a:lnTo>
                  <a:pt x="108369" y="463003"/>
                </a:lnTo>
                <a:lnTo>
                  <a:pt x="108369" y="383730"/>
                </a:lnTo>
                <a:lnTo>
                  <a:pt x="124917" y="343242"/>
                </a:lnTo>
                <a:lnTo>
                  <a:pt x="157149" y="317106"/>
                </a:lnTo>
                <a:lnTo>
                  <a:pt x="161681" y="318133"/>
                </a:lnTo>
                <a:lnTo>
                  <a:pt x="304876" y="460476"/>
                </a:lnTo>
                <a:lnTo>
                  <a:pt x="333336" y="492202"/>
                </a:lnTo>
                <a:lnTo>
                  <a:pt x="342823" y="509803"/>
                </a:lnTo>
                <a:lnTo>
                  <a:pt x="342823" y="513753"/>
                </a:lnTo>
                <a:lnTo>
                  <a:pt x="340017" y="515708"/>
                </a:lnTo>
                <a:lnTo>
                  <a:pt x="334390" y="515708"/>
                </a:lnTo>
                <a:lnTo>
                  <a:pt x="327197" y="517501"/>
                </a:lnTo>
                <a:lnTo>
                  <a:pt x="322057" y="522879"/>
                </a:lnTo>
                <a:lnTo>
                  <a:pt x="318973" y="531841"/>
                </a:lnTo>
                <a:lnTo>
                  <a:pt x="317944" y="544385"/>
                </a:lnTo>
                <a:lnTo>
                  <a:pt x="320685" y="555642"/>
                </a:lnTo>
                <a:lnTo>
                  <a:pt x="328907" y="563678"/>
                </a:lnTo>
                <a:lnTo>
                  <a:pt x="342611" y="568497"/>
                </a:lnTo>
                <a:lnTo>
                  <a:pt x="361797" y="570103"/>
                </a:lnTo>
                <a:lnTo>
                  <a:pt x="456679" y="570103"/>
                </a:lnTo>
                <a:lnTo>
                  <a:pt x="475314" y="568499"/>
                </a:lnTo>
                <a:lnTo>
                  <a:pt x="488626" y="563687"/>
                </a:lnTo>
                <a:lnTo>
                  <a:pt x="496612" y="555663"/>
                </a:lnTo>
                <a:lnTo>
                  <a:pt x="499275" y="544423"/>
                </a:lnTo>
                <a:lnTo>
                  <a:pt x="497003" y="531896"/>
                </a:lnTo>
                <a:lnTo>
                  <a:pt x="490191" y="522946"/>
                </a:lnTo>
                <a:lnTo>
                  <a:pt x="478840" y="517575"/>
                </a:lnTo>
                <a:lnTo>
                  <a:pt x="462953" y="515785"/>
                </a:lnTo>
                <a:close/>
              </a:path>
            </a:pathLst>
          </a:custGeom>
          <a:ln w="25399">
            <a:solidFill>
              <a:srgbClr val="B442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644665" y="603299"/>
            <a:ext cx="608330" cy="582295"/>
          </a:xfrm>
          <a:custGeom>
            <a:avLst/>
            <a:gdLst/>
            <a:ahLst/>
            <a:cxnLst/>
            <a:rect l="l" t="t" r="r" b="b"/>
            <a:pathLst>
              <a:path w="608329" h="582294">
                <a:moveTo>
                  <a:pt x="604685" y="538911"/>
                </a:moveTo>
                <a:lnTo>
                  <a:pt x="600258" y="533929"/>
                </a:lnTo>
                <a:lnTo>
                  <a:pt x="593301" y="530374"/>
                </a:lnTo>
                <a:lnTo>
                  <a:pt x="583812" y="528242"/>
                </a:lnTo>
                <a:lnTo>
                  <a:pt x="571792" y="527532"/>
                </a:lnTo>
                <a:lnTo>
                  <a:pt x="563148" y="524237"/>
                </a:lnTo>
                <a:lnTo>
                  <a:pt x="553659" y="514351"/>
                </a:lnTo>
                <a:lnTo>
                  <a:pt x="543327" y="497877"/>
                </a:lnTo>
                <a:lnTo>
                  <a:pt x="532155" y="474814"/>
                </a:lnTo>
                <a:lnTo>
                  <a:pt x="330174" y="11811"/>
                </a:lnTo>
                <a:lnTo>
                  <a:pt x="326640" y="6649"/>
                </a:lnTo>
                <a:lnTo>
                  <a:pt x="321105" y="2957"/>
                </a:lnTo>
                <a:lnTo>
                  <a:pt x="313567" y="739"/>
                </a:lnTo>
                <a:lnTo>
                  <a:pt x="304025" y="0"/>
                </a:lnTo>
                <a:lnTo>
                  <a:pt x="294298" y="739"/>
                </a:lnTo>
                <a:lnTo>
                  <a:pt x="286626" y="2957"/>
                </a:lnTo>
                <a:lnTo>
                  <a:pt x="281011" y="6649"/>
                </a:lnTo>
                <a:lnTo>
                  <a:pt x="277456" y="11811"/>
                </a:lnTo>
                <a:lnTo>
                  <a:pt x="76314" y="474814"/>
                </a:lnTo>
                <a:lnTo>
                  <a:pt x="65220" y="497877"/>
                </a:lnTo>
                <a:lnTo>
                  <a:pt x="54705" y="514351"/>
                </a:lnTo>
                <a:lnTo>
                  <a:pt x="44771" y="524237"/>
                </a:lnTo>
                <a:lnTo>
                  <a:pt x="35420" y="527532"/>
                </a:lnTo>
                <a:lnTo>
                  <a:pt x="19920" y="529323"/>
                </a:lnTo>
                <a:lnTo>
                  <a:pt x="8851" y="534696"/>
                </a:lnTo>
                <a:lnTo>
                  <a:pt x="2212" y="543654"/>
                </a:lnTo>
                <a:lnTo>
                  <a:pt x="0" y="556196"/>
                </a:lnTo>
                <a:lnTo>
                  <a:pt x="2660" y="567455"/>
                </a:lnTo>
                <a:lnTo>
                  <a:pt x="10642" y="575495"/>
                </a:lnTo>
                <a:lnTo>
                  <a:pt x="23949" y="580319"/>
                </a:lnTo>
                <a:lnTo>
                  <a:pt x="42583" y="581926"/>
                </a:lnTo>
                <a:lnTo>
                  <a:pt x="123545" y="581926"/>
                </a:lnTo>
                <a:lnTo>
                  <a:pt x="142547" y="580319"/>
                </a:lnTo>
                <a:lnTo>
                  <a:pt x="156121" y="575497"/>
                </a:lnTo>
                <a:lnTo>
                  <a:pt x="164264" y="567460"/>
                </a:lnTo>
                <a:lnTo>
                  <a:pt x="166979" y="556209"/>
                </a:lnTo>
                <a:lnTo>
                  <a:pt x="166003" y="545389"/>
                </a:lnTo>
                <a:lnTo>
                  <a:pt x="163077" y="536933"/>
                </a:lnTo>
                <a:lnTo>
                  <a:pt x="158203" y="530845"/>
                </a:lnTo>
                <a:lnTo>
                  <a:pt x="151384" y="527126"/>
                </a:lnTo>
                <a:lnTo>
                  <a:pt x="140970" y="523760"/>
                </a:lnTo>
                <a:lnTo>
                  <a:pt x="135775" y="518134"/>
                </a:lnTo>
                <a:lnTo>
                  <a:pt x="135775" y="510273"/>
                </a:lnTo>
                <a:lnTo>
                  <a:pt x="136311" y="502053"/>
                </a:lnTo>
                <a:lnTo>
                  <a:pt x="137917" y="493412"/>
                </a:lnTo>
                <a:lnTo>
                  <a:pt x="140592" y="484350"/>
                </a:lnTo>
                <a:lnTo>
                  <a:pt x="144335" y="474865"/>
                </a:lnTo>
                <a:lnTo>
                  <a:pt x="167297" y="423087"/>
                </a:lnTo>
                <a:lnTo>
                  <a:pt x="171221" y="413715"/>
                </a:lnTo>
                <a:lnTo>
                  <a:pt x="177545" y="409028"/>
                </a:lnTo>
                <a:lnTo>
                  <a:pt x="186245" y="409028"/>
                </a:lnTo>
                <a:lnTo>
                  <a:pt x="421601" y="409028"/>
                </a:lnTo>
                <a:lnTo>
                  <a:pt x="430288" y="409028"/>
                </a:lnTo>
                <a:lnTo>
                  <a:pt x="436600" y="413689"/>
                </a:lnTo>
                <a:lnTo>
                  <a:pt x="440537" y="422998"/>
                </a:lnTo>
                <a:lnTo>
                  <a:pt x="463118" y="474764"/>
                </a:lnTo>
                <a:lnTo>
                  <a:pt x="466937" y="484738"/>
                </a:lnTo>
                <a:lnTo>
                  <a:pt x="469668" y="493974"/>
                </a:lnTo>
                <a:lnTo>
                  <a:pt x="471308" y="502469"/>
                </a:lnTo>
                <a:lnTo>
                  <a:pt x="471855" y="510222"/>
                </a:lnTo>
                <a:lnTo>
                  <a:pt x="471855" y="521766"/>
                </a:lnTo>
                <a:lnTo>
                  <a:pt x="466928" y="527532"/>
                </a:lnTo>
                <a:lnTo>
                  <a:pt x="457098" y="527532"/>
                </a:lnTo>
                <a:lnTo>
                  <a:pt x="449904" y="529323"/>
                </a:lnTo>
                <a:lnTo>
                  <a:pt x="444765" y="534696"/>
                </a:lnTo>
                <a:lnTo>
                  <a:pt x="441680" y="543654"/>
                </a:lnTo>
                <a:lnTo>
                  <a:pt x="440651" y="556196"/>
                </a:lnTo>
                <a:lnTo>
                  <a:pt x="443392" y="567455"/>
                </a:lnTo>
                <a:lnTo>
                  <a:pt x="451615" y="575495"/>
                </a:lnTo>
                <a:lnTo>
                  <a:pt x="465319" y="580319"/>
                </a:lnTo>
                <a:lnTo>
                  <a:pt x="484505" y="581926"/>
                </a:lnTo>
                <a:lnTo>
                  <a:pt x="565048" y="581926"/>
                </a:lnTo>
                <a:lnTo>
                  <a:pt x="583867" y="580319"/>
                </a:lnTo>
                <a:lnTo>
                  <a:pt x="597309" y="575495"/>
                </a:lnTo>
                <a:lnTo>
                  <a:pt x="605374" y="567455"/>
                </a:lnTo>
                <a:lnTo>
                  <a:pt x="608063" y="556196"/>
                </a:lnTo>
                <a:lnTo>
                  <a:pt x="608063" y="548614"/>
                </a:lnTo>
                <a:lnTo>
                  <a:pt x="606933" y="542848"/>
                </a:lnTo>
                <a:lnTo>
                  <a:pt x="604685" y="538911"/>
                </a:lnTo>
                <a:close/>
              </a:path>
            </a:pathLst>
          </a:custGeom>
          <a:ln w="25400">
            <a:solidFill>
              <a:srgbClr val="B442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36042" y="715846"/>
            <a:ext cx="225336" cy="250571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5343979" y="603299"/>
            <a:ext cx="608330" cy="582295"/>
          </a:xfrm>
          <a:custGeom>
            <a:avLst/>
            <a:gdLst/>
            <a:ahLst/>
            <a:cxnLst/>
            <a:rect l="l" t="t" r="r" b="b"/>
            <a:pathLst>
              <a:path w="608329" h="582294">
                <a:moveTo>
                  <a:pt x="604685" y="538911"/>
                </a:moveTo>
                <a:lnTo>
                  <a:pt x="600258" y="533929"/>
                </a:lnTo>
                <a:lnTo>
                  <a:pt x="593301" y="530374"/>
                </a:lnTo>
                <a:lnTo>
                  <a:pt x="583812" y="528242"/>
                </a:lnTo>
                <a:lnTo>
                  <a:pt x="571792" y="527532"/>
                </a:lnTo>
                <a:lnTo>
                  <a:pt x="563148" y="524237"/>
                </a:lnTo>
                <a:lnTo>
                  <a:pt x="553659" y="514351"/>
                </a:lnTo>
                <a:lnTo>
                  <a:pt x="543327" y="497877"/>
                </a:lnTo>
                <a:lnTo>
                  <a:pt x="532155" y="474814"/>
                </a:lnTo>
                <a:lnTo>
                  <a:pt x="330174" y="11811"/>
                </a:lnTo>
                <a:lnTo>
                  <a:pt x="326640" y="6649"/>
                </a:lnTo>
                <a:lnTo>
                  <a:pt x="321105" y="2957"/>
                </a:lnTo>
                <a:lnTo>
                  <a:pt x="313567" y="739"/>
                </a:lnTo>
                <a:lnTo>
                  <a:pt x="304025" y="0"/>
                </a:lnTo>
                <a:lnTo>
                  <a:pt x="294300" y="739"/>
                </a:lnTo>
                <a:lnTo>
                  <a:pt x="286631" y="2957"/>
                </a:lnTo>
                <a:lnTo>
                  <a:pt x="281017" y="6649"/>
                </a:lnTo>
                <a:lnTo>
                  <a:pt x="277456" y="11811"/>
                </a:lnTo>
                <a:lnTo>
                  <a:pt x="76314" y="474814"/>
                </a:lnTo>
                <a:lnTo>
                  <a:pt x="65220" y="497877"/>
                </a:lnTo>
                <a:lnTo>
                  <a:pt x="54705" y="514351"/>
                </a:lnTo>
                <a:lnTo>
                  <a:pt x="44771" y="524237"/>
                </a:lnTo>
                <a:lnTo>
                  <a:pt x="35420" y="527532"/>
                </a:lnTo>
                <a:lnTo>
                  <a:pt x="19920" y="529323"/>
                </a:lnTo>
                <a:lnTo>
                  <a:pt x="8851" y="534696"/>
                </a:lnTo>
                <a:lnTo>
                  <a:pt x="2212" y="543654"/>
                </a:lnTo>
                <a:lnTo>
                  <a:pt x="0" y="556196"/>
                </a:lnTo>
                <a:lnTo>
                  <a:pt x="2660" y="567455"/>
                </a:lnTo>
                <a:lnTo>
                  <a:pt x="10642" y="575495"/>
                </a:lnTo>
                <a:lnTo>
                  <a:pt x="23949" y="580319"/>
                </a:lnTo>
                <a:lnTo>
                  <a:pt x="42583" y="581926"/>
                </a:lnTo>
                <a:lnTo>
                  <a:pt x="123545" y="581926"/>
                </a:lnTo>
                <a:lnTo>
                  <a:pt x="142547" y="580319"/>
                </a:lnTo>
                <a:lnTo>
                  <a:pt x="156121" y="575497"/>
                </a:lnTo>
                <a:lnTo>
                  <a:pt x="164264" y="567460"/>
                </a:lnTo>
                <a:lnTo>
                  <a:pt x="166979" y="556209"/>
                </a:lnTo>
                <a:lnTo>
                  <a:pt x="166003" y="545389"/>
                </a:lnTo>
                <a:lnTo>
                  <a:pt x="163077" y="536933"/>
                </a:lnTo>
                <a:lnTo>
                  <a:pt x="158203" y="530845"/>
                </a:lnTo>
                <a:lnTo>
                  <a:pt x="151384" y="527126"/>
                </a:lnTo>
                <a:lnTo>
                  <a:pt x="140970" y="523760"/>
                </a:lnTo>
                <a:lnTo>
                  <a:pt x="135775" y="518134"/>
                </a:lnTo>
                <a:lnTo>
                  <a:pt x="135775" y="510273"/>
                </a:lnTo>
                <a:lnTo>
                  <a:pt x="136311" y="502215"/>
                </a:lnTo>
                <a:lnTo>
                  <a:pt x="290372" y="130238"/>
                </a:lnTo>
                <a:lnTo>
                  <a:pt x="299110" y="125247"/>
                </a:lnTo>
                <a:lnTo>
                  <a:pt x="303898" y="125247"/>
                </a:lnTo>
                <a:lnTo>
                  <a:pt x="309257" y="125247"/>
                </a:lnTo>
                <a:lnTo>
                  <a:pt x="462737" y="474929"/>
                </a:lnTo>
                <a:lnTo>
                  <a:pt x="471855" y="510273"/>
                </a:lnTo>
                <a:lnTo>
                  <a:pt x="471855" y="521779"/>
                </a:lnTo>
                <a:lnTo>
                  <a:pt x="466940" y="527532"/>
                </a:lnTo>
                <a:lnTo>
                  <a:pt x="457098" y="527532"/>
                </a:lnTo>
                <a:lnTo>
                  <a:pt x="449904" y="529323"/>
                </a:lnTo>
                <a:lnTo>
                  <a:pt x="444765" y="534696"/>
                </a:lnTo>
                <a:lnTo>
                  <a:pt x="441680" y="543654"/>
                </a:lnTo>
                <a:lnTo>
                  <a:pt x="440651" y="556196"/>
                </a:lnTo>
                <a:lnTo>
                  <a:pt x="443392" y="567455"/>
                </a:lnTo>
                <a:lnTo>
                  <a:pt x="451615" y="575495"/>
                </a:lnTo>
                <a:lnTo>
                  <a:pt x="465319" y="580319"/>
                </a:lnTo>
                <a:lnTo>
                  <a:pt x="484505" y="581926"/>
                </a:lnTo>
                <a:lnTo>
                  <a:pt x="565048" y="581926"/>
                </a:lnTo>
                <a:lnTo>
                  <a:pt x="583867" y="580319"/>
                </a:lnTo>
                <a:lnTo>
                  <a:pt x="597309" y="575495"/>
                </a:lnTo>
                <a:lnTo>
                  <a:pt x="605374" y="567455"/>
                </a:lnTo>
                <a:lnTo>
                  <a:pt x="608063" y="556196"/>
                </a:lnTo>
                <a:lnTo>
                  <a:pt x="608063" y="548614"/>
                </a:lnTo>
                <a:lnTo>
                  <a:pt x="606933" y="542848"/>
                </a:lnTo>
                <a:lnTo>
                  <a:pt x="604685" y="538911"/>
                </a:lnTo>
                <a:close/>
              </a:path>
            </a:pathLst>
          </a:custGeom>
          <a:ln w="25400">
            <a:solidFill>
              <a:srgbClr val="B442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071543" y="615116"/>
            <a:ext cx="572135" cy="570230"/>
          </a:xfrm>
          <a:custGeom>
            <a:avLst/>
            <a:gdLst/>
            <a:ahLst/>
            <a:cxnLst/>
            <a:rect l="l" t="t" r="r" b="b"/>
            <a:pathLst>
              <a:path w="572134" h="570230">
                <a:moveTo>
                  <a:pt x="548182" y="515708"/>
                </a:moveTo>
                <a:lnTo>
                  <a:pt x="529261" y="474966"/>
                </a:lnTo>
                <a:lnTo>
                  <a:pt x="529208" y="463003"/>
                </a:lnTo>
                <a:lnTo>
                  <a:pt x="529208" y="107099"/>
                </a:lnTo>
                <a:lnTo>
                  <a:pt x="533952" y="67568"/>
                </a:lnTo>
                <a:lnTo>
                  <a:pt x="558510" y="52627"/>
                </a:lnTo>
                <a:lnTo>
                  <a:pt x="565888" y="47328"/>
                </a:lnTo>
                <a:lnTo>
                  <a:pt x="570315" y="38497"/>
                </a:lnTo>
                <a:lnTo>
                  <a:pt x="571792" y="26136"/>
                </a:lnTo>
                <a:lnTo>
                  <a:pt x="569077" y="14701"/>
                </a:lnTo>
                <a:lnTo>
                  <a:pt x="560933" y="6534"/>
                </a:lnTo>
                <a:lnTo>
                  <a:pt x="547360" y="1633"/>
                </a:lnTo>
                <a:lnTo>
                  <a:pt x="528358" y="0"/>
                </a:lnTo>
                <a:lnTo>
                  <a:pt x="463003" y="0"/>
                </a:lnTo>
                <a:lnTo>
                  <a:pt x="444001" y="1633"/>
                </a:lnTo>
                <a:lnTo>
                  <a:pt x="430428" y="6534"/>
                </a:lnTo>
                <a:lnTo>
                  <a:pt x="422284" y="14701"/>
                </a:lnTo>
                <a:lnTo>
                  <a:pt x="419569" y="26136"/>
                </a:lnTo>
                <a:lnTo>
                  <a:pt x="420993" y="38497"/>
                </a:lnTo>
                <a:lnTo>
                  <a:pt x="425264" y="47328"/>
                </a:lnTo>
                <a:lnTo>
                  <a:pt x="432380" y="52627"/>
                </a:lnTo>
                <a:lnTo>
                  <a:pt x="442340" y="54394"/>
                </a:lnTo>
                <a:lnTo>
                  <a:pt x="451377" y="57687"/>
                </a:lnTo>
                <a:lnTo>
                  <a:pt x="457834" y="67568"/>
                </a:lnTo>
                <a:lnTo>
                  <a:pt x="461711" y="84038"/>
                </a:lnTo>
                <a:lnTo>
                  <a:pt x="463003" y="107099"/>
                </a:lnTo>
                <a:lnTo>
                  <a:pt x="463003" y="202399"/>
                </a:lnTo>
                <a:lnTo>
                  <a:pt x="459705" y="244334"/>
                </a:lnTo>
                <a:lnTo>
                  <a:pt x="443153" y="255955"/>
                </a:lnTo>
                <a:lnTo>
                  <a:pt x="128219" y="255955"/>
                </a:lnTo>
                <a:lnTo>
                  <a:pt x="108421" y="214865"/>
                </a:lnTo>
                <a:lnTo>
                  <a:pt x="108369" y="202399"/>
                </a:lnTo>
                <a:lnTo>
                  <a:pt x="108369" y="107099"/>
                </a:lnTo>
                <a:lnTo>
                  <a:pt x="113323" y="67568"/>
                </a:lnTo>
                <a:lnTo>
                  <a:pt x="138337" y="52627"/>
                </a:lnTo>
                <a:lnTo>
                  <a:pt x="145584" y="47328"/>
                </a:lnTo>
                <a:lnTo>
                  <a:pt x="149934" y="38497"/>
                </a:lnTo>
                <a:lnTo>
                  <a:pt x="151383" y="26136"/>
                </a:lnTo>
                <a:lnTo>
                  <a:pt x="148705" y="14701"/>
                </a:lnTo>
                <a:lnTo>
                  <a:pt x="140669" y="6534"/>
                </a:lnTo>
                <a:lnTo>
                  <a:pt x="127279" y="1633"/>
                </a:lnTo>
                <a:lnTo>
                  <a:pt x="108534" y="0"/>
                </a:lnTo>
                <a:lnTo>
                  <a:pt x="43014" y="0"/>
                </a:lnTo>
                <a:lnTo>
                  <a:pt x="24195" y="1633"/>
                </a:lnTo>
                <a:lnTo>
                  <a:pt x="10753" y="6534"/>
                </a:lnTo>
                <a:lnTo>
                  <a:pt x="2688" y="14701"/>
                </a:lnTo>
                <a:lnTo>
                  <a:pt x="0" y="26136"/>
                </a:lnTo>
                <a:lnTo>
                  <a:pt x="1395" y="38497"/>
                </a:lnTo>
                <a:lnTo>
                  <a:pt x="5584" y="47328"/>
                </a:lnTo>
                <a:lnTo>
                  <a:pt x="12569" y="52627"/>
                </a:lnTo>
                <a:lnTo>
                  <a:pt x="22351" y="54394"/>
                </a:lnTo>
                <a:lnTo>
                  <a:pt x="31388" y="57687"/>
                </a:lnTo>
                <a:lnTo>
                  <a:pt x="37845" y="67568"/>
                </a:lnTo>
                <a:lnTo>
                  <a:pt x="41722" y="84038"/>
                </a:lnTo>
                <a:lnTo>
                  <a:pt x="43014" y="107099"/>
                </a:lnTo>
                <a:lnTo>
                  <a:pt x="43014" y="463003"/>
                </a:lnTo>
                <a:lnTo>
                  <a:pt x="37845" y="502534"/>
                </a:lnTo>
                <a:lnTo>
                  <a:pt x="12569" y="517501"/>
                </a:lnTo>
                <a:lnTo>
                  <a:pt x="5584" y="522879"/>
                </a:lnTo>
                <a:lnTo>
                  <a:pt x="1395" y="531841"/>
                </a:lnTo>
                <a:lnTo>
                  <a:pt x="0" y="544385"/>
                </a:lnTo>
                <a:lnTo>
                  <a:pt x="2688" y="555636"/>
                </a:lnTo>
                <a:lnTo>
                  <a:pt x="10753" y="563673"/>
                </a:lnTo>
                <a:lnTo>
                  <a:pt x="24195" y="568495"/>
                </a:lnTo>
                <a:lnTo>
                  <a:pt x="43014" y="570102"/>
                </a:lnTo>
                <a:lnTo>
                  <a:pt x="108534" y="570102"/>
                </a:lnTo>
                <a:lnTo>
                  <a:pt x="127279" y="568495"/>
                </a:lnTo>
                <a:lnTo>
                  <a:pt x="140669" y="563673"/>
                </a:lnTo>
                <a:lnTo>
                  <a:pt x="148705" y="555636"/>
                </a:lnTo>
                <a:lnTo>
                  <a:pt x="151383" y="544385"/>
                </a:lnTo>
                <a:lnTo>
                  <a:pt x="149934" y="531841"/>
                </a:lnTo>
                <a:lnTo>
                  <a:pt x="145584" y="522879"/>
                </a:lnTo>
                <a:lnTo>
                  <a:pt x="138337" y="517501"/>
                </a:lnTo>
                <a:lnTo>
                  <a:pt x="128193" y="515708"/>
                </a:lnTo>
                <a:lnTo>
                  <a:pt x="119518" y="512415"/>
                </a:lnTo>
                <a:lnTo>
                  <a:pt x="113323" y="502534"/>
                </a:lnTo>
                <a:lnTo>
                  <a:pt x="109607" y="486064"/>
                </a:lnTo>
                <a:lnTo>
                  <a:pt x="108369" y="463003"/>
                </a:lnTo>
                <a:lnTo>
                  <a:pt x="108369" y="368122"/>
                </a:lnTo>
                <a:lnTo>
                  <a:pt x="109609" y="344693"/>
                </a:lnTo>
                <a:lnTo>
                  <a:pt x="113331" y="327956"/>
                </a:lnTo>
                <a:lnTo>
                  <a:pt x="119534" y="317914"/>
                </a:lnTo>
                <a:lnTo>
                  <a:pt x="128219" y="314566"/>
                </a:lnTo>
                <a:lnTo>
                  <a:pt x="443166" y="314566"/>
                </a:lnTo>
                <a:lnTo>
                  <a:pt x="462951" y="355656"/>
                </a:lnTo>
                <a:lnTo>
                  <a:pt x="463003" y="368122"/>
                </a:lnTo>
                <a:lnTo>
                  <a:pt x="463003" y="463003"/>
                </a:lnTo>
                <a:lnTo>
                  <a:pt x="457834" y="502534"/>
                </a:lnTo>
                <a:lnTo>
                  <a:pt x="432380" y="517501"/>
                </a:lnTo>
                <a:lnTo>
                  <a:pt x="425264" y="522879"/>
                </a:lnTo>
                <a:lnTo>
                  <a:pt x="420993" y="531841"/>
                </a:lnTo>
                <a:lnTo>
                  <a:pt x="419569" y="544385"/>
                </a:lnTo>
                <a:lnTo>
                  <a:pt x="422284" y="555636"/>
                </a:lnTo>
                <a:lnTo>
                  <a:pt x="430428" y="563673"/>
                </a:lnTo>
                <a:lnTo>
                  <a:pt x="444001" y="568495"/>
                </a:lnTo>
                <a:lnTo>
                  <a:pt x="463003" y="570102"/>
                </a:lnTo>
                <a:lnTo>
                  <a:pt x="528358" y="570102"/>
                </a:lnTo>
                <a:lnTo>
                  <a:pt x="547360" y="568495"/>
                </a:lnTo>
                <a:lnTo>
                  <a:pt x="560933" y="563673"/>
                </a:lnTo>
                <a:lnTo>
                  <a:pt x="569077" y="555636"/>
                </a:lnTo>
                <a:lnTo>
                  <a:pt x="571792" y="544385"/>
                </a:lnTo>
                <a:lnTo>
                  <a:pt x="570315" y="531841"/>
                </a:lnTo>
                <a:lnTo>
                  <a:pt x="565888" y="522879"/>
                </a:lnTo>
                <a:lnTo>
                  <a:pt x="558510" y="517501"/>
                </a:lnTo>
                <a:lnTo>
                  <a:pt x="548182" y="515708"/>
                </a:lnTo>
                <a:close/>
              </a:path>
            </a:pathLst>
          </a:custGeom>
          <a:ln w="25400">
            <a:solidFill>
              <a:srgbClr val="B442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315813" y="1639619"/>
            <a:ext cx="608330" cy="582295"/>
          </a:xfrm>
          <a:custGeom>
            <a:avLst/>
            <a:gdLst/>
            <a:ahLst/>
            <a:cxnLst/>
            <a:rect l="l" t="t" r="r" b="b"/>
            <a:pathLst>
              <a:path w="608330" h="582294">
                <a:moveTo>
                  <a:pt x="604685" y="538911"/>
                </a:moveTo>
                <a:lnTo>
                  <a:pt x="600258" y="533929"/>
                </a:lnTo>
                <a:lnTo>
                  <a:pt x="593301" y="530374"/>
                </a:lnTo>
                <a:lnTo>
                  <a:pt x="583812" y="528242"/>
                </a:lnTo>
                <a:lnTo>
                  <a:pt x="571792" y="527532"/>
                </a:lnTo>
                <a:lnTo>
                  <a:pt x="563148" y="524237"/>
                </a:lnTo>
                <a:lnTo>
                  <a:pt x="553659" y="514351"/>
                </a:lnTo>
                <a:lnTo>
                  <a:pt x="543327" y="497877"/>
                </a:lnTo>
                <a:lnTo>
                  <a:pt x="532155" y="474814"/>
                </a:lnTo>
                <a:lnTo>
                  <a:pt x="330174" y="11811"/>
                </a:lnTo>
                <a:lnTo>
                  <a:pt x="326640" y="6649"/>
                </a:lnTo>
                <a:lnTo>
                  <a:pt x="321105" y="2957"/>
                </a:lnTo>
                <a:lnTo>
                  <a:pt x="313567" y="739"/>
                </a:lnTo>
                <a:lnTo>
                  <a:pt x="304025" y="0"/>
                </a:lnTo>
                <a:lnTo>
                  <a:pt x="294298" y="739"/>
                </a:lnTo>
                <a:lnTo>
                  <a:pt x="286626" y="2957"/>
                </a:lnTo>
                <a:lnTo>
                  <a:pt x="281011" y="6649"/>
                </a:lnTo>
                <a:lnTo>
                  <a:pt x="277456" y="11811"/>
                </a:lnTo>
                <a:lnTo>
                  <a:pt x="76314" y="474814"/>
                </a:lnTo>
                <a:lnTo>
                  <a:pt x="65220" y="497877"/>
                </a:lnTo>
                <a:lnTo>
                  <a:pt x="54705" y="514351"/>
                </a:lnTo>
                <a:lnTo>
                  <a:pt x="44771" y="524237"/>
                </a:lnTo>
                <a:lnTo>
                  <a:pt x="35420" y="527532"/>
                </a:lnTo>
                <a:lnTo>
                  <a:pt x="19920" y="529323"/>
                </a:lnTo>
                <a:lnTo>
                  <a:pt x="8851" y="534696"/>
                </a:lnTo>
                <a:lnTo>
                  <a:pt x="2212" y="543654"/>
                </a:lnTo>
                <a:lnTo>
                  <a:pt x="0" y="556196"/>
                </a:lnTo>
                <a:lnTo>
                  <a:pt x="2660" y="567455"/>
                </a:lnTo>
                <a:lnTo>
                  <a:pt x="10642" y="575495"/>
                </a:lnTo>
                <a:lnTo>
                  <a:pt x="23949" y="580319"/>
                </a:lnTo>
                <a:lnTo>
                  <a:pt x="42583" y="581926"/>
                </a:lnTo>
                <a:lnTo>
                  <a:pt x="123545" y="581926"/>
                </a:lnTo>
                <a:lnTo>
                  <a:pt x="142547" y="580319"/>
                </a:lnTo>
                <a:lnTo>
                  <a:pt x="156121" y="575497"/>
                </a:lnTo>
                <a:lnTo>
                  <a:pt x="164264" y="567460"/>
                </a:lnTo>
                <a:lnTo>
                  <a:pt x="166979" y="556209"/>
                </a:lnTo>
                <a:lnTo>
                  <a:pt x="166003" y="545389"/>
                </a:lnTo>
                <a:lnTo>
                  <a:pt x="163077" y="536933"/>
                </a:lnTo>
                <a:lnTo>
                  <a:pt x="158203" y="530845"/>
                </a:lnTo>
                <a:lnTo>
                  <a:pt x="151384" y="527126"/>
                </a:lnTo>
                <a:lnTo>
                  <a:pt x="140970" y="523760"/>
                </a:lnTo>
                <a:lnTo>
                  <a:pt x="135775" y="518134"/>
                </a:lnTo>
                <a:lnTo>
                  <a:pt x="135775" y="510273"/>
                </a:lnTo>
                <a:lnTo>
                  <a:pt x="136311" y="502053"/>
                </a:lnTo>
                <a:lnTo>
                  <a:pt x="137917" y="493412"/>
                </a:lnTo>
                <a:lnTo>
                  <a:pt x="140592" y="484350"/>
                </a:lnTo>
                <a:lnTo>
                  <a:pt x="144335" y="474865"/>
                </a:lnTo>
                <a:lnTo>
                  <a:pt x="167297" y="423087"/>
                </a:lnTo>
                <a:lnTo>
                  <a:pt x="171221" y="413715"/>
                </a:lnTo>
                <a:lnTo>
                  <a:pt x="177545" y="409028"/>
                </a:lnTo>
                <a:lnTo>
                  <a:pt x="186245" y="409028"/>
                </a:lnTo>
                <a:lnTo>
                  <a:pt x="421601" y="409028"/>
                </a:lnTo>
                <a:lnTo>
                  <a:pt x="430288" y="409028"/>
                </a:lnTo>
                <a:lnTo>
                  <a:pt x="436600" y="413689"/>
                </a:lnTo>
                <a:lnTo>
                  <a:pt x="440537" y="422998"/>
                </a:lnTo>
                <a:lnTo>
                  <a:pt x="463118" y="474764"/>
                </a:lnTo>
                <a:lnTo>
                  <a:pt x="466937" y="484738"/>
                </a:lnTo>
                <a:lnTo>
                  <a:pt x="469668" y="493974"/>
                </a:lnTo>
                <a:lnTo>
                  <a:pt x="471308" y="502469"/>
                </a:lnTo>
                <a:lnTo>
                  <a:pt x="471855" y="510222"/>
                </a:lnTo>
                <a:lnTo>
                  <a:pt x="471855" y="521766"/>
                </a:lnTo>
                <a:lnTo>
                  <a:pt x="466928" y="527532"/>
                </a:lnTo>
                <a:lnTo>
                  <a:pt x="457098" y="527532"/>
                </a:lnTo>
                <a:lnTo>
                  <a:pt x="449904" y="529323"/>
                </a:lnTo>
                <a:lnTo>
                  <a:pt x="444765" y="534696"/>
                </a:lnTo>
                <a:lnTo>
                  <a:pt x="441680" y="543654"/>
                </a:lnTo>
                <a:lnTo>
                  <a:pt x="440651" y="556196"/>
                </a:lnTo>
                <a:lnTo>
                  <a:pt x="443392" y="567455"/>
                </a:lnTo>
                <a:lnTo>
                  <a:pt x="451615" y="575495"/>
                </a:lnTo>
                <a:lnTo>
                  <a:pt x="465319" y="580319"/>
                </a:lnTo>
                <a:lnTo>
                  <a:pt x="484505" y="581926"/>
                </a:lnTo>
                <a:lnTo>
                  <a:pt x="565048" y="581926"/>
                </a:lnTo>
                <a:lnTo>
                  <a:pt x="583867" y="580319"/>
                </a:lnTo>
                <a:lnTo>
                  <a:pt x="597309" y="575495"/>
                </a:lnTo>
                <a:lnTo>
                  <a:pt x="605374" y="567455"/>
                </a:lnTo>
                <a:lnTo>
                  <a:pt x="608063" y="556196"/>
                </a:lnTo>
                <a:lnTo>
                  <a:pt x="608063" y="548614"/>
                </a:lnTo>
                <a:lnTo>
                  <a:pt x="606933" y="542848"/>
                </a:lnTo>
                <a:lnTo>
                  <a:pt x="604685" y="538911"/>
                </a:lnTo>
                <a:close/>
              </a:path>
            </a:pathLst>
          </a:custGeom>
          <a:ln w="25400">
            <a:solidFill>
              <a:srgbClr val="B442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07189" y="1752167"/>
            <a:ext cx="225336" cy="250571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3033676" y="1651431"/>
            <a:ext cx="608965" cy="570230"/>
          </a:xfrm>
          <a:custGeom>
            <a:avLst/>
            <a:gdLst/>
            <a:ahLst/>
            <a:cxnLst/>
            <a:rect l="l" t="t" r="r" b="b"/>
            <a:pathLst>
              <a:path w="608964" h="570230">
                <a:moveTo>
                  <a:pt x="566013" y="0"/>
                </a:moveTo>
                <a:lnTo>
                  <a:pt x="500418" y="0"/>
                </a:lnTo>
                <a:lnTo>
                  <a:pt x="481649" y="1633"/>
                </a:lnTo>
                <a:lnTo>
                  <a:pt x="468242" y="6535"/>
                </a:lnTo>
                <a:lnTo>
                  <a:pt x="460198" y="14707"/>
                </a:lnTo>
                <a:lnTo>
                  <a:pt x="457517" y="26149"/>
                </a:lnTo>
                <a:lnTo>
                  <a:pt x="458915" y="38508"/>
                </a:lnTo>
                <a:lnTo>
                  <a:pt x="463107" y="47334"/>
                </a:lnTo>
                <a:lnTo>
                  <a:pt x="470092" y="52629"/>
                </a:lnTo>
                <a:lnTo>
                  <a:pt x="479869" y="54394"/>
                </a:lnTo>
                <a:lnTo>
                  <a:pt x="488911" y="56951"/>
                </a:lnTo>
                <a:lnTo>
                  <a:pt x="495368" y="64622"/>
                </a:lnTo>
                <a:lnTo>
                  <a:pt x="499241" y="77405"/>
                </a:lnTo>
                <a:lnTo>
                  <a:pt x="500532" y="95300"/>
                </a:lnTo>
                <a:lnTo>
                  <a:pt x="500532" y="439813"/>
                </a:lnTo>
                <a:lnTo>
                  <a:pt x="500532" y="450773"/>
                </a:lnTo>
                <a:lnTo>
                  <a:pt x="499084" y="456260"/>
                </a:lnTo>
                <a:lnTo>
                  <a:pt x="496188" y="456260"/>
                </a:lnTo>
                <a:lnTo>
                  <a:pt x="492709" y="456260"/>
                </a:lnTo>
                <a:lnTo>
                  <a:pt x="487654" y="452501"/>
                </a:lnTo>
                <a:lnTo>
                  <a:pt x="480999" y="444995"/>
                </a:lnTo>
                <a:lnTo>
                  <a:pt x="117627" y="21945"/>
                </a:lnTo>
                <a:lnTo>
                  <a:pt x="108509" y="12344"/>
                </a:lnTo>
                <a:lnTo>
                  <a:pt x="100129" y="5486"/>
                </a:lnTo>
                <a:lnTo>
                  <a:pt x="92488" y="1371"/>
                </a:lnTo>
                <a:lnTo>
                  <a:pt x="85585" y="0"/>
                </a:lnTo>
                <a:lnTo>
                  <a:pt x="43433" y="0"/>
                </a:lnTo>
                <a:lnTo>
                  <a:pt x="24431" y="1633"/>
                </a:lnTo>
                <a:lnTo>
                  <a:pt x="10858" y="6535"/>
                </a:lnTo>
                <a:lnTo>
                  <a:pt x="2714" y="14707"/>
                </a:lnTo>
                <a:lnTo>
                  <a:pt x="0" y="26149"/>
                </a:lnTo>
                <a:lnTo>
                  <a:pt x="1423" y="38508"/>
                </a:lnTo>
                <a:lnTo>
                  <a:pt x="5694" y="47334"/>
                </a:lnTo>
                <a:lnTo>
                  <a:pt x="12810" y="52629"/>
                </a:lnTo>
                <a:lnTo>
                  <a:pt x="22771" y="54394"/>
                </a:lnTo>
                <a:lnTo>
                  <a:pt x="31807" y="56951"/>
                </a:lnTo>
                <a:lnTo>
                  <a:pt x="38265" y="64622"/>
                </a:lnTo>
                <a:lnTo>
                  <a:pt x="42141" y="77405"/>
                </a:lnTo>
                <a:lnTo>
                  <a:pt x="43433" y="95300"/>
                </a:lnTo>
                <a:lnTo>
                  <a:pt x="43433" y="475234"/>
                </a:lnTo>
                <a:lnTo>
                  <a:pt x="31807" y="513179"/>
                </a:lnTo>
                <a:lnTo>
                  <a:pt x="12810" y="517501"/>
                </a:lnTo>
                <a:lnTo>
                  <a:pt x="5694" y="522879"/>
                </a:lnTo>
                <a:lnTo>
                  <a:pt x="1423" y="531841"/>
                </a:lnTo>
                <a:lnTo>
                  <a:pt x="0" y="544385"/>
                </a:lnTo>
                <a:lnTo>
                  <a:pt x="2714" y="555644"/>
                </a:lnTo>
                <a:lnTo>
                  <a:pt x="10858" y="563684"/>
                </a:lnTo>
                <a:lnTo>
                  <a:pt x="24431" y="568508"/>
                </a:lnTo>
                <a:lnTo>
                  <a:pt x="43433" y="570115"/>
                </a:lnTo>
                <a:lnTo>
                  <a:pt x="108788" y="570115"/>
                </a:lnTo>
                <a:lnTo>
                  <a:pt x="127790" y="568508"/>
                </a:lnTo>
                <a:lnTo>
                  <a:pt x="141363" y="563684"/>
                </a:lnTo>
                <a:lnTo>
                  <a:pt x="149507" y="555644"/>
                </a:lnTo>
                <a:lnTo>
                  <a:pt x="152222" y="544385"/>
                </a:lnTo>
                <a:lnTo>
                  <a:pt x="150772" y="531841"/>
                </a:lnTo>
                <a:lnTo>
                  <a:pt x="146423" y="522879"/>
                </a:lnTo>
                <a:lnTo>
                  <a:pt x="139175" y="517501"/>
                </a:lnTo>
                <a:lnTo>
                  <a:pt x="129031" y="515708"/>
                </a:lnTo>
                <a:lnTo>
                  <a:pt x="120178" y="513179"/>
                </a:lnTo>
                <a:lnTo>
                  <a:pt x="113852" y="505591"/>
                </a:lnTo>
                <a:lnTo>
                  <a:pt x="110054" y="492943"/>
                </a:lnTo>
                <a:lnTo>
                  <a:pt x="108788" y="475234"/>
                </a:lnTo>
                <a:lnTo>
                  <a:pt x="108788" y="132410"/>
                </a:lnTo>
                <a:lnTo>
                  <a:pt x="108788" y="121450"/>
                </a:lnTo>
                <a:lnTo>
                  <a:pt x="110616" y="115963"/>
                </a:lnTo>
                <a:lnTo>
                  <a:pt x="114274" y="115963"/>
                </a:lnTo>
                <a:lnTo>
                  <a:pt x="117360" y="115963"/>
                </a:lnTo>
                <a:lnTo>
                  <a:pt x="121996" y="119621"/>
                </a:lnTo>
                <a:lnTo>
                  <a:pt x="128181" y="126936"/>
                </a:lnTo>
                <a:lnTo>
                  <a:pt x="491680" y="555358"/>
                </a:lnTo>
                <a:lnTo>
                  <a:pt x="498083" y="561816"/>
                </a:lnTo>
                <a:lnTo>
                  <a:pt x="504645" y="566427"/>
                </a:lnTo>
                <a:lnTo>
                  <a:pt x="511366" y="569193"/>
                </a:lnTo>
                <a:lnTo>
                  <a:pt x="518248" y="570115"/>
                </a:lnTo>
                <a:lnTo>
                  <a:pt x="553669" y="570115"/>
                </a:lnTo>
                <a:lnTo>
                  <a:pt x="561822" y="570115"/>
                </a:lnTo>
                <a:lnTo>
                  <a:pt x="565899" y="565200"/>
                </a:lnTo>
                <a:lnTo>
                  <a:pt x="565899" y="555358"/>
                </a:lnTo>
                <a:lnTo>
                  <a:pt x="565899" y="95300"/>
                </a:lnTo>
                <a:lnTo>
                  <a:pt x="577038" y="56951"/>
                </a:lnTo>
                <a:lnTo>
                  <a:pt x="595855" y="52629"/>
                </a:lnTo>
                <a:lnTo>
                  <a:pt x="603102" y="47334"/>
                </a:lnTo>
                <a:lnTo>
                  <a:pt x="607451" y="38508"/>
                </a:lnTo>
                <a:lnTo>
                  <a:pt x="608901" y="26149"/>
                </a:lnTo>
                <a:lnTo>
                  <a:pt x="606222" y="14707"/>
                </a:lnTo>
                <a:lnTo>
                  <a:pt x="598182" y="6535"/>
                </a:lnTo>
                <a:lnTo>
                  <a:pt x="584780" y="1633"/>
                </a:lnTo>
                <a:lnTo>
                  <a:pt x="566013" y="0"/>
                </a:lnTo>
                <a:close/>
              </a:path>
            </a:pathLst>
          </a:custGeom>
          <a:ln w="25399">
            <a:solidFill>
              <a:srgbClr val="B442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3762933" y="1639619"/>
            <a:ext cx="608330" cy="582295"/>
          </a:xfrm>
          <a:custGeom>
            <a:avLst/>
            <a:gdLst/>
            <a:ahLst/>
            <a:cxnLst/>
            <a:rect l="l" t="t" r="r" b="b"/>
            <a:pathLst>
              <a:path w="608329" h="582294">
                <a:moveTo>
                  <a:pt x="604685" y="538911"/>
                </a:moveTo>
                <a:lnTo>
                  <a:pt x="600258" y="533929"/>
                </a:lnTo>
                <a:lnTo>
                  <a:pt x="593301" y="530374"/>
                </a:lnTo>
                <a:lnTo>
                  <a:pt x="583812" y="528242"/>
                </a:lnTo>
                <a:lnTo>
                  <a:pt x="571792" y="527532"/>
                </a:lnTo>
                <a:lnTo>
                  <a:pt x="563148" y="524237"/>
                </a:lnTo>
                <a:lnTo>
                  <a:pt x="553659" y="514351"/>
                </a:lnTo>
                <a:lnTo>
                  <a:pt x="543327" y="497877"/>
                </a:lnTo>
                <a:lnTo>
                  <a:pt x="532155" y="474814"/>
                </a:lnTo>
                <a:lnTo>
                  <a:pt x="330174" y="11811"/>
                </a:lnTo>
                <a:lnTo>
                  <a:pt x="326640" y="6649"/>
                </a:lnTo>
                <a:lnTo>
                  <a:pt x="321105" y="2957"/>
                </a:lnTo>
                <a:lnTo>
                  <a:pt x="313567" y="739"/>
                </a:lnTo>
                <a:lnTo>
                  <a:pt x="304025" y="0"/>
                </a:lnTo>
                <a:lnTo>
                  <a:pt x="294298" y="739"/>
                </a:lnTo>
                <a:lnTo>
                  <a:pt x="286626" y="2957"/>
                </a:lnTo>
                <a:lnTo>
                  <a:pt x="281011" y="6649"/>
                </a:lnTo>
                <a:lnTo>
                  <a:pt x="277456" y="11811"/>
                </a:lnTo>
                <a:lnTo>
                  <a:pt x="76314" y="474814"/>
                </a:lnTo>
                <a:lnTo>
                  <a:pt x="65220" y="497877"/>
                </a:lnTo>
                <a:lnTo>
                  <a:pt x="54705" y="514351"/>
                </a:lnTo>
                <a:lnTo>
                  <a:pt x="44771" y="524237"/>
                </a:lnTo>
                <a:lnTo>
                  <a:pt x="35420" y="527532"/>
                </a:lnTo>
                <a:lnTo>
                  <a:pt x="19920" y="529323"/>
                </a:lnTo>
                <a:lnTo>
                  <a:pt x="8851" y="534696"/>
                </a:lnTo>
                <a:lnTo>
                  <a:pt x="2212" y="543654"/>
                </a:lnTo>
                <a:lnTo>
                  <a:pt x="0" y="556196"/>
                </a:lnTo>
                <a:lnTo>
                  <a:pt x="2660" y="567455"/>
                </a:lnTo>
                <a:lnTo>
                  <a:pt x="10642" y="575495"/>
                </a:lnTo>
                <a:lnTo>
                  <a:pt x="23949" y="580319"/>
                </a:lnTo>
                <a:lnTo>
                  <a:pt x="42583" y="581926"/>
                </a:lnTo>
                <a:lnTo>
                  <a:pt x="123545" y="581926"/>
                </a:lnTo>
                <a:lnTo>
                  <a:pt x="142547" y="580319"/>
                </a:lnTo>
                <a:lnTo>
                  <a:pt x="156121" y="575497"/>
                </a:lnTo>
                <a:lnTo>
                  <a:pt x="164264" y="567460"/>
                </a:lnTo>
                <a:lnTo>
                  <a:pt x="166979" y="556209"/>
                </a:lnTo>
                <a:lnTo>
                  <a:pt x="166003" y="545389"/>
                </a:lnTo>
                <a:lnTo>
                  <a:pt x="163077" y="536933"/>
                </a:lnTo>
                <a:lnTo>
                  <a:pt x="158203" y="530845"/>
                </a:lnTo>
                <a:lnTo>
                  <a:pt x="151384" y="527126"/>
                </a:lnTo>
                <a:lnTo>
                  <a:pt x="140970" y="523760"/>
                </a:lnTo>
                <a:lnTo>
                  <a:pt x="135775" y="518134"/>
                </a:lnTo>
                <a:lnTo>
                  <a:pt x="135775" y="510273"/>
                </a:lnTo>
                <a:lnTo>
                  <a:pt x="136311" y="502053"/>
                </a:lnTo>
                <a:lnTo>
                  <a:pt x="137917" y="493412"/>
                </a:lnTo>
                <a:lnTo>
                  <a:pt x="140592" y="484350"/>
                </a:lnTo>
                <a:lnTo>
                  <a:pt x="144335" y="474865"/>
                </a:lnTo>
                <a:lnTo>
                  <a:pt x="167297" y="423087"/>
                </a:lnTo>
                <a:lnTo>
                  <a:pt x="171221" y="413715"/>
                </a:lnTo>
                <a:lnTo>
                  <a:pt x="177545" y="409028"/>
                </a:lnTo>
                <a:lnTo>
                  <a:pt x="186245" y="409028"/>
                </a:lnTo>
                <a:lnTo>
                  <a:pt x="421601" y="409028"/>
                </a:lnTo>
                <a:lnTo>
                  <a:pt x="430288" y="409028"/>
                </a:lnTo>
                <a:lnTo>
                  <a:pt x="436600" y="413689"/>
                </a:lnTo>
                <a:lnTo>
                  <a:pt x="440537" y="422998"/>
                </a:lnTo>
                <a:lnTo>
                  <a:pt x="463118" y="474764"/>
                </a:lnTo>
                <a:lnTo>
                  <a:pt x="466937" y="484738"/>
                </a:lnTo>
                <a:lnTo>
                  <a:pt x="469668" y="493974"/>
                </a:lnTo>
                <a:lnTo>
                  <a:pt x="471308" y="502469"/>
                </a:lnTo>
                <a:lnTo>
                  <a:pt x="471855" y="510222"/>
                </a:lnTo>
                <a:lnTo>
                  <a:pt x="471855" y="521766"/>
                </a:lnTo>
                <a:lnTo>
                  <a:pt x="466928" y="527532"/>
                </a:lnTo>
                <a:lnTo>
                  <a:pt x="457098" y="527532"/>
                </a:lnTo>
                <a:lnTo>
                  <a:pt x="449904" y="529323"/>
                </a:lnTo>
                <a:lnTo>
                  <a:pt x="444765" y="534696"/>
                </a:lnTo>
                <a:lnTo>
                  <a:pt x="441680" y="543654"/>
                </a:lnTo>
                <a:lnTo>
                  <a:pt x="440651" y="556196"/>
                </a:lnTo>
                <a:lnTo>
                  <a:pt x="443392" y="567455"/>
                </a:lnTo>
                <a:lnTo>
                  <a:pt x="451615" y="575495"/>
                </a:lnTo>
                <a:lnTo>
                  <a:pt x="465319" y="580319"/>
                </a:lnTo>
                <a:lnTo>
                  <a:pt x="484505" y="581926"/>
                </a:lnTo>
                <a:lnTo>
                  <a:pt x="565048" y="581926"/>
                </a:lnTo>
                <a:lnTo>
                  <a:pt x="583867" y="580319"/>
                </a:lnTo>
                <a:lnTo>
                  <a:pt x="597309" y="575495"/>
                </a:lnTo>
                <a:lnTo>
                  <a:pt x="605374" y="567455"/>
                </a:lnTo>
                <a:lnTo>
                  <a:pt x="608063" y="556196"/>
                </a:lnTo>
                <a:lnTo>
                  <a:pt x="608063" y="548614"/>
                </a:lnTo>
                <a:lnTo>
                  <a:pt x="606933" y="542848"/>
                </a:lnTo>
                <a:lnTo>
                  <a:pt x="604685" y="538911"/>
                </a:lnTo>
                <a:close/>
              </a:path>
            </a:pathLst>
          </a:custGeom>
          <a:ln w="25400">
            <a:solidFill>
              <a:srgbClr val="B442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54310" y="1752167"/>
            <a:ext cx="225336" cy="250571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4490081" y="1639622"/>
            <a:ext cx="459740" cy="591820"/>
          </a:xfrm>
          <a:custGeom>
            <a:avLst/>
            <a:gdLst/>
            <a:ahLst/>
            <a:cxnLst/>
            <a:rect l="l" t="t" r="r" b="b"/>
            <a:pathLst>
              <a:path w="459739" h="591819">
                <a:moveTo>
                  <a:pt x="443179" y="474814"/>
                </a:moveTo>
                <a:lnTo>
                  <a:pt x="432873" y="476553"/>
                </a:lnTo>
                <a:lnTo>
                  <a:pt x="423043" y="481769"/>
                </a:lnTo>
                <a:lnTo>
                  <a:pt x="413689" y="490465"/>
                </a:lnTo>
                <a:lnTo>
                  <a:pt x="404812" y="502640"/>
                </a:lnTo>
                <a:lnTo>
                  <a:pt x="397425" y="511682"/>
                </a:lnTo>
                <a:lnTo>
                  <a:pt x="387934" y="518139"/>
                </a:lnTo>
                <a:lnTo>
                  <a:pt x="376337" y="522012"/>
                </a:lnTo>
                <a:lnTo>
                  <a:pt x="362635" y="523303"/>
                </a:lnTo>
                <a:lnTo>
                  <a:pt x="127762" y="523303"/>
                </a:lnTo>
                <a:lnTo>
                  <a:pt x="115671" y="523303"/>
                </a:lnTo>
                <a:lnTo>
                  <a:pt x="109626" y="520077"/>
                </a:lnTo>
                <a:lnTo>
                  <a:pt x="109626" y="513613"/>
                </a:lnTo>
                <a:lnTo>
                  <a:pt x="109626" y="510794"/>
                </a:lnTo>
                <a:lnTo>
                  <a:pt x="112153" y="507136"/>
                </a:lnTo>
                <a:lnTo>
                  <a:pt x="117208" y="502640"/>
                </a:lnTo>
                <a:lnTo>
                  <a:pt x="321310" y="317525"/>
                </a:lnTo>
                <a:lnTo>
                  <a:pt x="326936" y="314718"/>
                </a:lnTo>
                <a:lnTo>
                  <a:pt x="329742" y="307835"/>
                </a:lnTo>
                <a:lnTo>
                  <a:pt x="329742" y="296862"/>
                </a:lnTo>
                <a:lnTo>
                  <a:pt x="329742" y="287870"/>
                </a:lnTo>
                <a:lnTo>
                  <a:pt x="327494" y="281254"/>
                </a:lnTo>
                <a:lnTo>
                  <a:pt x="323011" y="277037"/>
                </a:lnTo>
                <a:lnTo>
                  <a:pt x="118491" y="88976"/>
                </a:lnTo>
                <a:lnTo>
                  <a:pt x="114833" y="86169"/>
                </a:lnTo>
                <a:lnTo>
                  <a:pt x="113004" y="83223"/>
                </a:lnTo>
                <a:lnTo>
                  <a:pt x="113004" y="80124"/>
                </a:lnTo>
                <a:lnTo>
                  <a:pt x="113004" y="73939"/>
                </a:lnTo>
                <a:lnTo>
                  <a:pt x="117919" y="70840"/>
                </a:lnTo>
                <a:lnTo>
                  <a:pt x="127762" y="70840"/>
                </a:lnTo>
                <a:lnTo>
                  <a:pt x="341972" y="70840"/>
                </a:lnTo>
                <a:lnTo>
                  <a:pt x="355837" y="72133"/>
                </a:lnTo>
                <a:lnTo>
                  <a:pt x="367485" y="76009"/>
                </a:lnTo>
                <a:lnTo>
                  <a:pt x="376921" y="82467"/>
                </a:lnTo>
                <a:lnTo>
                  <a:pt x="384149" y="91503"/>
                </a:lnTo>
                <a:lnTo>
                  <a:pt x="391736" y="101654"/>
                </a:lnTo>
                <a:lnTo>
                  <a:pt x="400589" y="108905"/>
                </a:lnTo>
                <a:lnTo>
                  <a:pt x="410710" y="113256"/>
                </a:lnTo>
                <a:lnTo>
                  <a:pt x="422097" y="114706"/>
                </a:lnTo>
                <a:lnTo>
                  <a:pt x="431927" y="114706"/>
                </a:lnTo>
                <a:lnTo>
                  <a:pt x="437413" y="109791"/>
                </a:lnTo>
                <a:lnTo>
                  <a:pt x="438543" y="99936"/>
                </a:lnTo>
                <a:lnTo>
                  <a:pt x="438174" y="94430"/>
                </a:lnTo>
                <a:lnTo>
                  <a:pt x="417880" y="19824"/>
                </a:lnTo>
                <a:lnTo>
                  <a:pt x="391312" y="0"/>
                </a:lnTo>
                <a:lnTo>
                  <a:pt x="382041" y="0"/>
                </a:lnTo>
                <a:lnTo>
                  <a:pt x="374167" y="1968"/>
                </a:lnTo>
                <a:lnTo>
                  <a:pt x="367703" y="5905"/>
                </a:lnTo>
                <a:lnTo>
                  <a:pt x="363245" y="8489"/>
                </a:lnTo>
                <a:lnTo>
                  <a:pt x="357471" y="10334"/>
                </a:lnTo>
                <a:lnTo>
                  <a:pt x="350381" y="11441"/>
                </a:lnTo>
                <a:lnTo>
                  <a:pt x="341972" y="11810"/>
                </a:lnTo>
                <a:lnTo>
                  <a:pt x="29514" y="11810"/>
                </a:lnTo>
                <a:lnTo>
                  <a:pt x="16598" y="13449"/>
                </a:lnTo>
                <a:lnTo>
                  <a:pt x="7375" y="18362"/>
                </a:lnTo>
                <a:lnTo>
                  <a:pt x="1843" y="26550"/>
                </a:lnTo>
                <a:lnTo>
                  <a:pt x="0" y="38011"/>
                </a:lnTo>
                <a:lnTo>
                  <a:pt x="807" y="48793"/>
                </a:lnTo>
                <a:lnTo>
                  <a:pt x="233972" y="277101"/>
                </a:lnTo>
                <a:lnTo>
                  <a:pt x="241592" y="284111"/>
                </a:lnTo>
                <a:lnTo>
                  <a:pt x="245414" y="290703"/>
                </a:lnTo>
                <a:lnTo>
                  <a:pt x="245414" y="296862"/>
                </a:lnTo>
                <a:lnTo>
                  <a:pt x="245414" y="305549"/>
                </a:lnTo>
                <a:lnTo>
                  <a:pt x="241033" y="312407"/>
                </a:lnTo>
                <a:lnTo>
                  <a:pt x="20548" y="515175"/>
                </a:lnTo>
                <a:lnTo>
                  <a:pt x="0" y="556158"/>
                </a:lnTo>
                <a:lnTo>
                  <a:pt x="1843" y="567433"/>
                </a:lnTo>
                <a:lnTo>
                  <a:pt x="7375" y="575486"/>
                </a:lnTo>
                <a:lnTo>
                  <a:pt x="16598" y="580316"/>
                </a:lnTo>
                <a:lnTo>
                  <a:pt x="29514" y="581926"/>
                </a:lnTo>
                <a:lnTo>
                  <a:pt x="362635" y="581926"/>
                </a:lnTo>
                <a:lnTo>
                  <a:pt x="374726" y="581926"/>
                </a:lnTo>
                <a:lnTo>
                  <a:pt x="382739" y="583603"/>
                </a:lnTo>
                <a:lnTo>
                  <a:pt x="386676" y="586981"/>
                </a:lnTo>
                <a:lnTo>
                  <a:pt x="391731" y="590067"/>
                </a:lnTo>
                <a:lnTo>
                  <a:pt x="399326" y="591616"/>
                </a:lnTo>
                <a:lnTo>
                  <a:pt x="409448" y="591616"/>
                </a:lnTo>
                <a:lnTo>
                  <a:pt x="453301" y="524154"/>
                </a:lnTo>
                <a:lnTo>
                  <a:pt x="459206" y="493788"/>
                </a:lnTo>
                <a:lnTo>
                  <a:pt x="459206" y="481139"/>
                </a:lnTo>
                <a:lnTo>
                  <a:pt x="453859" y="474814"/>
                </a:lnTo>
                <a:lnTo>
                  <a:pt x="443179" y="474814"/>
                </a:lnTo>
                <a:close/>
              </a:path>
            </a:pathLst>
          </a:custGeom>
          <a:ln w="25399">
            <a:solidFill>
              <a:srgbClr val="B442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5052768" y="1639622"/>
            <a:ext cx="499745" cy="582295"/>
          </a:xfrm>
          <a:custGeom>
            <a:avLst/>
            <a:gdLst/>
            <a:ahLst/>
            <a:cxnLst/>
            <a:rect l="l" t="t" r="r" b="b"/>
            <a:pathLst>
              <a:path w="499745" h="582294">
                <a:moveTo>
                  <a:pt x="493775" y="70002"/>
                </a:moveTo>
                <a:lnTo>
                  <a:pt x="479005" y="19824"/>
                </a:lnTo>
                <a:lnTo>
                  <a:pt x="451992" y="0"/>
                </a:lnTo>
                <a:lnTo>
                  <a:pt x="445249" y="0"/>
                </a:lnTo>
                <a:lnTo>
                  <a:pt x="437299" y="1968"/>
                </a:lnTo>
                <a:lnTo>
                  <a:pt x="428155" y="5905"/>
                </a:lnTo>
                <a:lnTo>
                  <a:pt x="421440" y="8489"/>
                </a:lnTo>
                <a:lnTo>
                  <a:pt x="415015" y="10334"/>
                </a:lnTo>
                <a:lnTo>
                  <a:pt x="408883" y="11441"/>
                </a:lnTo>
                <a:lnTo>
                  <a:pt x="403047" y="11811"/>
                </a:lnTo>
                <a:lnTo>
                  <a:pt x="97916" y="11811"/>
                </a:lnTo>
                <a:lnTo>
                  <a:pt x="64985" y="1968"/>
                </a:lnTo>
                <a:lnTo>
                  <a:pt x="57251" y="0"/>
                </a:lnTo>
                <a:lnTo>
                  <a:pt x="47688" y="0"/>
                </a:lnTo>
                <a:lnTo>
                  <a:pt x="38453" y="1240"/>
                </a:lnTo>
                <a:lnTo>
                  <a:pt x="6324" y="70002"/>
                </a:lnTo>
                <a:lnTo>
                  <a:pt x="0" y="99936"/>
                </a:lnTo>
                <a:lnTo>
                  <a:pt x="1117" y="109791"/>
                </a:lnTo>
                <a:lnTo>
                  <a:pt x="6616" y="114706"/>
                </a:lnTo>
                <a:lnTo>
                  <a:pt x="16471" y="114706"/>
                </a:lnTo>
                <a:lnTo>
                  <a:pt x="28035" y="113256"/>
                </a:lnTo>
                <a:lnTo>
                  <a:pt x="38226" y="108905"/>
                </a:lnTo>
                <a:lnTo>
                  <a:pt x="47047" y="101654"/>
                </a:lnTo>
                <a:lnTo>
                  <a:pt x="54495" y="91503"/>
                </a:lnTo>
                <a:lnTo>
                  <a:pt x="61518" y="82467"/>
                </a:lnTo>
                <a:lnTo>
                  <a:pt x="70337" y="76009"/>
                </a:lnTo>
                <a:lnTo>
                  <a:pt x="80954" y="72133"/>
                </a:lnTo>
                <a:lnTo>
                  <a:pt x="93370" y="70840"/>
                </a:lnTo>
                <a:lnTo>
                  <a:pt x="197307" y="70840"/>
                </a:lnTo>
                <a:lnTo>
                  <a:pt x="217104" y="111930"/>
                </a:lnTo>
                <a:lnTo>
                  <a:pt x="217157" y="124396"/>
                </a:lnTo>
                <a:lnTo>
                  <a:pt x="217157" y="487045"/>
                </a:lnTo>
                <a:lnTo>
                  <a:pt x="205536" y="524990"/>
                </a:lnTo>
                <a:lnTo>
                  <a:pt x="186719" y="529312"/>
                </a:lnTo>
                <a:lnTo>
                  <a:pt x="179738" y="534690"/>
                </a:lnTo>
                <a:lnTo>
                  <a:pt x="175550" y="543652"/>
                </a:lnTo>
                <a:lnTo>
                  <a:pt x="174155" y="556196"/>
                </a:lnTo>
                <a:lnTo>
                  <a:pt x="175967" y="567455"/>
                </a:lnTo>
                <a:lnTo>
                  <a:pt x="181405" y="575495"/>
                </a:lnTo>
                <a:lnTo>
                  <a:pt x="190469" y="580319"/>
                </a:lnTo>
                <a:lnTo>
                  <a:pt x="203161" y="581926"/>
                </a:lnTo>
                <a:lnTo>
                  <a:pt x="297357" y="581926"/>
                </a:lnTo>
                <a:lnTo>
                  <a:pt x="310052" y="580319"/>
                </a:lnTo>
                <a:lnTo>
                  <a:pt x="319120" y="575495"/>
                </a:lnTo>
                <a:lnTo>
                  <a:pt x="324562" y="567455"/>
                </a:lnTo>
                <a:lnTo>
                  <a:pt x="326377" y="556196"/>
                </a:lnTo>
                <a:lnTo>
                  <a:pt x="324927" y="543652"/>
                </a:lnTo>
                <a:lnTo>
                  <a:pt x="320578" y="534690"/>
                </a:lnTo>
                <a:lnTo>
                  <a:pt x="313331" y="529312"/>
                </a:lnTo>
                <a:lnTo>
                  <a:pt x="303187" y="527519"/>
                </a:lnTo>
                <a:lnTo>
                  <a:pt x="294145" y="524990"/>
                </a:lnTo>
                <a:lnTo>
                  <a:pt x="287688" y="517402"/>
                </a:lnTo>
                <a:lnTo>
                  <a:pt x="283815" y="504754"/>
                </a:lnTo>
                <a:lnTo>
                  <a:pt x="282524" y="487045"/>
                </a:lnTo>
                <a:lnTo>
                  <a:pt x="282524" y="124396"/>
                </a:lnTo>
                <a:lnTo>
                  <a:pt x="283764" y="100967"/>
                </a:lnTo>
                <a:lnTo>
                  <a:pt x="287486" y="84231"/>
                </a:lnTo>
                <a:lnTo>
                  <a:pt x="293689" y="74188"/>
                </a:lnTo>
                <a:lnTo>
                  <a:pt x="302374" y="70840"/>
                </a:lnTo>
                <a:lnTo>
                  <a:pt x="402932" y="70840"/>
                </a:lnTo>
                <a:lnTo>
                  <a:pt x="445185" y="91503"/>
                </a:lnTo>
                <a:lnTo>
                  <a:pt x="452632" y="101654"/>
                </a:lnTo>
                <a:lnTo>
                  <a:pt x="461449" y="108905"/>
                </a:lnTo>
                <a:lnTo>
                  <a:pt x="471640" y="113256"/>
                </a:lnTo>
                <a:lnTo>
                  <a:pt x="483209" y="114706"/>
                </a:lnTo>
                <a:lnTo>
                  <a:pt x="493064" y="114706"/>
                </a:lnTo>
                <a:lnTo>
                  <a:pt x="498563" y="109791"/>
                </a:lnTo>
                <a:lnTo>
                  <a:pt x="499681" y="99936"/>
                </a:lnTo>
                <a:lnTo>
                  <a:pt x="499312" y="94428"/>
                </a:lnTo>
                <a:lnTo>
                  <a:pt x="498205" y="87603"/>
                </a:lnTo>
                <a:lnTo>
                  <a:pt x="496359" y="79460"/>
                </a:lnTo>
                <a:lnTo>
                  <a:pt x="493775" y="70002"/>
                </a:lnTo>
                <a:close/>
              </a:path>
            </a:pathLst>
          </a:custGeom>
          <a:ln w="25400">
            <a:solidFill>
              <a:srgbClr val="B442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5640336" y="1639619"/>
            <a:ext cx="608330" cy="582295"/>
          </a:xfrm>
          <a:custGeom>
            <a:avLst/>
            <a:gdLst/>
            <a:ahLst/>
            <a:cxnLst/>
            <a:rect l="l" t="t" r="r" b="b"/>
            <a:pathLst>
              <a:path w="608329" h="582294">
                <a:moveTo>
                  <a:pt x="604685" y="538911"/>
                </a:moveTo>
                <a:lnTo>
                  <a:pt x="600258" y="533929"/>
                </a:lnTo>
                <a:lnTo>
                  <a:pt x="593301" y="530374"/>
                </a:lnTo>
                <a:lnTo>
                  <a:pt x="583812" y="528242"/>
                </a:lnTo>
                <a:lnTo>
                  <a:pt x="571792" y="527532"/>
                </a:lnTo>
                <a:lnTo>
                  <a:pt x="563148" y="524237"/>
                </a:lnTo>
                <a:lnTo>
                  <a:pt x="553659" y="514351"/>
                </a:lnTo>
                <a:lnTo>
                  <a:pt x="543327" y="497877"/>
                </a:lnTo>
                <a:lnTo>
                  <a:pt x="532155" y="474814"/>
                </a:lnTo>
                <a:lnTo>
                  <a:pt x="330174" y="11811"/>
                </a:lnTo>
                <a:lnTo>
                  <a:pt x="326640" y="6649"/>
                </a:lnTo>
                <a:lnTo>
                  <a:pt x="321105" y="2957"/>
                </a:lnTo>
                <a:lnTo>
                  <a:pt x="313567" y="739"/>
                </a:lnTo>
                <a:lnTo>
                  <a:pt x="304025" y="0"/>
                </a:lnTo>
                <a:lnTo>
                  <a:pt x="294298" y="739"/>
                </a:lnTo>
                <a:lnTo>
                  <a:pt x="286626" y="2957"/>
                </a:lnTo>
                <a:lnTo>
                  <a:pt x="281011" y="6649"/>
                </a:lnTo>
                <a:lnTo>
                  <a:pt x="277456" y="11811"/>
                </a:lnTo>
                <a:lnTo>
                  <a:pt x="76314" y="474814"/>
                </a:lnTo>
                <a:lnTo>
                  <a:pt x="65220" y="497877"/>
                </a:lnTo>
                <a:lnTo>
                  <a:pt x="54705" y="514351"/>
                </a:lnTo>
                <a:lnTo>
                  <a:pt x="44771" y="524237"/>
                </a:lnTo>
                <a:lnTo>
                  <a:pt x="35420" y="527532"/>
                </a:lnTo>
                <a:lnTo>
                  <a:pt x="19920" y="529323"/>
                </a:lnTo>
                <a:lnTo>
                  <a:pt x="8851" y="534696"/>
                </a:lnTo>
                <a:lnTo>
                  <a:pt x="2212" y="543654"/>
                </a:lnTo>
                <a:lnTo>
                  <a:pt x="0" y="556196"/>
                </a:lnTo>
                <a:lnTo>
                  <a:pt x="2660" y="567455"/>
                </a:lnTo>
                <a:lnTo>
                  <a:pt x="10642" y="575495"/>
                </a:lnTo>
                <a:lnTo>
                  <a:pt x="23949" y="580319"/>
                </a:lnTo>
                <a:lnTo>
                  <a:pt x="42583" y="581926"/>
                </a:lnTo>
                <a:lnTo>
                  <a:pt x="123545" y="581926"/>
                </a:lnTo>
                <a:lnTo>
                  <a:pt x="142547" y="580319"/>
                </a:lnTo>
                <a:lnTo>
                  <a:pt x="156121" y="575497"/>
                </a:lnTo>
                <a:lnTo>
                  <a:pt x="164264" y="567460"/>
                </a:lnTo>
                <a:lnTo>
                  <a:pt x="166979" y="556209"/>
                </a:lnTo>
                <a:lnTo>
                  <a:pt x="166003" y="545389"/>
                </a:lnTo>
                <a:lnTo>
                  <a:pt x="163077" y="536933"/>
                </a:lnTo>
                <a:lnTo>
                  <a:pt x="158203" y="530845"/>
                </a:lnTo>
                <a:lnTo>
                  <a:pt x="151384" y="527126"/>
                </a:lnTo>
                <a:lnTo>
                  <a:pt x="140970" y="523760"/>
                </a:lnTo>
                <a:lnTo>
                  <a:pt x="135775" y="518134"/>
                </a:lnTo>
                <a:lnTo>
                  <a:pt x="135775" y="510273"/>
                </a:lnTo>
                <a:lnTo>
                  <a:pt x="136311" y="502053"/>
                </a:lnTo>
                <a:lnTo>
                  <a:pt x="137917" y="493412"/>
                </a:lnTo>
                <a:lnTo>
                  <a:pt x="140592" y="484350"/>
                </a:lnTo>
                <a:lnTo>
                  <a:pt x="144335" y="474865"/>
                </a:lnTo>
                <a:lnTo>
                  <a:pt x="167297" y="423087"/>
                </a:lnTo>
                <a:lnTo>
                  <a:pt x="171221" y="413715"/>
                </a:lnTo>
                <a:lnTo>
                  <a:pt x="177545" y="409028"/>
                </a:lnTo>
                <a:lnTo>
                  <a:pt x="186245" y="409028"/>
                </a:lnTo>
                <a:lnTo>
                  <a:pt x="421601" y="409028"/>
                </a:lnTo>
                <a:lnTo>
                  <a:pt x="430288" y="409028"/>
                </a:lnTo>
                <a:lnTo>
                  <a:pt x="436600" y="413689"/>
                </a:lnTo>
                <a:lnTo>
                  <a:pt x="440537" y="422998"/>
                </a:lnTo>
                <a:lnTo>
                  <a:pt x="463118" y="474764"/>
                </a:lnTo>
                <a:lnTo>
                  <a:pt x="466937" y="484738"/>
                </a:lnTo>
                <a:lnTo>
                  <a:pt x="469668" y="493974"/>
                </a:lnTo>
                <a:lnTo>
                  <a:pt x="471308" y="502469"/>
                </a:lnTo>
                <a:lnTo>
                  <a:pt x="471855" y="510222"/>
                </a:lnTo>
                <a:lnTo>
                  <a:pt x="471855" y="521766"/>
                </a:lnTo>
                <a:lnTo>
                  <a:pt x="466928" y="527532"/>
                </a:lnTo>
                <a:lnTo>
                  <a:pt x="457098" y="527532"/>
                </a:lnTo>
                <a:lnTo>
                  <a:pt x="449904" y="529323"/>
                </a:lnTo>
                <a:lnTo>
                  <a:pt x="444765" y="534696"/>
                </a:lnTo>
                <a:lnTo>
                  <a:pt x="441680" y="543654"/>
                </a:lnTo>
                <a:lnTo>
                  <a:pt x="440651" y="556196"/>
                </a:lnTo>
                <a:lnTo>
                  <a:pt x="443392" y="567455"/>
                </a:lnTo>
                <a:lnTo>
                  <a:pt x="451615" y="575495"/>
                </a:lnTo>
                <a:lnTo>
                  <a:pt x="465319" y="580319"/>
                </a:lnTo>
                <a:lnTo>
                  <a:pt x="484505" y="581926"/>
                </a:lnTo>
                <a:lnTo>
                  <a:pt x="565048" y="581926"/>
                </a:lnTo>
                <a:lnTo>
                  <a:pt x="583867" y="580319"/>
                </a:lnTo>
                <a:lnTo>
                  <a:pt x="597309" y="575495"/>
                </a:lnTo>
                <a:lnTo>
                  <a:pt x="605374" y="567455"/>
                </a:lnTo>
                <a:lnTo>
                  <a:pt x="608063" y="556196"/>
                </a:lnTo>
                <a:lnTo>
                  <a:pt x="608063" y="548614"/>
                </a:lnTo>
                <a:lnTo>
                  <a:pt x="606933" y="542848"/>
                </a:lnTo>
                <a:lnTo>
                  <a:pt x="604685" y="538911"/>
                </a:lnTo>
                <a:close/>
              </a:path>
            </a:pathLst>
          </a:custGeom>
          <a:ln w="25400">
            <a:solidFill>
              <a:srgbClr val="B442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31713" y="1752167"/>
            <a:ext cx="225336" cy="250571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6367482" y="1639622"/>
            <a:ext cx="459740" cy="591820"/>
          </a:xfrm>
          <a:custGeom>
            <a:avLst/>
            <a:gdLst/>
            <a:ahLst/>
            <a:cxnLst/>
            <a:rect l="l" t="t" r="r" b="b"/>
            <a:pathLst>
              <a:path w="459740" h="591819">
                <a:moveTo>
                  <a:pt x="443179" y="474814"/>
                </a:moveTo>
                <a:lnTo>
                  <a:pt x="432873" y="476553"/>
                </a:lnTo>
                <a:lnTo>
                  <a:pt x="423043" y="481769"/>
                </a:lnTo>
                <a:lnTo>
                  <a:pt x="413689" y="490465"/>
                </a:lnTo>
                <a:lnTo>
                  <a:pt x="404812" y="502640"/>
                </a:lnTo>
                <a:lnTo>
                  <a:pt x="397425" y="511682"/>
                </a:lnTo>
                <a:lnTo>
                  <a:pt x="387934" y="518139"/>
                </a:lnTo>
                <a:lnTo>
                  <a:pt x="376337" y="522012"/>
                </a:lnTo>
                <a:lnTo>
                  <a:pt x="362635" y="523303"/>
                </a:lnTo>
                <a:lnTo>
                  <a:pt x="127762" y="523303"/>
                </a:lnTo>
                <a:lnTo>
                  <a:pt x="115671" y="523303"/>
                </a:lnTo>
                <a:lnTo>
                  <a:pt x="109626" y="520077"/>
                </a:lnTo>
                <a:lnTo>
                  <a:pt x="109626" y="513613"/>
                </a:lnTo>
                <a:lnTo>
                  <a:pt x="109626" y="510794"/>
                </a:lnTo>
                <a:lnTo>
                  <a:pt x="112153" y="507136"/>
                </a:lnTo>
                <a:lnTo>
                  <a:pt x="117208" y="502640"/>
                </a:lnTo>
                <a:lnTo>
                  <a:pt x="321310" y="317525"/>
                </a:lnTo>
                <a:lnTo>
                  <a:pt x="326936" y="314718"/>
                </a:lnTo>
                <a:lnTo>
                  <a:pt x="329742" y="307835"/>
                </a:lnTo>
                <a:lnTo>
                  <a:pt x="329742" y="296862"/>
                </a:lnTo>
                <a:lnTo>
                  <a:pt x="329742" y="287870"/>
                </a:lnTo>
                <a:lnTo>
                  <a:pt x="327494" y="281254"/>
                </a:lnTo>
                <a:lnTo>
                  <a:pt x="323011" y="277037"/>
                </a:lnTo>
                <a:lnTo>
                  <a:pt x="118491" y="88976"/>
                </a:lnTo>
                <a:lnTo>
                  <a:pt x="114833" y="86169"/>
                </a:lnTo>
                <a:lnTo>
                  <a:pt x="113004" y="83223"/>
                </a:lnTo>
                <a:lnTo>
                  <a:pt x="113004" y="80124"/>
                </a:lnTo>
                <a:lnTo>
                  <a:pt x="113004" y="73939"/>
                </a:lnTo>
                <a:lnTo>
                  <a:pt x="117919" y="70840"/>
                </a:lnTo>
                <a:lnTo>
                  <a:pt x="127762" y="70840"/>
                </a:lnTo>
                <a:lnTo>
                  <a:pt x="341972" y="70840"/>
                </a:lnTo>
                <a:lnTo>
                  <a:pt x="355837" y="72133"/>
                </a:lnTo>
                <a:lnTo>
                  <a:pt x="367485" y="76009"/>
                </a:lnTo>
                <a:lnTo>
                  <a:pt x="376921" y="82467"/>
                </a:lnTo>
                <a:lnTo>
                  <a:pt x="384149" y="91503"/>
                </a:lnTo>
                <a:lnTo>
                  <a:pt x="391736" y="101654"/>
                </a:lnTo>
                <a:lnTo>
                  <a:pt x="400589" y="108905"/>
                </a:lnTo>
                <a:lnTo>
                  <a:pt x="410710" y="113256"/>
                </a:lnTo>
                <a:lnTo>
                  <a:pt x="422097" y="114706"/>
                </a:lnTo>
                <a:lnTo>
                  <a:pt x="431927" y="114706"/>
                </a:lnTo>
                <a:lnTo>
                  <a:pt x="437413" y="109791"/>
                </a:lnTo>
                <a:lnTo>
                  <a:pt x="438543" y="99936"/>
                </a:lnTo>
                <a:lnTo>
                  <a:pt x="438174" y="94430"/>
                </a:lnTo>
                <a:lnTo>
                  <a:pt x="417880" y="19824"/>
                </a:lnTo>
                <a:lnTo>
                  <a:pt x="391312" y="0"/>
                </a:lnTo>
                <a:lnTo>
                  <a:pt x="382041" y="0"/>
                </a:lnTo>
                <a:lnTo>
                  <a:pt x="374167" y="1968"/>
                </a:lnTo>
                <a:lnTo>
                  <a:pt x="367703" y="5905"/>
                </a:lnTo>
                <a:lnTo>
                  <a:pt x="363245" y="8489"/>
                </a:lnTo>
                <a:lnTo>
                  <a:pt x="357471" y="10334"/>
                </a:lnTo>
                <a:lnTo>
                  <a:pt x="350381" y="11441"/>
                </a:lnTo>
                <a:lnTo>
                  <a:pt x="341972" y="11810"/>
                </a:lnTo>
                <a:lnTo>
                  <a:pt x="29514" y="11810"/>
                </a:lnTo>
                <a:lnTo>
                  <a:pt x="16598" y="13449"/>
                </a:lnTo>
                <a:lnTo>
                  <a:pt x="7375" y="18362"/>
                </a:lnTo>
                <a:lnTo>
                  <a:pt x="1843" y="26550"/>
                </a:lnTo>
                <a:lnTo>
                  <a:pt x="0" y="38011"/>
                </a:lnTo>
                <a:lnTo>
                  <a:pt x="807" y="48793"/>
                </a:lnTo>
                <a:lnTo>
                  <a:pt x="233972" y="277101"/>
                </a:lnTo>
                <a:lnTo>
                  <a:pt x="241592" y="284111"/>
                </a:lnTo>
                <a:lnTo>
                  <a:pt x="245414" y="290703"/>
                </a:lnTo>
                <a:lnTo>
                  <a:pt x="245414" y="296862"/>
                </a:lnTo>
                <a:lnTo>
                  <a:pt x="245414" y="305549"/>
                </a:lnTo>
                <a:lnTo>
                  <a:pt x="241033" y="312407"/>
                </a:lnTo>
                <a:lnTo>
                  <a:pt x="20548" y="515175"/>
                </a:lnTo>
                <a:lnTo>
                  <a:pt x="0" y="556158"/>
                </a:lnTo>
                <a:lnTo>
                  <a:pt x="1843" y="567433"/>
                </a:lnTo>
                <a:lnTo>
                  <a:pt x="7375" y="575486"/>
                </a:lnTo>
                <a:lnTo>
                  <a:pt x="16598" y="580316"/>
                </a:lnTo>
                <a:lnTo>
                  <a:pt x="29514" y="581926"/>
                </a:lnTo>
                <a:lnTo>
                  <a:pt x="362635" y="581926"/>
                </a:lnTo>
                <a:lnTo>
                  <a:pt x="374726" y="581926"/>
                </a:lnTo>
                <a:lnTo>
                  <a:pt x="382739" y="583603"/>
                </a:lnTo>
                <a:lnTo>
                  <a:pt x="386676" y="586981"/>
                </a:lnTo>
                <a:lnTo>
                  <a:pt x="391731" y="590067"/>
                </a:lnTo>
                <a:lnTo>
                  <a:pt x="399326" y="591616"/>
                </a:lnTo>
                <a:lnTo>
                  <a:pt x="409448" y="591616"/>
                </a:lnTo>
                <a:lnTo>
                  <a:pt x="453301" y="524154"/>
                </a:lnTo>
                <a:lnTo>
                  <a:pt x="459206" y="493788"/>
                </a:lnTo>
                <a:lnTo>
                  <a:pt x="459206" y="481139"/>
                </a:lnTo>
                <a:lnTo>
                  <a:pt x="453859" y="474814"/>
                </a:lnTo>
                <a:lnTo>
                  <a:pt x="443179" y="474814"/>
                </a:lnTo>
                <a:close/>
              </a:path>
            </a:pathLst>
          </a:custGeom>
          <a:ln w="25399">
            <a:solidFill>
              <a:srgbClr val="B442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6962214" y="1651436"/>
            <a:ext cx="572135" cy="570230"/>
          </a:xfrm>
          <a:custGeom>
            <a:avLst/>
            <a:gdLst/>
            <a:ahLst/>
            <a:cxnLst/>
            <a:rect l="l" t="t" r="r" b="b"/>
            <a:pathLst>
              <a:path w="572134" h="570230">
                <a:moveTo>
                  <a:pt x="548182" y="515708"/>
                </a:moveTo>
                <a:lnTo>
                  <a:pt x="529261" y="474966"/>
                </a:lnTo>
                <a:lnTo>
                  <a:pt x="529208" y="463003"/>
                </a:lnTo>
                <a:lnTo>
                  <a:pt x="529208" y="107099"/>
                </a:lnTo>
                <a:lnTo>
                  <a:pt x="533952" y="67568"/>
                </a:lnTo>
                <a:lnTo>
                  <a:pt x="558510" y="52627"/>
                </a:lnTo>
                <a:lnTo>
                  <a:pt x="565888" y="47328"/>
                </a:lnTo>
                <a:lnTo>
                  <a:pt x="570315" y="38497"/>
                </a:lnTo>
                <a:lnTo>
                  <a:pt x="571792" y="26136"/>
                </a:lnTo>
                <a:lnTo>
                  <a:pt x="569077" y="14701"/>
                </a:lnTo>
                <a:lnTo>
                  <a:pt x="560933" y="6534"/>
                </a:lnTo>
                <a:lnTo>
                  <a:pt x="547360" y="1633"/>
                </a:lnTo>
                <a:lnTo>
                  <a:pt x="528358" y="0"/>
                </a:lnTo>
                <a:lnTo>
                  <a:pt x="463003" y="0"/>
                </a:lnTo>
                <a:lnTo>
                  <a:pt x="444001" y="1633"/>
                </a:lnTo>
                <a:lnTo>
                  <a:pt x="430428" y="6534"/>
                </a:lnTo>
                <a:lnTo>
                  <a:pt x="422284" y="14701"/>
                </a:lnTo>
                <a:lnTo>
                  <a:pt x="419569" y="26136"/>
                </a:lnTo>
                <a:lnTo>
                  <a:pt x="420993" y="38497"/>
                </a:lnTo>
                <a:lnTo>
                  <a:pt x="425264" y="47328"/>
                </a:lnTo>
                <a:lnTo>
                  <a:pt x="432380" y="52627"/>
                </a:lnTo>
                <a:lnTo>
                  <a:pt x="442340" y="54394"/>
                </a:lnTo>
                <a:lnTo>
                  <a:pt x="451377" y="57687"/>
                </a:lnTo>
                <a:lnTo>
                  <a:pt x="457834" y="67568"/>
                </a:lnTo>
                <a:lnTo>
                  <a:pt x="461711" y="84038"/>
                </a:lnTo>
                <a:lnTo>
                  <a:pt x="463003" y="107099"/>
                </a:lnTo>
                <a:lnTo>
                  <a:pt x="463003" y="202399"/>
                </a:lnTo>
                <a:lnTo>
                  <a:pt x="459705" y="244334"/>
                </a:lnTo>
                <a:lnTo>
                  <a:pt x="443153" y="255955"/>
                </a:lnTo>
                <a:lnTo>
                  <a:pt x="128219" y="255955"/>
                </a:lnTo>
                <a:lnTo>
                  <a:pt x="108421" y="214865"/>
                </a:lnTo>
                <a:lnTo>
                  <a:pt x="108369" y="202399"/>
                </a:lnTo>
                <a:lnTo>
                  <a:pt x="108369" y="107099"/>
                </a:lnTo>
                <a:lnTo>
                  <a:pt x="113323" y="67568"/>
                </a:lnTo>
                <a:lnTo>
                  <a:pt x="138337" y="52627"/>
                </a:lnTo>
                <a:lnTo>
                  <a:pt x="145584" y="47328"/>
                </a:lnTo>
                <a:lnTo>
                  <a:pt x="149934" y="38497"/>
                </a:lnTo>
                <a:lnTo>
                  <a:pt x="151383" y="26136"/>
                </a:lnTo>
                <a:lnTo>
                  <a:pt x="148705" y="14701"/>
                </a:lnTo>
                <a:lnTo>
                  <a:pt x="140669" y="6534"/>
                </a:lnTo>
                <a:lnTo>
                  <a:pt x="127279" y="1633"/>
                </a:lnTo>
                <a:lnTo>
                  <a:pt x="108534" y="0"/>
                </a:lnTo>
                <a:lnTo>
                  <a:pt x="43014" y="0"/>
                </a:lnTo>
                <a:lnTo>
                  <a:pt x="24195" y="1633"/>
                </a:lnTo>
                <a:lnTo>
                  <a:pt x="10753" y="6534"/>
                </a:lnTo>
                <a:lnTo>
                  <a:pt x="2688" y="14701"/>
                </a:lnTo>
                <a:lnTo>
                  <a:pt x="0" y="26136"/>
                </a:lnTo>
                <a:lnTo>
                  <a:pt x="1395" y="38497"/>
                </a:lnTo>
                <a:lnTo>
                  <a:pt x="5584" y="47328"/>
                </a:lnTo>
                <a:lnTo>
                  <a:pt x="12569" y="52627"/>
                </a:lnTo>
                <a:lnTo>
                  <a:pt x="22351" y="54394"/>
                </a:lnTo>
                <a:lnTo>
                  <a:pt x="31388" y="57687"/>
                </a:lnTo>
                <a:lnTo>
                  <a:pt x="37845" y="67568"/>
                </a:lnTo>
                <a:lnTo>
                  <a:pt x="41722" y="84038"/>
                </a:lnTo>
                <a:lnTo>
                  <a:pt x="43014" y="107099"/>
                </a:lnTo>
                <a:lnTo>
                  <a:pt x="43014" y="463003"/>
                </a:lnTo>
                <a:lnTo>
                  <a:pt x="37845" y="502534"/>
                </a:lnTo>
                <a:lnTo>
                  <a:pt x="12569" y="517501"/>
                </a:lnTo>
                <a:lnTo>
                  <a:pt x="5584" y="522879"/>
                </a:lnTo>
                <a:lnTo>
                  <a:pt x="1395" y="531841"/>
                </a:lnTo>
                <a:lnTo>
                  <a:pt x="0" y="544385"/>
                </a:lnTo>
                <a:lnTo>
                  <a:pt x="2688" y="555636"/>
                </a:lnTo>
                <a:lnTo>
                  <a:pt x="10753" y="563673"/>
                </a:lnTo>
                <a:lnTo>
                  <a:pt x="24195" y="568495"/>
                </a:lnTo>
                <a:lnTo>
                  <a:pt x="43014" y="570102"/>
                </a:lnTo>
                <a:lnTo>
                  <a:pt x="108534" y="570102"/>
                </a:lnTo>
                <a:lnTo>
                  <a:pt x="127279" y="568495"/>
                </a:lnTo>
                <a:lnTo>
                  <a:pt x="140669" y="563673"/>
                </a:lnTo>
                <a:lnTo>
                  <a:pt x="148705" y="555636"/>
                </a:lnTo>
                <a:lnTo>
                  <a:pt x="151383" y="544385"/>
                </a:lnTo>
                <a:lnTo>
                  <a:pt x="149934" y="531841"/>
                </a:lnTo>
                <a:lnTo>
                  <a:pt x="145584" y="522879"/>
                </a:lnTo>
                <a:lnTo>
                  <a:pt x="138337" y="517501"/>
                </a:lnTo>
                <a:lnTo>
                  <a:pt x="128193" y="515708"/>
                </a:lnTo>
                <a:lnTo>
                  <a:pt x="119518" y="512415"/>
                </a:lnTo>
                <a:lnTo>
                  <a:pt x="113323" y="502534"/>
                </a:lnTo>
                <a:lnTo>
                  <a:pt x="109607" y="486064"/>
                </a:lnTo>
                <a:lnTo>
                  <a:pt x="108369" y="463003"/>
                </a:lnTo>
                <a:lnTo>
                  <a:pt x="108369" y="368122"/>
                </a:lnTo>
                <a:lnTo>
                  <a:pt x="109609" y="344693"/>
                </a:lnTo>
                <a:lnTo>
                  <a:pt x="113331" y="327956"/>
                </a:lnTo>
                <a:lnTo>
                  <a:pt x="119534" y="317914"/>
                </a:lnTo>
                <a:lnTo>
                  <a:pt x="128219" y="314566"/>
                </a:lnTo>
                <a:lnTo>
                  <a:pt x="443166" y="314566"/>
                </a:lnTo>
                <a:lnTo>
                  <a:pt x="462951" y="355656"/>
                </a:lnTo>
                <a:lnTo>
                  <a:pt x="463003" y="368122"/>
                </a:lnTo>
                <a:lnTo>
                  <a:pt x="463003" y="463003"/>
                </a:lnTo>
                <a:lnTo>
                  <a:pt x="457834" y="502534"/>
                </a:lnTo>
                <a:lnTo>
                  <a:pt x="432380" y="517501"/>
                </a:lnTo>
                <a:lnTo>
                  <a:pt x="425264" y="522879"/>
                </a:lnTo>
                <a:lnTo>
                  <a:pt x="420993" y="531841"/>
                </a:lnTo>
                <a:lnTo>
                  <a:pt x="419569" y="544385"/>
                </a:lnTo>
                <a:lnTo>
                  <a:pt x="422284" y="555636"/>
                </a:lnTo>
                <a:lnTo>
                  <a:pt x="430428" y="563673"/>
                </a:lnTo>
                <a:lnTo>
                  <a:pt x="444001" y="568495"/>
                </a:lnTo>
                <a:lnTo>
                  <a:pt x="463003" y="570102"/>
                </a:lnTo>
                <a:lnTo>
                  <a:pt x="528358" y="570102"/>
                </a:lnTo>
                <a:lnTo>
                  <a:pt x="547360" y="568495"/>
                </a:lnTo>
                <a:lnTo>
                  <a:pt x="560933" y="563673"/>
                </a:lnTo>
                <a:lnTo>
                  <a:pt x="569077" y="555636"/>
                </a:lnTo>
                <a:lnTo>
                  <a:pt x="571792" y="544385"/>
                </a:lnTo>
                <a:lnTo>
                  <a:pt x="570315" y="531841"/>
                </a:lnTo>
                <a:lnTo>
                  <a:pt x="565888" y="522879"/>
                </a:lnTo>
                <a:lnTo>
                  <a:pt x="558510" y="517501"/>
                </a:lnTo>
                <a:lnTo>
                  <a:pt x="548182" y="515708"/>
                </a:lnTo>
                <a:close/>
              </a:path>
            </a:pathLst>
          </a:custGeom>
          <a:ln w="25400">
            <a:solidFill>
              <a:srgbClr val="B442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7704539" y="1637094"/>
            <a:ext cx="80010" cy="399415"/>
          </a:xfrm>
          <a:custGeom>
            <a:avLst/>
            <a:gdLst/>
            <a:ahLst/>
            <a:cxnLst/>
            <a:rect l="l" t="t" r="r" b="b"/>
            <a:pathLst>
              <a:path w="80009" h="399414">
                <a:moveTo>
                  <a:pt x="39636" y="0"/>
                </a:moveTo>
                <a:lnTo>
                  <a:pt x="22293" y="5719"/>
                </a:lnTo>
                <a:lnTo>
                  <a:pt x="9907" y="22877"/>
                </a:lnTo>
                <a:lnTo>
                  <a:pt x="2476" y="51472"/>
                </a:lnTo>
                <a:lnTo>
                  <a:pt x="0" y="91503"/>
                </a:lnTo>
                <a:lnTo>
                  <a:pt x="826" y="128594"/>
                </a:lnTo>
                <a:lnTo>
                  <a:pt x="3304" y="174761"/>
                </a:lnTo>
                <a:lnTo>
                  <a:pt x="7436" y="230002"/>
                </a:lnTo>
                <a:lnTo>
                  <a:pt x="13222" y="294316"/>
                </a:lnTo>
                <a:lnTo>
                  <a:pt x="20662" y="367703"/>
                </a:lnTo>
                <a:lnTo>
                  <a:pt x="39636" y="398907"/>
                </a:lnTo>
                <a:lnTo>
                  <a:pt x="46673" y="396956"/>
                </a:lnTo>
                <a:lnTo>
                  <a:pt x="66201" y="296744"/>
                </a:lnTo>
                <a:lnTo>
                  <a:pt x="72104" y="233645"/>
                </a:lnTo>
                <a:lnTo>
                  <a:pt x="76320" y="178405"/>
                </a:lnTo>
                <a:lnTo>
                  <a:pt x="78849" y="131025"/>
                </a:lnTo>
                <a:lnTo>
                  <a:pt x="79692" y="91503"/>
                </a:lnTo>
                <a:lnTo>
                  <a:pt x="77189" y="51472"/>
                </a:lnTo>
                <a:lnTo>
                  <a:pt x="69680" y="22877"/>
                </a:lnTo>
                <a:lnTo>
                  <a:pt x="57162" y="5719"/>
                </a:lnTo>
                <a:lnTo>
                  <a:pt x="39636" y="0"/>
                </a:lnTo>
                <a:close/>
              </a:path>
            </a:pathLst>
          </a:custGeom>
          <a:ln w="25400">
            <a:solidFill>
              <a:srgbClr val="B442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85096" y="2113967"/>
            <a:ext cx="120269" cy="120281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7975848" y="1637094"/>
            <a:ext cx="80010" cy="399415"/>
          </a:xfrm>
          <a:custGeom>
            <a:avLst/>
            <a:gdLst/>
            <a:ahLst/>
            <a:cxnLst/>
            <a:rect l="l" t="t" r="r" b="b"/>
            <a:pathLst>
              <a:path w="80009" h="399414">
                <a:moveTo>
                  <a:pt x="39636" y="0"/>
                </a:moveTo>
                <a:lnTo>
                  <a:pt x="22293" y="5719"/>
                </a:lnTo>
                <a:lnTo>
                  <a:pt x="9907" y="22877"/>
                </a:lnTo>
                <a:lnTo>
                  <a:pt x="2476" y="51472"/>
                </a:lnTo>
                <a:lnTo>
                  <a:pt x="0" y="91503"/>
                </a:lnTo>
                <a:lnTo>
                  <a:pt x="826" y="128594"/>
                </a:lnTo>
                <a:lnTo>
                  <a:pt x="3304" y="174761"/>
                </a:lnTo>
                <a:lnTo>
                  <a:pt x="7436" y="230002"/>
                </a:lnTo>
                <a:lnTo>
                  <a:pt x="13222" y="294316"/>
                </a:lnTo>
                <a:lnTo>
                  <a:pt x="20662" y="367703"/>
                </a:lnTo>
                <a:lnTo>
                  <a:pt x="39636" y="398907"/>
                </a:lnTo>
                <a:lnTo>
                  <a:pt x="46673" y="396956"/>
                </a:lnTo>
                <a:lnTo>
                  <a:pt x="66201" y="296744"/>
                </a:lnTo>
                <a:lnTo>
                  <a:pt x="72104" y="233645"/>
                </a:lnTo>
                <a:lnTo>
                  <a:pt x="76320" y="178405"/>
                </a:lnTo>
                <a:lnTo>
                  <a:pt x="78849" y="131025"/>
                </a:lnTo>
                <a:lnTo>
                  <a:pt x="79692" y="91503"/>
                </a:lnTo>
                <a:lnTo>
                  <a:pt x="77189" y="51472"/>
                </a:lnTo>
                <a:lnTo>
                  <a:pt x="69680" y="22877"/>
                </a:lnTo>
                <a:lnTo>
                  <a:pt x="57162" y="5719"/>
                </a:lnTo>
                <a:lnTo>
                  <a:pt x="39636" y="0"/>
                </a:lnTo>
                <a:close/>
              </a:path>
            </a:pathLst>
          </a:custGeom>
          <a:ln w="25400">
            <a:solidFill>
              <a:srgbClr val="B442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bg object 3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56405" y="2113967"/>
            <a:ext cx="120269" cy="120281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8247157" y="1637094"/>
            <a:ext cx="80010" cy="399415"/>
          </a:xfrm>
          <a:custGeom>
            <a:avLst/>
            <a:gdLst/>
            <a:ahLst/>
            <a:cxnLst/>
            <a:rect l="l" t="t" r="r" b="b"/>
            <a:pathLst>
              <a:path w="80009" h="399414">
                <a:moveTo>
                  <a:pt x="39636" y="0"/>
                </a:moveTo>
                <a:lnTo>
                  <a:pt x="22293" y="5719"/>
                </a:lnTo>
                <a:lnTo>
                  <a:pt x="9907" y="22877"/>
                </a:lnTo>
                <a:lnTo>
                  <a:pt x="2476" y="51472"/>
                </a:lnTo>
                <a:lnTo>
                  <a:pt x="0" y="91503"/>
                </a:lnTo>
                <a:lnTo>
                  <a:pt x="826" y="128594"/>
                </a:lnTo>
                <a:lnTo>
                  <a:pt x="3304" y="174761"/>
                </a:lnTo>
                <a:lnTo>
                  <a:pt x="7436" y="230002"/>
                </a:lnTo>
                <a:lnTo>
                  <a:pt x="13222" y="294316"/>
                </a:lnTo>
                <a:lnTo>
                  <a:pt x="20662" y="367703"/>
                </a:lnTo>
                <a:lnTo>
                  <a:pt x="39636" y="398907"/>
                </a:lnTo>
                <a:lnTo>
                  <a:pt x="46673" y="396956"/>
                </a:lnTo>
                <a:lnTo>
                  <a:pt x="66201" y="296744"/>
                </a:lnTo>
                <a:lnTo>
                  <a:pt x="72104" y="233645"/>
                </a:lnTo>
                <a:lnTo>
                  <a:pt x="76320" y="178405"/>
                </a:lnTo>
                <a:lnTo>
                  <a:pt x="78849" y="131025"/>
                </a:lnTo>
                <a:lnTo>
                  <a:pt x="79692" y="91503"/>
                </a:lnTo>
                <a:lnTo>
                  <a:pt x="77189" y="51472"/>
                </a:lnTo>
                <a:lnTo>
                  <a:pt x="69680" y="22877"/>
                </a:lnTo>
                <a:lnTo>
                  <a:pt x="57162" y="5719"/>
                </a:lnTo>
                <a:lnTo>
                  <a:pt x="39636" y="0"/>
                </a:lnTo>
                <a:close/>
              </a:path>
            </a:pathLst>
          </a:custGeom>
          <a:ln w="25400">
            <a:solidFill>
              <a:srgbClr val="B442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bg object 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27714" y="2113967"/>
            <a:ext cx="120269" cy="12028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E0D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0692003" cy="755999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63550" y="906348"/>
            <a:ext cx="9765030" cy="4325620"/>
          </a:xfrm>
          <a:custGeom>
            <a:avLst/>
            <a:gdLst/>
            <a:ahLst/>
            <a:cxnLst/>
            <a:rect l="l" t="t" r="r" b="b"/>
            <a:pathLst>
              <a:path w="9765030" h="4325620">
                <a:moveTo>
                  <a:pt x="9764903" y="0"/>
                </a:moveTo>
                <a:lnTo>
                  <a:pt x="0" y="0"/>
                </a:lnTo>
                <a:lnTo>
                  <a:pt x="0" y="4325302"/>
                </a:lnTo>
                <a:lnTo>
                  <a:pt x="9764903" y="4325302"/>
                </a:lnTo>
                <a:lnTo>
                  <a:pt x="9764903" y="0"/>
                </a:lnTo>
                <a:close/>
              </a:path>
            </a:pathLst>
          </a:custGeom>
          <a:solidFill>
            <a:srgbClr val="FFFFFF">
              <a:alpha val="5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63550" y="906348"/>
            <a:ext cx="9765030" cy="4325620"/>
          </a:xfrm>
          <a:custGeom>
            <a:avLst/>
            <a:gdLst/>
            <a:ahLst/>
            <a:cxnLst/>
            <a:rect l="l" t="t" r="r" b="b"/>
            <a:pathLst>
              <a:path w="9765030" h="4325620">
                <a:moveTo>
                  <a:pt x="0" y="4325302"/>
                </a:moveTo>
                <a:lnTo>
                  <a:pt x="9764903" y="4325302"/>
                </a:lnTo>
                <a:lnTo>
                  <a:pt x="9764903" y="0"/>
                </a:lnTo>
                <a:lnTo>
                  <a:pt x="0" y="0"/>
                </a:lnTo>
                <a:lnTo>
                  <a:pt x="0" y="432530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337676" y="1156558"/>
            <a:ext cx="266065" cy="326390"/>
          </a:xfrm>
          <a:custGeom>
            <a:avLst/>
            <a:gdLst/>
            <a:ahLst/>
            <a:cxnLst/>
            <a:rect l="l" t="t" r="r" b="b"/>
            <a:pathLst>
              <a:path w="266064" h="326390">
                <a:moveTo>
                  <a:pt x="254215" y="241528"/>
                </a:moveTo>
                <a:lnTo>
                  <a:pt x="231367" y="292571"/>
                </a:lnTo>
                <a:lnTo>
                  <a:pt x="192658" y="310133"/>
                </a:lnTo>
                <a:lnTo>
                  <a:pt x="91160" y="310603"/>
                </a:lnTo>
                <a:lnTo>
                  <a:pt x="91160" y="164464"/>
                </a:lnTo>
                <a:lnTo>
                  <a:pt x="113715" y="164464"/>
                </a:lnTo>
                <a:lnTo>
                  <a:pt x="134016" y="166183"/>
                </a:lnTo>
                <a:lnTo>
                  <a:pt x="169986" y="192600"/>
                </a:lnTo>
                <a:lnTo>
                  <a:pt x="172453" y="223672"/>
                </a:lnTo>
                <a:lnTo>
                  <a:pt x="183730" y="223672"/>
                </a:lnTo>
                <a:lnTo>
                  <a:pt x="183730" y="85991"/>
                </a:lnTo>
                <a:lnTo>
                  <a:pt x="172453" y="85991"/>
                </a:lnTo>
                <a:lnTo>
                  <a:pt x="172453" y="101028"/>
                </a:lnTo>
                <a:lnTo>
                  <a:pt x="171939" y="110514"/>
                </a:lnTo>
                <a:lnTo>
                  <a:pt x="146197" y="145199"/>
                </a:lnTo>
                <a:lnTo>
                  <a:pt x="113715" y="148958"/>
                </a:lnTo>
                <a:lnTo>
                  <a:pt x="91160" y="148958"/>
                </a:lnTo>
                <a:lnTo>
                  <a:pt x="91160" y="14096"/>
                </a:lnTo>
                <a:lnTo>
                  <a:pt x="175742" y="14096"/>
                </a:lnTo>
                <a:lnTo>
                  <a:pt x="218503" y="30073"/>
                </a:lnTo>
                <a:lnTo>
                  <a:pt x="238709" y="71424"/>
                </a:lnTo>
                <a:lnTo>
                  <a:pt x="249986" y="71424"/>
                </a:lnTo>
                <a:lnTo>
                  <a:pt x="243408" y="0"/>
                </a:lnTo>
                <a:lnTo>
                  <a:pt x="469" y="0"/>
                </a:lnTo>
                <a:lnTo>
                  <a:pt x="469" y="14096"/>
                </a:lnTo>
                <a:lnTo>
                  <a:pt x="43700" y="14096"/>
                </a:lnTo>
                <a:lnTo>
                  <a:pt x="43700" y="310603"/>
                </a:lnTo>
                <a:lnTo>
                  <a:pt x="0" y="310603"/>
                </a:lnTo>
                <a:lnTo>
                  <a:pt x="0" y="326110"/>
                </a:lnTo>
                <a:lnTo>
                  <a:pt x="261264" y="326110"/>
                </a:lnTo>
                <a:lnTo>
                  <a:pt x="265493" y="241528"/>
                </a:lnTo>
                <a:lnTo>
                  <a:pt x="254215" y="24152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672243" y="1158908"/>
            <a:ext cx="189230" cy="452120"/>
          </a:xfrm>
          <a:custGeom>
            <a:avLst/>
            <a:gdLst/>
            <a:ahLst/>
            <a:cxnLst/>
            <a:rect l="l" t="t" r="r" b="b"/>
            <a:pathLst>
              <a:path w="189229" h="452119">
                <a:moveTo>
                  <a:pt x="178092" y="279120"/>
                </a:moveTo>
                <a:lnTo>
                  <a:pt x="182754" y="268452"/>
                </a:lnTo>
                <a:lnTo>
                  <a:pt x="186139" y="257563"/>
                </a:lnTo>
                <a:lnTo>
                  <a:pt x="188202" y="246411"/>
                </a:lnTo>
                <a:lnTo>
                  <a:pt x="188899" y="234950"/>
                </a:lnTo>
                <a:lnTo>
                  <a:pt x="188018" y="220573"/>
                </a:lnTo>
                <a:lnTo>
                  <a:pt x="163620" y="174009"/>
                </a:lnTo>
                <a:lnTo>
                  <a:pt x="131572" y="157886"/>
                </a:lnTo>
                <a:lnTo>
                  <a:pt x="138150" y="153187"/>
                </a:lnTo>
                <a:lnTo>
                  <a:pt x="143789" y="147548"/>
                </a:lnTo>
                <a:lnTo>
                  <a:pt x="148488" y="140500"/>
                </a:lnTo>
                <a:lnTo>
                  <a:pt x="150837" y="137680"/>
                </a:lnTo>
                <a:lnTo>
                  <a:pt x="166014" y="89281"/>
                </a:lnTo>
                <a:lnTo>
                  <a:pt x="166814" y="75184"/>
                </a:lnTo>
                <a:lnTo>
                  <a:pt x="166469" y="66718"/>
                </a:lnTo>
                <a:lnTo>
                  <a:pt x="152952" y="27430"/>
                </a:lnTo>
                <a:lnTo>
                  <a:pt x="112452" y="1490"/>
                </a:lnTo>
                <a:lnTo>
                  <a:pt x="99148" y="0"/>
                </a:lnTo>
                <a:lnTo>
                  <a:pt x="83921" y="14"/>
                </a:lnTo>
                <a:lnTo>
                  <a:pt x="46520" y="13627"/>
                </a:lnTo>
                <a:lnTo>
                  <a:pt x="19889" y="54926"/>
                </a:lnTo>
                <a:lnTo>
                  <a:pt x="14941" y="126557"/>
                </a:lnTo>
                <a:lnTo>
                  <a:pt x="13920" y="174979"/>
                </a:lnTo>
                <a:lnTo>
                  <a:pt x="13340" y="219083"/>
                </a:lnTo>
                <a:lnTo>
                  <a:pt x="13157" y="258914"/>
                </a:lnTo>
                <a:lnTo>
                  <a:pt x="11652" y="299274"/>
                </a:lnTo>
                <a:lnTo>
                  <a:pt x="9221" y="336507"/>
                </a:lnTo>
                <a:lnTo>
                  <a:pt x="5822" y="370655"/>
                </a:lnTo>
                <a:lnTo>
                  <a:pt x="1409" y="401764"/>
                </a:lnTo>
                <a:lnTo>
                  <a:pt x="469" y="406933"/>
                </a:lnTo>
                <a:lnTo>
                  <a:pt x="0" y="411632"/>
                </a:lnTo>
                <a:lnTo>
                  <a:pt x="0" y="415861"/>
                </a:lnTo>
                <a:lnTo>
                  <a:pt x="1622" y="431023"/>
                </a:lnTo>
                <a:lnTo>
                  <a:pt x="6284" y="442704"/>
                </a:lnTo>
                <a:lnTo>
                  <a:pt x="13678" y="449892"/>
                </a:lnTo>
                <a:lnTo>
                  <a:pt x="23495" y="451573"/>
                </a:lnTo>
                <a:lnTo>
                  <a:pt x="29603" y="450164"/>
                </a:lnTo>
                <a:lnTo>
                  <a:pt x="35242" y="444995"/>
                </a:lnTo>
                <a:lnTo>
                  <a:pt x="39471" y="435597"/>
                </a:lnTo>
                <a:lnTo>
                  <a:pt x="43230" y="426669"/>
                </a:lnTo>
                <a:lnTo>
                  <a:pt x="44640" y="419150"/>
                </a:lnTo>
                <a:lnTo>
                  <a:pt x="44170" y="412102"/>
                </a:lnTo>
                <a:lnTo>
                  <a:pt x="37122" y="379209"/>
                </a:lnTo>
                <a:lnTo>
                  <a:pt x="34912" y="367131"/>
                </a:lnTo>
                <a:lnTo>
                  <a:pt x="30403" y="319884"/>
                </a:lnTo>
                <a:lnTo>
                  <a:pt x="29890" y="292395"/>
                </a:lnTo>
                <a:lnTo>
                  <a:pt x="30073" y="274421"/>
                </a:lnTo>
                <a:lnTo>
                  <a:pt x="38260" y="287806"/>
                </a:lnTo>
                <a:lnTo>
                  <a:pt x="48693" y="299737"/>
                </a:lnTo>
                <a:lnTo>
                  <a:pt x="81769" y="321529"/>
                </a:lnTo>
                <a:lnTo>
                  <a:pt x="103378" y="324700"/>
                </a:lnTo>
                <a:lnTo>
                  <a:pt x="126814" y="321874"/>
                </a:lnTo>
                <a:lnTo>
                  <a:pt x="147078" y="313364"/>
                </a:lnTo>
                <a:lnTo>
                  <a:pt x="164171" y="299128"/>
                </a:lnTo>
                <a:lnTo>
                  <a:pt x="178092" y="279120"/>
                </a:lnTo>
                <a:close/>
              </a:path>
              <a:path w="189229" h="452119">
                <a:moveTo>
                  <a:pt x="139090" y="176212"/>
                </a:moveTo>
                <a:lnTo>
                  <a:pt x="145558" y="186616"/>
                </a:lnTo>
                <a:lnTo>
                  <a:pt x="149251" y="196007"/>
                </a:lnTo>
                <a:lnTo>
                  <a:pt x="150918" y="204428"/>
                </a:lnTo>
                <a:lnTo>
                  <a:pt x="151307" y="211924"/>
                </a:lnTo>
                <a:lnTo>
                  <a:pt x="150426" y="228672"/>
                </a:lnTo>
                <a:lnTo>
                  <a:pt x="137210" y="264553"/>
                </a:lnTo>
                <a:lnTo>
                  <a:pt x="99082" y="290126"/>
                </a:lnTo>
                <a:lnTo>
                  <a:pt x="84112" y="291807"/>
                </a:lnTo>
                <a:lnTo>
                  <a:pt x="79883" y="291807"/>
                </a:lnTo>
                <a:lnTo>
                  <a:pt x="40881" y="274891"/>
                </a:lnTo>
                <a:lnTo>
                  <a:pt x="37592" y="269252"/>
                </a:lnTo>
                <a:lnTo>
                  <a:pt x="33832" y="263144"/>
                </a:lnTo>
                <a:lnTo>
                  <a:pt x="29603" y="257035"/>
                </a:lnTo>
                <a:lnTo>
                  <a:pt x="32063" y="226278"/>
                </a:lnTo>
                <a:lnTo>
                  <a:pt x="34478" y="199531"/>
                </a:lnTo>
                <a:lnTo>
                  <a:pt x="39001" y="157886"/>
                </a:lnTo>
                <a:lnTo>
                  <a:pt x="47724" y="93304"/>
                </a:lnTo>
                <a:lnTo>
                  <a:pt x="61909" y="47577"/>
                </a:lnTo>
                <a:lnTo>
                  <a:pt x="106667" y="12687"/>
                </a:lnTo>
                <a:lnTo>
                  <a:pt x="119883" y="15675"/>
                </a:lnTo>
                <a:lnTo>
                  <a:pt x="129927" y="23906"/>
                </a:lnTo>
                <a:lnTo>
                  <a:pt x="136799" y="37335"/>
                </a:lnTo>
                <a:lnTo>
                  <a:pt x="140500" y="55918"/>
                </a:lnTo>
                <a:lnTo>
                  <a:pt x="139604" y="79963"/>
                </a:lnTo>
                <a:lnTo>
                  <a:pt x="134743" y="100617"/>
                </a:lnTo>
                <a:lnTo>
                  <a:pt x="125830" y="117834"/>
                </a:lnTo>
                <a:lnTo>
                  <a:pt x="112776" y="131572"/>
                </a:lnTo>
                <a:lnTo>
                  <a:pt x="107607" y="124523"/>
                </a:lnTo>
                <a:lnTo>
                  <a:pt x="101028" y="120764"/>
                </a:lnTo>
                <a:lnTo>
                  <a:pt x="93040" y="120764"/>
                </a:lnTo>
                <a:lnTo>
                  <a:pt x="88811" y="120764"/>
                </a:lnTo>
                <a:lnTo>
                  <a:pt x="84582" y="121704"/>
                </a:lnTo>
                <a:lnTo>
                  <a:pt x="63906" y="150837"/>
                </a:lnTo>
                <a:lnTo>
                  <a:pt x="63906" y="155536"/>
                </a:lnTo>
                <a:lnTo>
                  <a:pt x="100558" y="179971"/>
                </a:lnTo>
                <a:lnTo>
                  <a:pt x="107966" y="178642"/>
                </a:lnTo>
                <a:lnTo>
                  <a:pt x="114714" y="176036"/>
                </a:lnTo>
                <a:lnTo>
                  <a:pt x="120845" y="172108"/>
                </a:lnTo>
                <a:lnTo>
                  <a:pt x="126403" y="166814"/>
                </a:lnTo>
                <a:lnTo>
                  <a:pt x="130632" y="168224"/>
                </a:lnTo>
                <a:lnTo>
                  <a:pt x="134861" y="171043"/>
                </a:lnTo>
                <a:lnTo>
                  <a:pt x="139090" y="17621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917527" y="1155148"/>
            <a:ext cx="173355" cy="332105"/>
          </a:xfrm>
          <a:custGeom>
            <a:avLst/>
            <a:gdLst/>
            <a:ahLst/>
            <a:cxnLst/>
            <a:rect l="l" t="t" r="r" b="b"/>
            <a:pathLst>
              <a:path w="173354" h="332105">
                <a:moveTo>
                  <a:pt x="169163" y="76593"/>
                </a:moveTo>
                <a:lnTo>
                  <a:pt x="120265" y="31725"/>
                </a:lnTo>
                <a:lnTo>
                  <a:pt x="86520" y="5550"/>
                </a:lnTo>
                <a:lnTo>
                  <a:pt x="64846" y="0"/>
                </a:lnTo>
                <a:lnTo>
                  <a:pt x="58267" y="0"/>
                </a:lnTo>
                <a:lnTo>
                  <a:pt x="34302" y="30543"/>
                </a:lnTo>
                <a:lnTo>
                  <a:pt x="34912" y="38737"/>
                </a:lnTo>
                <a:lnTo>
                  <a:pt x="57276" y="87731"/>
                </a:lnTo>
                <a:lnTo>
                  <a:pt x="81432" y="126689"/>
                </a:lnTo>
                <a:lnTo>
                  <a:pt x="92100" y="142379"/>
                </a:lnTo>
                <a:lnTo>
                  <a:pt x="91160" y="141909"/>
                </a:lnTo>
                <a:lnTo>
                  <a:pt x="86931" y="141909"/>
                </a:lnTo>
                <a:lnTo>
                  <a:pt x="79882" y="142849"/>
                </a:lnTo>
                <a:lnTo>
                  <a:pt x="36064" y="161469"/>
                </a:lnTo>
                <a:lnTo>
                  <a:pt x="9185" y="195962"/>
                </a:lnTo>
                <a:lnTo>
                  <a:pt x="0" y="239179"/>
                </a:lnTo>
                <a:lnTo>
                  <a:pt x="792" y="257152"/>
                </a:lnTo>
                <a:lnTo>
                  <a:pt x="16916" y="302615"/>
                </a:lnTo>
                <a:lnTo>
                  <a:pt x="56299" y="329906"/>
                </a:lnTo>
                <a:lnTo>
                  <a:pt x="73304" y="331749"/>
                </a:lnTo>
                <a:lnTo>
                  <a:pt x="77533" y="331749"/>
                </a:lnTo>
                <a:lnTo>
                  <a:pt x="81292" y="331279"/>
                </a:lnTo>
                <a:lnTo>
                  <a:pt x="85051" y="330809"/>
                </a:lnTo>
                <a:lnTo>
                  <a:pt x="112893" y="322880"/>
                </a:lnTo>
                <a:lnTo>
                  <a:pt x="133686" y="306844"/>
                </a:lnTo>
                <a:lnTo>
                  <a:pt x="147431" y="282703"/>
                </a:lnTo>
                <a:lnTo>
                  <a:pt x="154127" y="250456"/>
                </a:lnTo>
                <a:lnTo>
                  <a:pt x="153503" y="229311"/>
                </a:lnTo>
                <a:lnTo>
                  <a:pt x="148782" y="208165"/>
                </a:lnTo>
                <a:lnTo>
                  <a:pt x="139920" y="187020"/>
                </a:lnTo>
                <a:lnTo>
                  <a:pt x="126872" y="165874"/>
                </a:lnTo>
                <a:lnTo>
                  <a:pt x="100514" y="128268"/>
                </a:lnTo>
                <a:lnTo>
                  <a:pt x="79882" y="97974"/>
                </a:lnTo>
                <a:lnTo>
                  <a:pt x="64890" y="75081"/>
                </a:lnTo>
                <a:lnTo>
                  <a:pt x="55448" y="59677"/>
                </a:lnTo>
                <a:lnTo>
                  <a:pt x="51219" y="50749"/>
                </a:lnTo>
                <a:lnTo>
                  <a:pt x="48869" y="43230"/>
                </a:lnTo>
                <a:lnTo>
                  <a:pt x="48869" y="38061"/>
                </a:lnTo>
                <a:lnTo>
                  <a:pt x="48869" y="28194"/>
                </a:lnTo>
                <a:lnTo>
                  <a:pt x="53098" y="23495"/>
                </a:lnTo>
                <a:lnTo>
                  <a:pt x="62026" y="23495"/>
                </a:lnTo>
                <a:lnTo>
                  <a:pt x="67650" y="25088"/>
                </a:lnTo>
                <a:lnTo>
                  <a:pt x="75301" y="29897"/>
                </a:lnTo>
                <a:lnTo>
                  <a:pt x="84890" y="37966"/>
                </a:lnTo>
                <a:lnTo>
                  <a:pt x="96329" y="49339"/>
                </a:lnTo>
                <a:lnTo>
                  <a:pt x="119420" y="72159"/>
                </a:lnTo>
                <a:lnTo>
                  <a:pt x="135859" y="88458"/>
                </a:lnTo>
                <a:lnTo>
                  <a:pt x="145691" y="98238"/>
                </a:lnTo>
                <a:lnTo>
                  <a:pt x="148958" y="101498"/>
                </a:lnTo>
                <a:lnTo>
                  <a:pt x="151307" y="102908"/>
                </a:lnTo>
                <a:lnTo>
                  <a:pt x="153657" y="103847"/>
                </a:lnTo>
                <a:lnTo>
                  <a:pt x="156006" y="103847"/>
                </a:lnTo>
                <a:lnTo>
                  <a:pt x="164934" y="103847"/>
                </a:lnTo>
                <a:lnTo>
                  <a:pt x="172923" y="96329"/>
                </a:lnTo>
                <a:lnTo>
                  <a:pt x="172923" y="87401"/>
                </a:lnTo>
                <a:lnTo>
                  <a:pt x="172923" y="84112"/>
                </a:lnTo>
                <a:lnTo>
                  <a:pt x="171513" y="80352"/>
                </a:lnTo>
                <a:lnTo>
                  <a:pt x="169163" y="7659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4093" y="1313022"/>
            <a:ext cx="129247" cy="166839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29435" y="1278719"/>
            <a:ext cx="179527" cy="222288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50860" y="1098748"/>
            <a:ext cx="93535" cy="183756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5467230" y="1291419"/>
            <a:ext cx="191135" cy="283210"/>
          </a:xfrm>
          <a:custGeom>
            <a:avLst/>
            <a:gdLst/>
            <a:ahLst/>
            <a:cxnLst/>
            <a:rect l="l" t="t" r="r" b="b"/>
            <a:pathLst>
              <a:path w="191135" h="283209">
                <a:moveTo>
                  <a:pt x="189839" y="265963"/>
                </a:moveTo>
                <a:lnTo>
                  <a:pt x="190537" y="237137"/>
                </a:lnTo>
                <a:lnTo>
                  <a:pt x="190485" y="197827"/>
                </a:lnTo>
                <a:lnTo>
                  <a:pt x="189641" y="147945"/>
                </a:lnTo>
                <a:lnTo>
                  <a:pt x="187960" y="87401"/>
                </a:lnTo>
                <a:lnTo>
                  <a:pt x="183466" y="43260"/>
                </a:lnTo>
                <a:lnTo>
                  <a:pt x="159501" y="7599"/>
                </a:lnTo>
                <a:lnTo>
                  <a:pt x="148488" y="4698"/>
                </a:lnTo>
                <a:lnTo>
                  <a:pt x="125228" y="8487"/>
                </a:lnTo>
                <a:lnTo>
                  <a:pt x="104082" y="25492"/>
                </a:lnTo>
                <a:lnTo>
                  <a:pt x="85051" y="55712"/>
                </a:lnTo>
                <a:lnTo>
                  <a:pt x="68135" y="99148"/>
                </a:lnTo>
                <a:lnTo>
                  <a:pt x="68943" y="90419"/>
                </a:lnTo>
                <a:lnTo>
                  <a:pt x="69310" y="79706"/>
                </a:lnTo>
                <a:lnTo>
                  <a:pt x="69324" y="66968"/>
                </a:lnTo>
                <a:lnTo>
                  <a:pt x="69075" y="52158"/>
                </a:lnTo>
                <a:lnTo>
                  <a:pt x="58304" y="15418"/>
                </a:lnTo>
                <a:lnTo>
                  <a:pt x="29603" y="0"/>
                </a:lnTo>
                <a:lnTo>
                  <a:pt x="18039" y="1953"/>
                </a:lnTo>
                <a:lnTo>
                  <a:pt x="8634" y="7870"/>
                </a:lnTo>
                <a:lnTo>
                  <a:pt x="2312" y="16784"/>
                </a:lnTo>
                <a:lnTo>
                  <a:pt x="0" y="27724"/>
                </a:lnTo>
                <a:lnTo>
                  <a:pt x="1666" y="38032"/>
                </a:lnTo>
                <a:lnTo>
                  <a:pt x="41116" y="40213"/>
                </a:lnTo>
                <a:lnTo>
                  <a:pt x="43230" y="30073"/>
                </a:lnTo>
                <a:lnTo>
                  <a:pt x="48693" y="33252"/>
                </a:lnTo>
                <a:lnTo>
                  <a:pt x="59501" y="73245"/>
                </a:lnTo>
                <a:lnTo>
                  <a:pt x="59464" y="81755"/>
                </a:lnTo>
                <a:lnTo>
                  <a:pt x="49919" y="133972"/>
                </a:lnTo>
                <a:lnTo>
                  <a:pt x="45286" y="146080"/>
                </a:lnTo>
                <a:lnTo>
                  <a:pt x="41975" y="155632"/>
                </a:lnTo>
                <a:lnTo>
                  <a:pt x="39941" y="162585"/>
                </a:lnTo>
                <a:lnTo>
                  <a:pt x="38531" y="167284"/>
                </a:lnTo>
                <a:lnTo>
                  <a:pt x="37592" y="171513"/>
                </a:lnTo>
                <a:lnTo>
                  <a:pt x="37592" y="175742"/>
                </a:lnTo>
                <a:lnTo>
                  <a:pt x="61351" y="196594"/>
                </a:lnTo>
                <a:lnTo>
                  <a:pt x="68487" y="193598"/>
                </a:lnTo>
                <a:lnTo>
                  <a:pt x="74038" y="187431"/>
                </a:lnTo>
                <a:lnTo>
                  <a:pt x="78003" y="178092"/>
                </a:lnTo>
                <a:lnTo>
                  <a:pt x="93510" y="101498"/>
                </a:lnTo>
                <a:lnTo>
                  <a:pt x="102151" y="75697"/>
                </a:lnTo>
                <a:lnTo>
                  <a:pt x="112599" y="56857"/>
                </a:lnTo>
                <a:lnTo>
                  <a:pt x="124897" y="45066"/>
                </a:lnTo>
                <a:lnTo>
                  <a:pt x="139090" y="40411"/>
                </a:lnTo>
                <a:lnTo>
                  <a:pt x="147460" y="40580"/>
                </a:lnTo>
                <a:lnTo>
                  <a:pt x="173569" y="70191"/>
                </a:lnTo>
                <a:lnTo>
                  <a:pt x="175272" y="87401"/>
                </a:lnTo>
                <a:lnTo>
                  <a:pt x="174376" y="107753"/>
                </a:lnTo>
                <a:lnTo>
                  <a:pt x="172335" y="131454"/>
                </a:lnTo>
                <a:lnTo>
                  <a:pt x="169061" y="158503"/>
                </a:lnTo>
                <a:lnTo>
                  <a:pt x="164465" y="188899"/>
                </a:lnTo>
                <a:lnTo>
                  <a:pt x="161909" y="206168"/>
                </a:lnTo>
                <a:lnTo>
                  <a:pt x="159178" y="223437"/>
                </a:lnTo>
                <a:lnTo>
                  <a:pt x="156271" y="240706"/>
                </a:lnTo>
                <a:lnTo>
                  <a:pt x="153187" y="257975"/>
                </a:lnTo>
                <a:lnTo>
                  <a:pt x="153194" y="268210"/>
                </a:lnTo>
                <a:lnTo>
                  <a:pt x="156065" y="275713"/>
                </a:lnTo>
                <a:lnTo>
                  <a:pt x="161843" y="280574"/>
                </a:lnTo>
                <a:lnTo>
                  <a:pt x="170573" y="282879"/>
                </a:lnTo>
                <a:lnTo>
                  <a:pt x="176887" y="281822"/>
                </a:lnTo>
                <a:lnTo>
                  <a:pt x="183026" y="278298"/>
                </a:lnTo>
                <a:lnTo>
                  <a:pt x="187754" y="272835"/>
                </a:lnTo>
                <a:lnTo>
                  <a:pt x="189839" y="26596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837504" y="1155618"/>
            <a:ext cx="290830" cy="327660"/>
          </a:xfrm>
          <a:custGeom>
            <a:avLst/>
            <a:gdLst/>
            <a:ahLst/>
            <a:cxnLst/>
            <a:rect l="l" t="t" r="r" b="b"/>
            <a:pathLst>
              <a:path w="290829" h="327659">
                <a:moveTo>
                  <a:pt x="265493" y="311073"/>
                </a:moveTo>
                <a:lnTo>
                  <a:pt x="151307" y="0"/>
                </a:lnTo>
                <a:lnTo>
                  <a:pt x="138150" y="0"/>
                </a:lnTo>
                <a:lnTo>
                  <a:pt x="32423" y="311073"/>
                </a:lnTo>
                <a:lnTo>
                  <a:pt x="469" y="311073"/>
                </a:lnTo>
                <a:lnTo>
                  <a:pt x="0" y="327520"/>
                </a:lnTo>
                <a:lnTo>
                  <a:pt x="93510" y="327520"/>
                </a:lnTo>
                <a:lnTo>
                  <a:pt x="93040" y="311073"/>
                </a:lnTo>
                <a:lnTo>
                  <a:pt x="49809" y="311073"/>
                </a:lnTo>
                <a:lnTo>
                  <a:pt x="74714" y="234010"/>
                </a:lnTo>
                <a:lnTo>
                  <a:pt x="186550" y="234010"/>
                </a:lnTo>
                <a:lnTo>
                  <a:pt x="212864" y="311073"/>
                </a:lnTo>
                <a:lnTo>
                  <a:pt x="167284" y="311073"/>
                </a:lnTo>
                <a:lnTo>
                  <a:pt x="167284" y="327520"/>
                </a:lnTo>
                <a:lnTo>
                  <a:pt x="289928" y="327520"/>
                </a:lnTo>
                <a:lnTo>
                  <a:pt x="290398" y="311073"/>
                </a:lnTo>
                <a:lnTo>
                  <a:pt x="265493" y="311073"/>
                </a:lnTo>
                <a:close/>
              </a:path>
              <a:path w="290829" h="327659">
                <a:moveTo>
                  <a:pt x="78473" y="222262"/>
                </a:moveTo>
                <a:lnTo>
                  <a:pt x="127812" y="75653"/>
                </a:lnTo>
                <a:lnTo>
                  <a:pt x="181381" y="221792"/>
                </a:lnTo>
                <a:lnTo>
                  <a:pt x="78473" y="22226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173481" y="1290480"/>
            <a:ext cx="236854" cy="313055"/>
          </a:xfrm>
          <a:custGeom>
            <a:avLst/>
            <a:gdLst/>
            <a:ahLst/>
            <a:cxnLst/>
            <a:rect l="l" t="t" r="r" b="b"/>
            <a:pathLst>
              <a:path w="236854" h="313055">
                <a:moveTo>
                  <a:pt x="236829" y="28663"/>
                </a:moveTo>
                <a:lnTo>
                  <a:pt x="235603" y="16057"/>
                </a:lnTo>
                <a:lnTo>
                  <a:pt x="231954" y="7107"/>
                </a:lnTo>
                <a:lnTo>
                  <a:pt x="225926" y="1769"/>
                </a:lnTo>
                <a:lnTo>
                  <a:pt x="217563" y="0"/>
                </a:lnTo>
                <a:lnTo>
                  <a:pt x="200030" y="4052"/>
                </a:lnTo>
                <a:lnTo>
                  <a:pt x="167607" y="36475"/>
                </a:lnTo>
                <a:lnTo>
                  <a:pt x="142335" y="90749"/>
                </a:lnTo>
                <a:lnTo>
                  <a:pt x="129325" y="139384"/>
                </a:lnTo>
                <a:lnTo>
                  <a:pt x="126873" y="162115"/>
                </a:lnTo>
                <a:lnTo>
                  <a:pt x="121505" y="132071"/>
                </a:lnTo>
                <a:lnTo>
                  <a:pt x="110419" y="84141"/>
                </a:lnTo>
                <a:lnTo>
                  <a:pt x="92107" y="38847"/>
                </a:lnTo>
                <a:lnTo>
                  <a:pt x="60580" y="7643"/>
                </a:lnTo>
                <a:lnTo>
                  <a:pt x="41821" y="3759"/>
                </a:lnTo>
                <a:lnTo>
                  <a:pt x="24978" y="6196"/>
                </a:lnTo>
                <a:lnTo>
                  <a:pt x="11747" y="13392"/>
                </a:lnTo>
                <a:lnTo>
                  <a:pt x="3098" y="25169"/>
                </a:lnTo>
                <a:lnTo>
                  <a:pt x="0" y="41351"/>
                </a:lnTo>
                <a:lnTo>
                  <a:pt x="0" y="45110"/>
                </a:lnTo>
                <a:lnTo>
                  <a:pt x="469" y="48869"/>
                </a:lnTo>
                <a:lnTo>
                  <a:pt x="1409" y="52628"/>
                </a:lnTo>
                <a:lnTo>
                  <a:pt x="9434" y="48656"/>
                </a:lnTo>
                <a:lnTo>
                  <a:pt x="17327" y="45873"/>
                </a:lnTo>
                <a:lnTo>
                  <a:pt x="25132" y="44236"/>
                </a:lnTo>
                <a:lnTo>
                  <a:pt x="32893" y="43700"/>
                </a:lnTo>
                <a:lnTo>
                  <a:pt x="50705" y="47570"/>
                </a:lnTo>
                <a:lnTo>
                  <a:pt x="81395" y="78392"/>
                </a:lnTo>
                <a:lnTo>
                  <a:pt x="103429" y="129582"/>
                </a:lnTo>
                <a:lnTo>
                  <a:pt x="113811" y="176293"/>
                </a:lnTo>
                <a:lnTo>
                  <a:pt x="115125" y="198767"/>
                </a:lnTo>
                <a:lnTo>
                  <a:pt x="114684" y="208187"/>
                </a:lnTo>
                <a:lnTo>
                  <a:pt x="113363" y="219502"/>
                </a:lnTo>
                <a:lnTo>
                  <a:pt x="111160" y="232666"/>
                </a:lnTo>
                <a:lnTo>
                  <a:pt x="108077" y="247637"/>
                </a:lnTo>
                <a:lnTo>
                  <a:pt x="104993" y="262791"/>
                </a:lnTo>
                <a:lnTo>
                  <a:pt x="102790" y="275831"/>
                </a:lnTo>
                <a:lnTo>
                  <a:pt x="101469" y="286756"/>
                </a:lnTo>
                <a:lnTo>
                  <a:pt x="101028" y="295567"/>
                </a:lnTo>
                <a:lnTo>
                  <a:pt x="102261" y="302968"/>
                </a:lnTo>
                <a:lnTo>
                  <a:pt x="105962" y="308254"/>
                </a:lnTo>
                <a:lnTo>
                  <a:pt x="112129" y="311426"/>
                </a:lnTo>
                <a:lnTo>
                  <a:pt x="120764" y="312483"/>
                </a:lnTo>
                <a:lnTo>
                  <a:pt x="131594" y="311169"/>
                </a:lnTo>
                <a:lnTo>
                  <a:pt x="139384" y="307255"/>
                </a:lnTo>
                <a:lnTo>
                  <a:pt x="144090" y="300787"/>
                </a:lnTo>
                <a:lnTo>
                  <a:pt x="145669" y="291807"/>
                </a:lnTo>
                <a:lnTo>
                  <a:pt x="145309" y="283437"/>
                </a:lnTo>
                <a:lnTo>
                  <a:pt x="144200" y="273129"/>
                </a:lnTo>
                <a:lnTo>
                  <a:pt x="142298" y="260882"/>
                </a:lnTo>
                <a:lnTo>
                  <a:pt x="139560" y="246697"/>
                </a:lnTo>
                <a:lnTo>
                  <a:pt x="137093" y="232505"/>
                </a:lnTo>
                <a:lnTo>
                  <a:pt x="135331" y="220206"/>
                </a:lnTo>
                <a:lnTo>
                  <a:pt x="134273" y="209758"/>
                </a:lnTo>
                <a:lnTo>
                  <a:pt x="133921" y="201117"/>
                </a:lnTo>
                <a:lnTo>
                  <a:pt x="136043" y="168510"/>
                </a:lnTo>
                <a:lnTo>
                  <a:pt x="153150" y="110521"/>
                </a:lnTo>
                <a:lnTo>
                  <a:pt x="176168" y="74391"/>
                </a:lnTo>
                <a:lnTo>
                  <a:pt x="234480" y="36182"/>
                </a:lnTo>
                <a:lnTo>
                  <a:pt x="235889" y="31013"/>
                </a:lnTo>
                <a:lnTo>
                  <a:pt x="236829" y="2866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56462" y="1098748"/>
            <a:ext cx="111274" cy="39803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92610" y="1275900"/>
            <a:ext cx="220878" cy="222288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6985918" y="1156558"/>
            <a:ext cx="266065" cy="326390"/>
          </a:xfrm>
          <a:custGeom>
            <a:avLst/>
            <a:gdLst/>
            <a:ahLst/>
            <a:cxnLst/>
            <a:rect l="l" t="t" r="r" b="b"/>
            <a:pathLst>
              <a:path w="266065" h="326390">
                <a:moveTo>
                  <a:pt x="254215" y="241528"/>
                </a:moveTo>
                <a:lnTo>
                  <a:pt x="231367" y="292571"/>
                </a:lnTo>
                <a:lnTo>
                  <a:pt x="192659" y="310133"/>
                </a:lnTo>
                <a:lnTo>
                  <a:pt x="91160" y="310603"/>
                </a:lnTo>
                <a:lnTo>
                  <a:pt x="91160" y="164464"/>
                </a:lnTo>
                <a:lnTo>
                  <a:pt x="113715" y="164464"/>
                </a:lnTo>
                <a:lnTo>
                  <a:pt x="134016" y="166183"/>
                </a:lnTo>
                <a:lnTo>
                  <a:pt x="169986" y="192600"/>
                </a:lnTo>
                <a:lnTo>
                  <a:pt x="172453" y="223672"/>
                </a:lnTo>
                <a:lnTo>
                  <a:pt x="183730" y="223672"/>
                </a:lnTo>
                <a:lnTo>
                  <a:pt x="183730" y="85991"/>
                </a:lnTo>
                <a:lnTo>
                  <a:pt x="172453" y="85991"/>
                </a:lnTo>
                <a:lnTo>
                  <a:pt x="172453" y="101028"/>
                </a:lnTo>
                <a:lnTo>
                  <a:pt x="171939" y="110514"/>
                </a:lnTo>
                <a:lnTo>
                  <a:pt x="146197" y="145199"/>
                </a:lnTo>
                <a:lnTo>
                  <a:pt x="113715" y="148958"/>
                </a:lnTo>
                <a:lnTo>
                  <a:pt x="91160" y="148958"/>
                </a:lnTo>
                <a:lnTo>
                  <a:pt x="91160" y="14096"/>
                </a:lnTo>
                <a:lnTo>
                  <a:pt x="175742" y="14096"/>
                </a:lnTo>
                <a:lnTo>
                  <a:pt x="218503" y="30073"/>
                </a:lnTo>
                <a:lnTo>
                  <a:pt x="238709" y="71424"/>
                </a:lnTo>
                <a:lnTo>
                  <a:pt x="249986" y="71424"/>
                </a:lnTo>
                <a:lnTo>
                  <a:pt x="243408" y="0"/>
                </a:lnTo>
                <a:lnTo>
                  <a:pt x="469" y="0"/>
                </a:lnTo>
                <a:lnTo>
                  <a:pt x="469" y="14096"/>
                </a:lnTo>
                <a:lnTo>
                  <a:pt x="43700" y="14096"/>
                </a:lnTo>
                <a:lnTo>
                  <a:pt x="43700" y="310603"/>
                </a:lnTo>
                <a:lnTo>
                  <a:pt x="0" y="310603"/>
                </a:lnTo>
                <a:lnTo>
                  <a:pt x="0" y="326110"/>
                </a:lnTo>
                <a:lnTo>
                  <a:pt x="261264" y="326110"/>
                </a:lnTo>
                <a:lnTo>
                  <a:pt x="265493" y="241528"/>
                </a:lnTo>
                <a:lnTo>
                  <a:pt x="254215" y="24152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7994" y="1098748"/>
            <a:ext cx="9399475" cy="3918521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17769" y="1142448"/>
            <a:ext cx="1277664" cy="922439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48187" y="1842599"/>
            <a:ext cx="179527" cy="222288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55879" y="1839780"/>
            <a:ext cx="171069" cy="219938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51352" y="1842599"/>
            <a:ext cx="179527" cy="222288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5963907" y="1856709"/>
            <a:ext cx="240665" cy="195580"/>
          </a:xfrm>
          <a:custGeom>
            <a:avLst/>
            <a:gdLst/>
            <a:ahLst/>
            <a:cxnLst/>
            <a:rect l="l" t="t" r="r" b="b"/>
            <a:pathLst>
              <a:path w="240664" h="195580">
                <a:moveTo>
                  <a:pt x="239179" y="0"/>
                </a:moveTo>
                <a:lnTo>
                  <a:pt x="66255" y="0"/>
                </a:lnTo>
                <a:lnTo>
                  <a:pt x="47056" y="1409"/>
                </a:lnTo>
                <a:lnTo>
                  <a:pt x="8928" y="22555"/>
                </a:lnTo>
                <a:lnTo>
                  <a:pt x="0" y="56388"/>
                </a:lnTo>
                <a:lnTo>
                  <a:pt x="0" y="67665"/>
                </a:lnTo>
                <a:lnTo>
                  <a:pt x="1409" y="73774"/>
                </a:lnTo>
                <a:lnTo>
                  <a:pt x="4229" y="74714"/>
                </a:lnTo>
                <a:lnTo>
                  <a:pt x="6578" y="76123"/>
                </a:lnTo>
                <a:lnTo>
                  <a:pt x="10337" y="73304"/>
                </a:lnTo>
                <a:lnTo>
                  <a:pt x="14566" y="66255"/>
                </a:lnTo>
                <a:lnTo>
                  <a:pt x="18795" y="59736"/>
                </a:lnTo>
                <a:lnTo>
                  <a:pt x="55044" y="40609"/>
                </a:lnTo>
                <a:lnTo>
                  <a:pt x="80352" y="40411"/>
                </a:lnTo>
                <a:lnTo>
                  <a:pt x="78678" y="49471"/>
                </a:lnTo>
                <a:lnTo>
                  <a:pt x="62026" y="112776"/>
                </a:lnTo>
                <a:lnTo>
                  <a:pt x="48399" y="145669"/>
                </a:lnTo>
                <a:lnTo>
                  <a:pt x="44691" y="153158"/>
                </a:lnTo>
                <a:lnTo>
                  <a:pt x="41997" y="160118"/>
                </a:lnTo>
                <a:lnTo>
                  <a:pt x="40271" y="166550"/>
                </a:lnTo>
                <a:lnTo>
                  <a:pt x="39471" y="172453"/>
                </a:lnTo>
                <a:lnTo>
                  <a:pt x="40352" y="180742"/>
                </a:lnTo>
                <a:lnTo>
                  <a:pt x="43700" y="186609"/>
                </a:lnTo>
                <a:lnTo>
                  <a:pt x="49515" y="190096"/>
                </a:lnTo>
                <a:lnTo>
                  <a:pt x="57797" y="191249"/>
                </a:lnTo>
                <a:lnTo>
                  <a:pt x="60617" y="191249"/>
                </a:lnTo>
                <a:lnTo>
                  <a:pt x="85051" y="159296"/>
                </a:lnTo>
                <a:lnTo>
                  <a:pt x="88223" y="119941"/>
                </a:lnTo>
                <a:lnTo>
                  <a:pt x="90690" y="68605"/>
                </a:lnTo>
                <a:lnTo>
                  <a:pt x="90771" y="62085"/>
                </a:lnTo>
                <a:lnTo>
                  <a:pt x="90984" y="55213"/>
                </a:lnTo>
                <a:lnTo>
                  <a:pt x="91285" y="47988"/>
                </a:lnTo>
                <a:lnTo>
                  <a:pt x="91630" y="40411"/>
                </a:lnTo>
                <a:lnTo>
                  <a:pt x="149898" y="40411"/>
                </a:lnTo>
                <a:lnTo>
                  <a:pt x="149721" y="43399"/>
                </a:lnTo>
                <a:lnTo>
                  <a:pt x="149193" y="49515"/>
                </a:lnTo>
                <a:lnTo>
                  <a:pt x="148312" y="58715"/>
                </a:lnTo>
                <a:lnTo>
                  <a:pt x="147078" y="70954"/>
                </a:lnTo>
                <a:lnTo>
                  <a:pt x="146116" y="82930"/>
                </a:lnTo>
                <a:lnTo>
                  <a:pt x="145375" y="93451"/>
                </a:lnTo>
                <a:lnTo>
                  <a:pt x="144898" y="102474"/>
                </a:lnTo>
                <a:lnTo>
                  <a:pt x="144729" y="109956"/>
                </a:lnTo>
                <a:lnTo>
                  <a:pt x="147284" y="146968"/>
                </a:lnTo>
                <a:lnTo>
                  <a:pt x="154244" y="173451"/>
                </a:lnTo>
                <a:lnTo>
                  <a:pt x="165610" y="189450"/>
                </a:lnTo>
                <a:lnTo>
                  <a:pt x="181381" y="195008"/>
                </a:lnTo>
                <a:lnTo>
                  <a:pt x="192034" y="193775"/>
                </a:lnTo>
                <a:lnTo>
                  <a:pt x="219237" y="163378"/>
                </a:lnTo>
                <a:lnTo>
                  <a:pt x="223202" y="141439"/>
                </a:lnTo>
                <a:lnTo>
                  <a:pt x="223202" y="134391"/>
                </a:lnTo>
                <a:lnTo>
                  <a:pt x="220852" y="130632"/>
                </a:lnTo>
                <a:lnTo>
                  <a:pt x="216623" y="130162"/>
                </a:lnTo>
                <a:lnTo>
                  <a:pt x="213804" y="129692"/>
                </a:lnTo>
                <a:lnTo>
                  <a:pt x="209575" y="132041"/>
                </a:lnTo>
                <a:lnTo>
                  <a:pt x="203936" y="137210"/>
                </a:lnTo>
                <a:lnTo>
                  <a:pt x="198297" y="141909"/>
                </a:lnTo>
                <a:lnTo>
                  <a:pt x="191719" y="143789"/>
                </a:lnTo>
                <a:lnTo>
                  <a:pt x="184200" y="142379"/>
                </a:lnTo>
                <a:lnTo>
                  <a:pt x="173363" y="138157"/>
                </a:lnTo>
                <a:lnTo>
                  <a:pt x="165522" y="129046"/>
                </a:lnTo>
                <a:lnTo>
                  <a:pt x="160676" y="115088"/>
                </a:lnTo>
                <a:lnTo>
                  <a:pt x="158826" y="96329"/>
                </a:lnTo>
                <a:lnTo>
                  <a:pt x="159083" y="84354"/>
                </a:lnTo>
                <a:lnTo>
                  <a:pt x="159824" y="71013"/>
                </a:lnTo>
                <a:lnTo>
                  <a:pt x="161006" y="56351"/>
                </a:lnTo>
                <a:lnTo>
                  <a:pt x="162585" y="40411"/>
                </a:lnTo>
                <a:lnTo>
                  <a:pt x="240118" y="39941"/>
                </a:lnTo>
                <a:lnTo>
                  <a:pt x="239179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6257594" y="1853890"/>
            <a:ext cx="154305" cy="331470"/>
          </a:xfrm>
          <a:custGeom>
            <a:avLst/>
            <a:gdLst/>
            <a:ahLst/>
            <a:cxnLst/>
            <a:rect l="l" t="t" r="r" b="b"/>
            <a:pathLst>
              <a:path w="154304" h="331469">
                <a:moveTo>
                  <a:pt x="154127" y="100558"/>
                </a:moveTo>
                <a:lnTo>
                  <a:pt x="149486" y="62379"/>
                </a:lnTo>
                <a:lnTo>
                  <a:pt x="125360" y="17775"/>
                </a:lnTo>
                <a:lnTo>
                  <a:pt x="89281" y="0"/>
                </a:lnTo>
                <a:lnTo>
                  <a:pt x="73062" y="616"/>
                </a:lnTo>
                <a:lnTo>
                  <a:pt x="32423" y="22555"/>
                </a:lnTo>
                <a:lnTo>
                  <a:pt x="11630" y="55683"/>
                </a:lnTo>
                <a:lnTo>
                  <a:pt x="1409" y="101498"/>
                </a:lnTo>
                <a:lnTo>
                  <a:pt x="0" y="157651"/>
                </a:lnTo>
                <a:lnTo>
                  <a:pt x="881" y="190441"/>
                </a:lnTo>
                <a:lnTo>
                  <a:pt x="6108" y="287578"/>
                </a:lnTo>
                <a:lnTo>
                  <a:pt x="23950" y="329341"/>
                </a:lnTo>
                <a:lnTo>
                  <a:pt x="33362" y="331279"/>
                </a:lnTo>
                <a:lnTo>
                  <a:pt x="40147" y="329076"/>
                </a:lnTo>
                <a:lnTo>
                  <a:pt x="48399" y="303085"/>
                </a:lnTo>
                <a:lnTo>
                  <a:pt x="47929" y="299796"/>
                </a:lnTo>
                <a:lnTo>
                  <a:pt x="46336" y="294061"/>
                </a:lnTo>
                <a:lnTo>
                  <a:pt x="44346" y="288107"/>
                </a:lnTo>
                <a:lnTo>
                  <a:pt x="41916" y="281888"/>
                </a:lnTo>
                <a:lnTo>
                  <a:pt x="39001" y="275361"/>
                </a:lnTo>
                <a:lnTo>
                  <a:pt x="35374" y="266800"/>
                </a:lnTo>
                <a:lnTo>
                  <a:pt x="20976" y="222086"/>
                </a:lnTo>
                <a:lnTo>
                  <a:pt x="12709" y="178385"/>
                </a:lnTo>
                <a:lnTo>
                  <a:pt x="10337" y="156006"/>
                </a:lnTo>
                <a:lnTo>
                  <a:pt x="23105" y="175742"/>
                </a:lnTo>
                <a:lnTo>
                  <a:pt x="38120" y="189839"/>
                </a:lnTo>
                <a:lnTo>
                  <a:pt x="55338" y="198297"/>
                </a:lnTo>
                <a:lnTo>
                  <a:pt x="74714" y="201117"/>
                </a:lnTo>
                <a:lnTo>
                  <a:pt x="88627" y="199274"/>
                </a:lnTo>
                <a:lnTo>
                  <a:pt x="127812" y="171983"/>
                </a:lnTo>
                <a:lnTo>
                  <a:pt x="147489" y="138561"/>
                </a:lnTo>
                <a:lnTo>
                  <a:pt x="152460" y="120110"/>
                </a:lnTo>
                <a:lnTo>
                  <a:pt x="154127" y="10055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bg object 3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260401" y="1871733"/>
            <a:ext cx="144754" cy="162140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464922" y="1662628"/>
            <a:ext cx="111274" cy="398030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598720" y="1839780"/>
            <a:ext cx="171069" cy="219938"/>
          </a:xfrm>
          <a:prstGeom prst="rect">
            <a:avLst/>
          </a:prstGeom>
        </p:spPr>
      </p:pic>
      <p:sp>
        <p:nvSpPr>
          <p:cNvPr id="41" name="bg object 41"/>
          <p:cNvSpPr/>
          <p:nvPr/>
        </p:nvSpPr>
        <p:spPr>
          <a:xfrm>
            <a:off x="654149" y="2843969"/>
            <a:ext cx="309880" cy="336550"/>
          </a:xfrm>
          <a:custGeom>
            <a:avLst/>
            <a:gdLst/>
            <a:ahLst/>
            <a:cxnLst/>
            <a:rect l="l" t="t" r="r" b="b"/>
            <a:pathLst>
              <a:path w="309880" h="336550">
                <a:moveTo>
                  <a:pt x="309664" y="168224"/>
                </a:moveTo>
                <a:lnTo>
                  <a:pt x="302028" y="109839"/>
                </a:lnTo>
                <a:lnTo>
                  <a:pt x="279590" y="60617"/>
                </a:lnTo>
                <a:lnTo>
                  <a:pt x="228136" y="14801"/>
                </a:lnTo>
                <a:lnTo>
                  <a:pt x="154127" y="0"/>
                </a:lnTo>
                <a:lnTo>
                  <a:pt x="118407" y="5051"/>
                </a:lnTo>
                <a:lnTo>
                  <a:pt x="59831" y="34361"/>
                </a:lnTo>
                <a:lnTo>
                  <a:pt x="21409" y="81065"/>
                </a:lnTo>
                <a:lnTo>
                  <a:pt x="2437" y="137409"/>
                </a:lnTo>
                <a:lnTo>
                  <a:pt x="0" y="168224"/>
                </a:lnTo>
                <a:lnTo>
                  <a:pt x="2753" y="201234"/>
                </a:lnTo>
                <a:lnTo>
                  <a:pt x="23590" y="260207"/>
                </a:lnTo>
                <a:lnTo>
                  <a:pt x="63465" y="306044"/>
                </a:lnTo>
                <a:lnTo>
                  <a:pt x="120441" y="332402"/>
                </a:lnTo>
                <a:lnTo>
                  <a:pt x="154127" y="335978"/>
                </a:lnTo>
                <a:lnTo>
                  <a:pt x="184230" y="332924"/>
                </a:lnTo>
                <a:lnTo>
                  <a:pt x="236330" y="310603"/>
                </a:lnTo>
                <a:lnTo>
                  <a:pt x="279730" y="266352"/>
                </a:lnTo>
                <a:lnTo>
                  <a:pt x="306147" y="202813"/>
                </a:lnTo>
                <a:lnTo>
                  <a:pt x="309664" y="168224"/>
                </a:lnTo>
                <a:close/>
              </a:path>
              <a:path w="309880" h="336550">
                <a:moveTo>
                  <a:pt x="251866" y="168224"/>
                </a:moveTo>
                <a:lnTo>
                  <a:pt x="246697" y="229546"/>
                </a:lnTo>
                <a:lnTo>
                  <a:pt x="231660" y="275361"/>
                </a:lnTo>
                <a:lnTo>
                  <a:pt x="199590" y="311308"/>
                </a:lnTo>
                <a:lnTo>
                  <a:pt x="154127" y="323291"/>
                </a:lnTo>
                <a:lnTo>
                  <a:pt x="128275" y="319855"/>
                </a:lnTo>
                <a:lnTo>
                  <a:pt x="87320" y="292365"/>
                </a:lnTo>
                <a:lnTo>
                  <a:pt x="65433" y="248048"/>
                </a:lnTo>
                <a:lnTo>
                  <a:pt x="56975" y="198004"/>
                </a:lnTo>
                <a:lnTo>
                  <a:pt x="55918" y="168224"/>
                </a:lnTo>
                <a:lnTo>
                  <a:pt x="56586" y="146036"/>
                </a:lnTo>
                <a:lnTo>
                  <a:pt x="62856" y="101483"/>
                </a:lnTo>
                <a:lnTo>
                  <a:pt x="81799" y="53451"/>
                </a:lnTo>
                <a:lnTo>
                  <a:pt x="124516" y="17445"/>
                </a:lnTo>
                <a:lnTo>
                  <a:pt x="156006" y="12217"/>
                </a:lnTo>
                <a:lnTo>
                  <a:pt x="181557" y="15403"/>
                </a:lnTo>
                <a:lnTo>
                  <a:pt x="218386" y="37988"/>
                </a:lnTo>
                <a:lnTo>
                  <a:pt x="241557" y="81725"/>
                </a:lnTo>
                <a:lnTo>
                  <a:pt x="251073" y="140096"/>
                </a:lnTo>
                <a:lnTo>
                  <a:pt x="251866" y="16822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08909" y="2967540"/>
            <a:ext cx="171069" cy="219938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204382" y="2970359"/>
            <a:ext cx="179527" cy="222288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237959" y="4664349"/>
            <a:ext cx="204901" cy="216627"/>
          </a:xfrm>
          <a:prstGeom prst="rect">
            <a:avLst/>
          </a:prstGeom>
        </p:spPr>
      </p:pic>
      <p:sp>
        <p:nvSpPr>
          <p:cNvPr id="45" name="bg object 45"/>
          <p:cNvSpPr/>
          <p:nvPr/>
        </p:nvSpPr>
        <p:spPr>
          <a:xfrm>
            <a:off x="1480438" y="4674699"/>
            <a:ext cx="191135" cy="283210"/>
          </a:xfrm>
          <a:custGeom>
            <a:avLst/>
            <a:gdLst/>
            <a:ahLst/>
            <a:cxnLst/>
            <a:rect l="l" t="t" r="r" b="b"/>
            <a:pathLst>
              <a:path w="191135" h="283210">
                <a:moveTo>
                  <a:pt x="189839" y="265963"/>
                </a:moveTo>
                <a:lnTo>
                  <a:pt x="190537" y="237137"/>
                </a:lnTo>
                <a:lnTo>
                  <a:pt x="190485" y="197827"/>
                </a:lnTo>
                <a:lnTo>
                  <a:pt x="189641" y="147945"/>
                </a:lnTo>
                <a:lnTo>
                  <a:pt x="187960" y="87401"/>
                </a:lnTo>
                <a:lnTo>
                  <a:pt x="183466" y="43260"/>
                </a:lnTo>
                <a:lnTo>
                  <a:pt x="159501" y="7599"/>
                </a:lnTo>
                <a:lnTo>
                  <a:pt x="148488" y="4698"/>
                </a:lnTo>
                <a:lnTo>
                  <a:pt x="125228" y="8487"/>
                </a:lnTo>
                <a:lnTo>
                  <a:pt x="104082" y="25492"/>
                </a:lnTo>
                <a:lnTo>
                  <a:pt x="85051" y="55712"/>
                </a:lnTo>
                <a:lnTo>
                  <a:pt x="68135" y="99148"/>
                </a:lnTo>
                <a:lnTo>
                  <a:pt x="68943" y="90419"/>
                </a:lnTo>
                <a:lnTo>
                  <a:pt x="69310" y="79706"/>
                </a:lnTo>
                <a:lnTo>
                  <a:pt x="69324" y="66968"/>
                </a:lnTo>
                <a:lnTo>
                  <a:pt x="69075" y="52158"/>
                </a:lnTo>
                <a:lnTo>
                  <a:pt x="58304" y="15418"/>
                </a:lnTo>
                <a:lnTo>
                  <a:pt x="29603" y="0"/>
                </a:lnTo>
                <a:lnTo>
                  <a:pt x="18039" y="1953"/>
                </a:lnTo>
                <a:lnTo>
                  <a:pt x="8634" y="7870"/>
                </a:lnTo>
                <a:lnTo>
                  <a:pt x="2312" y="16784"/>
                </a:lnTo>
                <a:lnTo>
                  <a:pt x="0" y="27724"/>
                </a:lnTo>
                <a:lnTo>
                  <a:pt x="1666" y="38032"/>
                </a:lnTo>
                <a:lnTo>
                  <a:pt x="41116" y="40213"/>
                </a:lnTo>
                <a:lnTo>
                  <a:pt x="43230" y="30073"/>
                </a:lnTo>
                <a:lnTo>
                  <a:pt x="48693" y="33252"/>
                </a:lnTo>
                <a:lnTo>
                  <a:pt x="59501" y="73245"/>
                </a:lnTo>
                <a:lnTo>
                  <a:pt x="59464" y="81755"/>
                </a:lnTo>
                <a:lnTo>
                  <a:pt x="49919" y="133972"/>
                </a:lnTo>
                <a:lnTo>
                  <a:pt x="45286" y="146080"/>
                </a:lnTo>
                <a:lnTo>
                  <a:pt x="41975" y="155632"/>
                </a:lnTo>
                <a:lnTo>
                  <a:pt x="39941" y="162585"/>
                </a:lnTo>
                <a:lnTo>
                  <a:pt x="38531" y="167284"/>
                </a:lnTo>
                <a:lnTo>
                  <a:pt x="37592" y="171513"/>
                </a:lnTo>
                <a:lnTo>
                  <a:pt x="37592" y="175742"/>
                </a:lnTo>
                <a:lnTo>
                  <a:pt x="61351" y="196594"/>
                </a:lnTo>
                <a:lnTo>
                  <a:pt x="68487" y="193598"/>
                </a:lnTo>
                <a:lnTo>
                  <a:pt x="74038" y="187431"/>
                </a:lnTo>
                <a:lnTo>
                  <a:pt x="78003" y="178092"/>
                </a:lnTo>
                <a:lnTo>
                  <a:pt x="93510" y="101498"/>
                </a:lnTo>
                <a:lnTo>
                  <a:pt x="102151" y="75697"/>
                </a:lnTo>
                <a:lnTo>
                  <a:pt x="112599" y="56857"/>
                </a:lnTo>
                <a:lnTo>
                  <a:pt x="124897" y="45066"/>
                </a:lnTo>
                <a:lnTo>
                  <a:pt x="139090" y="40411"/>
                </a:lnTo>
                <a:lnTo>
                  <a:pt x="147460" y="40580"/>
                </a:lnTo>
                <a:lnTo>
                  <a:pt x="173569" y="70191"/>
                </a:lnTo>
                <a:lnTo>
                  <a:pt x="175272" y="87401"/>
                </a:lnTo>
                <a:lnTo>
                  <a:pt x="174376" y="107753"/>
                </a:lnTo>
                <a:lnTo>
                  <a:pt x="172335" y="131454"/>
                </a:lnTo>
                <a:lnTo>
                  <a:pt x="169061" y="158503"/>
                </a:lnTo>
                <a:lnTo>
                  <a:pt x="164465" y="188899"/>
                </a:lnTo>
                <a:lnTo>
                  <a:pt x="161909" y="206168"/>
                </a:lnTo>
                <a:lnTo>
                  <a:pt x="159178" y="223437"/>
                </a:lnTo>
                <a:lnTo>
                  <a:pt x="156271" y="240706"/>
                </a:lnTo>
                <a:lnTo>
                  <a:pt x="153187" y="257975"/>
                </a:lnTo>
                <a:lnTo>
                  <a:pt x="153194" y="268210"/>
                </a:lnTo>
                <a:lnTo>
                  <a:pt x="156065" y="275713"/>
                </a:lnTo>
                <a:lnTo>
                  <a:pt x="161843" y="280574"/>
                </a:lnTo>
                <a:lnTo>
                  <a:pt x="170573" y="282879"/>
                </a:lnTo>
                <a:lnTo>
                  <a:pt x="176887" y="281822"/>
                </a:lnTo>
                <a:lnTo>
                  <a:pt x="183026" y="278298"/>
                </a:lnTo>
                <a:lnTo>
                  <a:pt x="187754" y="272835"/>
                </a:lnTo>
                <a:lnTo>
                  <a:pt x="189839" y="26596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86099" y="229806"/>
            <a:ext cx="3829684" cy="520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9E0D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19560" y="2466245"/>
            <a:ext cx="8454278" cy="1684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89.png"/><Relationship Id="rId7" Type="http://schemas.openxmlformats.org/officeDocument/2006/relationships/image" Target="../media/image92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70.png"/><Relationship Id="rId9" Type="http://schemas.openxmlformats.org/officeDocument/2006/relationships/image" Target="../media/image9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17" Type="http://schemas.openxmlformats.org/officeDocument/2006/relationships/image" Target="../media/image108.png"/><Relationship Id="rId2" Type="http://schemas.openxmlformats.org/officeDocument/2006/relationships/image" Target="../media/image94.jp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jp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0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67.jpg"/><Relationship Id="rId5" Type="http://schemas.openxmlformats.org/officeDocument/2006/relationships/image" Target="../media/image64.png"/><Relationship Id="rId10" Type="http://schemas.openxmlformats.org/officeDocument/2006/relationships/image" Target="../media/image47.png"/><Relationship Id="rId4" Type="http://schemas.openxmlformats.org/officeDocument/2006/relationships/image" Target="../media/image63.png"/><Relationship Id="rId9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50.png"/><Relationship Id="rId4" Type="http://schemas.openxmlformats.org/officeDocument/2006/relationships/image" Target="../media/image70.png"/><Relationship Id="rId9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9.png"/><Relationship Id="rId7" Type="http://schemas.openxmlformats.org/officeDocument/2006/relationships/image" Target="../media/image50.pn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7.png"/><Relationship Id="rId5" Type="http://schemas.openxmlformats.org/officeDocument/2006/relationships/image" Target="../media/image75.png"/><Relationship Id="rId10" Type="http://schemas.openxmlformats.org/officeDocument/2006/relationships/image" Target="../media/image76.png"/><Relationship Id="rId4" Type="http://schemas.openxmlformats.org/officeDocument/2006/relationships/image" Target="../media/image63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9.png"/><Relationship Id="rId7" Type="http://schemas.openxmlformats.org/officeDocument/2006/relationships/image" Target="../media/image47.pn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g"/><Relationship Id="rId3" Type="http://schemas.openxmlformats.org/officeDocument/2006/relationships/image" Target="../media/image83.png"/><Relationship Id="rId7" Type="http://schemas.openxmlformats.org/officeDocument/2006/relationships/image" Target="../media/image47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8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0692130" cy="7560309"/>
            <a:chOff x="0" y="12"/>
            <a:chExt cx="10692130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"/>
              <a:ext cx="10692000" cy="75599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981208" y="659425"/>
              <a:ext cx="513080" cy="511809"/>
            </a:xfrm>
            <a:custGeom>
              <a:avLst/>
              <a:gdLst/>
              <a:ahLst/>
              <a:cxnLst/>
              <a:rect l="l" t="t" r="r" b="b"/>
              <a:pathLst>
                <a:path w="513079" h="511809">
                  <a:moveTo>
                    <a:pt x="491756" y="462622"/>
                  </a:moveTo>
                  <a:lnTo>
                    <a:pt x="482930" y="462622"/>
                  </a:lnTo>
                  <a:lnTo>
                    <a:pt x="477507" y="456450"/>
                  </a:lnTo>
                  <a:lnTo>
                    <a:pt x="474738" y="415340"/>
                  </a:lnTo>
                  <a:lnTo>
                    <a:pt x="474738" y="96075"/>
                  </a:lnTo>
                  <a:lnTo>
                    <a:pt x="484307" y="51748"/>
                  </a:lnTo>
                  <a:lnTo>
                    <a:pt x="501024" y="47209"/>
                  </a:lnTo>
                  <a:lnTo>
                    <a:pt x="507644" y="42457"/>
                  </a:lnTo>
                  <a:lnTo>
                    <a:pt x="511616" y="34536"/>
                  </a:lnTo>
                  <a:lnTo>
                    <a:pt x="512940" y="23444"/>
                  </a:lnTo>
                  <a:lnTo>
                    <a:pt x="510504" y="13185"/>
                  </a:lnTo>
                  <a:lnTo>
                    <a:pt x="503197" y="5859"/>
                  </a:lnTo>
                  <a:lnTo>
                    <a:pt x="491021" y="1464"/>
                  </a:lnTo>
                  <a:lnTo>
                    <a:pt x="473976" y="0"/>
                  </a:lnTo>
                  <a:lnTo>
                    <a:pt x="415340" y="0"/>
                  </a:lnTo>
                  <a:lnTo>
                    <a:pt x="398297" y="1464"/>
                  </a:lnTo>
                  <a:lnTo>
                    <a:pt x="386126" y="5859"/>
                  </a:lnTo>
                  <a:lnTo>
                    <a:pt x="378823" y="13185"/>
                  </a:lnTo>
                  <a:lnTo>
                    <a:pt x="376389" y="23444"/>
                  </a:lnTo>
                  <a:lnTo>
                    <a:pt x="377666" y="34536"/>
                  </a:lnTo>
                  <a:lnTo>
                    <a:pt x="381495" y="42457"/>
                  </a:lnTo>
                  <a:lnTo>
                    <a:pt x="387877" y="47209"/>
                  </a:lnTo>
                  <a:lnTo>
                    <a:pt x="396811" y="48793"/>
                  </a:lnTo>
                  <a:lnTo>
                    <a:pt x="404919" y="51748"/>
                  </a:lnTo>
                  <a:lnTo>
                    <a:pt x="410710" y="60613"/>
                  </a:lnTo>
                  <a:lnTo>
                    <a:pt x="414183" y="75389"/>
                  </a:lnTo>
                  <a:lnTo>
                    <a:pt x="415340" y="96075"/>
                  </a:lnTo>
                  <a:lnTo>
                    <a:pt x="415340" y="181571"/>
                  </a:lnTo>
                  <a:lnTo>
                    <a:pt x="412572" y="223431"/>
                  </a:lnTo>
                  <a:lnTo>
                    <a:pt x="406882" y="229603"/>
                  </a:lnTo>
                  <a:lnTo>
                    <a:pt x="397548" y="229603"/>
                  </a:lnTo>
                  <a:lnTo>
                    <a:pt x="115023" y="229603"/>
                  </a:lnTo>
                  <a:lnTo>
                    <a:pt x="97266" y="192751"/>
                  </a:lnTo>
                  <a:lnTo>
                    <a:pt x="97218" y="181571"/>
                  </a:lnTo>
                  <a:lnTo>
                    <a:pt x="97218" y="96075"/>
                  </a:lnTo>
                  <a:lnTo>
                    <a:pt x="107216" y="51748"/>
                  </a:lnTo>
                  <a:lnTo>
                    <a:pt x="124099" y="47209"/>
                  </a:lnTo>
                  <a:lnTo>
                    <a:pt x="130600" y="42457"/>
                  </a:lnTo>
                  <a:lnTo>
                    <a:pt x="134500" y="34536"/>
                  </a:lnTo>
                  <a:lnTo>
                    <a:pt x="135801" y="23444"/>
                  </a:lnTo>
                  <a:lnTo>
                    <a:pt x="133398" y="13185"/>
                  </a:lnTo>
                  <a:lnTo>
                    <a:pt x="126191" y="5859"/>
                  </a:lnTo>
                  <a:lnTo>
                    <a:pt x="114182" y="1464"/>
                  </a:lnTo>
                  <a:lnTo>
                    <a:pt x="97370" y="0"/>
                  </a:lnTo>
                  <a:lnTo>
                    <a:pt x="38582" y="0"/>
                  </a:lnTo>
                  <a:lnTo>
                    <a:pt x="21704" y="1464"/>
                  </a:lnTo>
                  <a:lnTo>
                    <a:pt x="9647" y="5859"/>
                  </a:lnTo>
                  <a:lnTo>
                    <a:pt x="2412" y="13185"/>
                  </a:lnTo>
                  <a:lnTo>
                    <a:pt x="0" y="23444"/>
                  </a:lnTo>
                  <a:lnTo>
                    <a:pt x="1252" y="34536"/>
                  </a:lnTo>
                  <a:lnTo>
                    <a:pt x="5011" y="42457"/>
                  </a:lnTo>
                  <a:lnTo>
                    <a:pt x="11278" y="47209"/>
                  </a:lnTo>
                  <a:lnTo>
                    <a:pt x="20053" y="48793"/>
                  </a:lnTo>
                  <a:lnTo>
                    <a:pt x="28161" y="51748"/>
                  </a:lnTo>
                  <a:lnTo>
                    <a:pt x="33951" y="60613"/>
                  </a:lnTo>
                  <a:lnTo>
                    <a:pt x="37425" y="75389"/>
                  </a:lnTo>
                  <a:lnTo>
                    <a:pt x="38582" y="96075"/>
                  </a:lnTo>
                  <a:lnTo>
                    <a:pt x="38582" y="415340"/>
                  </a:lnTo>
                  <a:lnTo>
                    <a:pt x="28161" y="459667"/>
                  </a:lnTo>
                  <a:lnTo>
                    <a:pt x="11278" y="464230"/>
                  </a:lnTo>
                  <a:lnTo>
                    <a:pt x="5011" y="469052"/>
                  </a:lnTo>
                  <a:lnTo>
                    <a:pt x="1252" y="477088"/>
                  </a:lnTo>
                  <a:lnTo>
                    <a:pt x="0" y="488340"/>
                  </a:lnTo>
                  <a:lnTo>
                    <a:pt x="2412" y="498439"/>
                  </a:lnTo>
                  <a:lnTo>
                    <a:pt x="9647" y="505650"/>
                  </a:lnTo>
                  <a:lnTo>
                    <a:pt x="21704" y="509975"/>
                  </a:lnTo>
                  <a:lnTo>
                    <a:pt x="38582" y="511416"/>
                  </a:lnTo>
                  <a:lnTo>
                    <a:pt x="97370" y="511416"/>
                  </a:lnTo>
                  <a:lnTo>
                    <a:pt x="114182" y="509975"/>
                  </a:lnTo>
                  <a:lnTo>
                    <a:pt x="126191" y="505650"/>
                  </a:lnTo>
                  <a:lnTo>
                    <a:pt x="133398" y="498439"/>
                  </a:lnTo>
                  <a:lnTo>
                    <a:pt x="135801" y="488340"/>
                  </a:lnTo>
                  <a:lnTo>
                    <a:pt x="134500" y="477088"/>
                  </a:lnTo>
                  <a:lnTo>
                    <a:pt x="130600" y="469052"/>
                  </a:lnTo>
                  <a:lnTo>
                    <a:pt x="124099" y="464230"/>
                  </a:lnTo>
                  <a:lnTo>
                    <a:pt x="114998" y="462622"/>
                  </a:lnTo>
                  <a:lnTo>
                    <a:pt x="107216" y="459667"/>
                  </a:lnTo>
                  <a:lnTo>
                    <a:pt x="101660" y="450802"/>
                  </a:lnTo>
                  <a:lnTo>
                    <a:pt x="98328" y="436026"/>
                  </a:lnTo>
                  <a:lnTo>
                    <a:pt x="97218" y="415340"/>
                  </a:lnTo>
                  <a:lnTo>
                    <a:pt x="97218" y="330225"/>
                  </a:lnTo>
                  <a:lnTo>
                    <a:pt x="98330" y="309211"/>
                  </a:lnTo>
                  <a:lnTo>
                    <a:pt x="101668" y="294197"/>
                  </a:lnTo>
                  <a:lnTo>
                    <a:pt x="107232" y="285185"/>
                  </a:lnTo>
                  <a:lnTo>
                    <a:pt x="115023" y="282181"/>
                  </a:lnTo>
                  <a:lnTo>
                    <a:pt x="397548" y="282181"/>
                  </a:lnTo>
                  <a:lnTo>
                    <a:pt x="415293" y="319045"/>
                  </a:lnTo>
                  <a:lnTo>
                    <a:pt x="415340" y="330225"/>
                  </a:lnTo>
                  <a:lnTo>
                    <a:pt x="415340" y="415340"/>
                  </a:lnTo>
                  <a:lnTo>
                    <a:pt x="404919" y="459667"/>
                  </a:lnTo>
                  <a:lnTo>
                    <a:pt x="387877" y="464230"/>
                  </a:lnTo>
                  <a:lnTo>
                    <a:pt x="381495" y="469052"/>
                  </a:lnTo>
                  <a:lnTo>
                    <a:pt x="377666" y="477088"/>
                  </a:lnTo>
                  <a:lnTo>
                    <a:pt x="376389" y="488340"/>
                  </a:lnTo>
                  <a:lnTo>
                    <a:pt x="378823" y="498439"/>
                  </a:lnTo>
                  <a:lnTo>
                    <a:pt x="386126" y="505650"/>
                  </a:lnTo>
                  <a:lnTo>
                    <a:pt x="398297" y="509975"/>
                  </a:lnTo>
                  <a:lnTo>
                    <a:pt x="415340" y="511416"/>
                  </a:lnTo>
                  <a:lnTo>
                    <a:pt x="473976" y="511416"/>
                  </a:lnTo>
                  <a:lnTo>
                    <a:pt x="491021" y="509975"/>
                  </a:lnTo>
                  <a:lnTo>
                    <a:pt x="503197" y="505650"/>
                  </a:lnTo>
                  <a:lnTo>
                    <a:pt x="510504" y="498439"/>
                  </a:lnTo>
                  <a:lnTo>
                    <a:pt x="512940" y="488340"/>
                  </a:lnTo>
                  <a:lnTo>
                    <a:pt x="511616" y="477088"/>
                  </a:lnTo>
                  <a:lnTo>
                    <a:pt x="507644" y="469052"/>
                  </a:lnTo>
                  <a:lnTo>
                    <a:pt x="501024" y="464230"/>
                  </a:lnTo>
                  <a:lnTo>
                    <a:pt x="491756" y="462622"/>
                  </a:lnTo>
                  <a:close/>
                </a:path>
              </a:pathLst>
            </a:custGeom>
            <a:ln w="25400">
              <a:solidFill>
                <a:srgbClr val="B442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57802" y="648836"/>
              <a:ext cx="545465" cy="522605"/>
            </a:xfrm>
            <a:custGeom>
              <a:avLst/>
              <a:gdLst/>
              <a:ahLst/>
              <a:cxnLst/>
              <a:rect l="l" t="t" r="r" b="b"/>
              <a:pathLst>
                <a:path w="545464" h="522605">
                  <a:moveTo>
                    <a:pt x="542442" y="483425"/>
                  </a:moveTo>
                  <a:lnTo>
                    <a:pt x="538470" y="478958"/>
                  </a:lnTo>
                  <a:lnTo>
                    <a:pt x="532230" y="475767"/>
                  </a:lnTo>
                  <a:lnTo>
                    <a:pt x="523720" y="473852"/>
                  </a:lnTo>
                  <a:lnTo>
                    <a:pt x="512940" y="473214"/>
                  </a:lnTo>
                  <a:lnTo>
                    <a:pt x="505181" y="470259"/>
                  </a:lnTo>
                  <a:lnTo>
                    <a:pt x="496670" y="461394"/>
                  </a:lnTo>
                  <a:lnTo>
                    <a:pt x="487403" y="446618"/>
                  </a:lnTo>
                  <a:lnTo>
                    <a:pt x="477380" y="425932"/>
                  </a:lnTo>
                  <a:lnTo>
                    <a:pt x="296189" y="10591"/>
                  </a:lnTo>
                  <a:lnTo>
                    <a:pt x="293022" y="5957"/>
                  </a:lnTo>
                  <a:lnTo>
                    <a:pt x="288056" y="2647"/>
                  </a:lnTo>
                  <a:lnTo>
                    <a:pt x="281292" y="661"/>
                  </a:lnTo>
                  <a:lnTo>
                    <a:pt x="272732" y="0"/>
                  </a:lnTo>
                  <a:lnTo>
                    <a:pt x="264007" y="661"/>
                  </a:lnTo>
                  <a:lnTo>
                    <a:pt x="257127" y="2647"/>
                  </a:lnTo>
                  <a:lnTo>
                    <a:pt x="252090" y="5957"/>
                  </a:lnTo>
                  <a:lnTo>
                    <a:pt x="248894" y="10591"/>
                  </a:lnTo>
                  <a:lnTo>
                    <a:pt x="68465" y="425932"/>
                  </a:lnTo>
                  <a:lnTo>
                    <a:pt x="58514" y="446618"/>
                  </a:lnTo>
                  <a:lnTo>
                    <a:pt x="49082" y="461394"/>
                  </a:lnTo>
                  <a:lnTo>
                    <a:pt x="40169" y="470259"/>
                  </a:lnTo>
                  <a:lnTo>
                    <a:pt x="31775" y="473214"/>
                  </a:lnTo>
                  <a:lnTo>
                    <a:pt x="17873" y="474822"/>
                  </a:lnTo>
                  <a:lnTo>
                    <a:pt x="7943" y="479644"/>
                  </a:lnTo>
                  <a:lnTo>
                    <a:pt x="1985" y="487680"/>
                  </a:lnTo>
                  <a:lnTo>
                    <a:pt x="0" y="498932"/>
                  </a:lnTo>
                  <a:lnTo>
                    <a:pt x="2388" y="509031"/>
                  </a:lnTo>
                  <a:lnTo>
                    <a:pt x="9551" y="516242"/>
                  </a:lnTo>
                  <a:lnTo>
                    <a:pt x="21490" y="520567"/>
                  </a:lnTo>
                  <a:lnTo>
                    <a:pt x="38201" y="522008"/>
                  </a:lnTo>
                  <a:lnTo>
                    <a:pt x="110832" y="522008"/>
                  </a:lnTo>
                  <a:lnTo>
                    <a:pt x="127877" y="520567"/>
                  </a:lnTo>
                  <a:lnTo>
                    <a:pt x="140054" y="516243"/>
                  </a:lnTo>
                  <a:lnTo>
                    <a:pt x="147360" y="509036"/>
                  </a:lnTo>
                  <a:lnTo>
                    <a:pt x="149796" y="498944"/>
                  </a:lnTo>
                  <a:lnTo>
                    <a:pt x="148920" y="489234"/>
                  </a:lnTo>
                  <a:lnTo>
                    <a:pt x="146294" y="481649"/>
                  </a:lnTo>
                  <a:lnTo>
                    <a:pt x="141920" y="476190"/>
                  </a:lnTo>
                  <a:lnTo>
                    <a:pt x="135801" y="472859"/>
                  </a:lnTo>
                  <a:lnTo>
                    <a:pt x="126466" y="469836"/>
                  </a:lnTo>
                  <a:lnTo>
                    <a:pt x="121805" y="464794"/>
                  </a:lnTo>
                  <a:lnTo>
                    <a:pt x="121805" y="457733"/>
                  </a:lnTo>
                  <a:lnTo>
                    <a:pt x="122284" y="450361"/>
                  </a:lnTo>
                  <a:lnTo>
                    <a:pt x="123721" y="442609"/>
                  </a:lnTo>
                  <a:lnTo>
                    <a:pt x="126118" y="434478"/>
                  </a:lnTo>
                  <a:lnTo>
                    <a:pt x="129476" y="425970"/>
                  </a:lnTo>
                  <a:lnTo>
                    <a:pt x="150075" y="379526"/>
                  </a:lnTo>
                  <a:lnTo>
                    <a:pt x="153606" y="371119"/>
                  </a:lnTo>
                  <a:lnTo>
                    <a:pt x="159270" y="366915"/>
                  </a:lnTo>
                  <a:lnTo>
                    <a:pt x="167068" y="366915"/>
                  </a:lnTo>
                  <a:lnTo>
                    <a:pt x="378205" y="366915"/>
                  </a:lnTo>
                  <a:lnTo>
                    <a:pt x="386003" y="366915"/>
                  </a:lnTo>
                  <a:lnTo>
                    <a:pt x="391667" y="371094"/>
                  </a:lnTo>
                  <a:lnTo>
                    <a:pt x="395198" y="379450"/>
                  </a:lnTo>
                  <a:lnTo>
                    <a:pt x="415442" y="425881"/>
                  </a:lnTo>
                  <a:lnTo>
                    <a:pt x="418870" y="434827"/>
                  </a:lnTo>
                  <a:lnTo>
                    <a:pt x="421324" y="443110"/>
                  </a:lnTo>
                  <a:lnTo>
                    <a:pt x="422798" y="450729"/>
                  </a:lnTo>
                  <a:lnTo>
                    <a:pt x="423290" y="457682"/>
                  </a:lnTo>
                  <a:lnTo>
                    <a:pt x="423290" y="468045"/>
                  </a:lnTo>
                  <a:lnTo>
                    <a:pt x="418871" y="473214"/>
                  </a:lnTo>
                  <a:lnTo>
                    <a:pt x="410044" y="473214"/>
                  </a:lnTo>
                  <a:lnTo>
                    <a:pt x="403594" y="474822"/>
                  </a:lnTo>
                  <a:lnTo>
                    <a:pt x="398986" y="479644"/>
                  </a:lnTo>
                  <a:lnTo>
                    <a:pt x="396221" y="487680"/>
                  </a:lnTo>
                  <a:lnTo>
                    <a:pt x="395300" y="498932"/>
                  </a:lnTo>
                  <a:lnTo>
                    <a:pt x="397757" y="509031"/>
                  </a:lnTo>
                  <a:lnTo>
                    <a:pt x="405131" y="516242"/>
                  </a:lnTo>
                  <a:lnTo>
                    <a:pt x="417422" y="520567"/>
                  </a:lnTo>
                  <a:lnTo>
                    <a:pt x="434632" y="522008"/>
                  </a:lnTo>
                  <a:lnTo>
                    <a:pt x="506882" y="522008"/>
                  </a:lnTo>
                  <a:lnTo>
                    <a:pt x="523765" y="520567"/>
                  </a:lnTo>
                  <a:lnTo>
                    <a:pt x="535822" y="516242"/>
                  </a:lnTo>
                  <a:lnTo>
                    <a:pt x="543054" y="509031"/>
                  </a:lnTo>
                  <a:lnTo>
                    <a:pt x="545464" y="498932"/>
                  </a:lnTo>
                  <a:lnTo>
                    <a:pt x="545464" y="492125"/>
                  </a:lnTo>
                  <a:lnTo>
                    <a:pt x="544461" y="486956"/>
                  </a:lnTo>
                  <a:lnTo>
                    <a:pt x="542442" y="483425"/>
                  </a:lnTo>
                  <a:close/>
                </a:path>
              </a:pathLst>
            </a:custGeom>
            <a:ln w="25400">
              <a:solidFill>
                <a:srgbClr val="B442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8172" y="748480"/>
              <a:ext cx="204762" cy="22739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71358" y="648835"/>
              <a:ext cx="351155" cy="522605"/>
            </a:xfrm>
            <a:custGeom>
              <a:avLst/>
              <a:gdLst/>
              <a:ahLst/>
              <a:cxnLst/>
              <a:rect l="l" t="t" r="r" b="b"/>
              <a:pathLst>
                <a:path w="351154" h="522605">
                  <a:moveTo>
                    <a:pt x="345363" y="62788"/>
                  </a:moveTo>
                  <a:lnTo>
                    <a:pt x="332498" y="17779"/>
                  </a:lnTo>
                  <a:lnTo>
                    <a:pt x="308292" y="0"/>
                  </a:lnTo>
                  <a:lnTo>
                    <a:pt x="303250" y="0"/>
                  </a:lnTo>
                  <a:lnTo>
                    <a:pt x="296062" y="1765"/>
                  </a:lnTo>
                  <a:lnTo>
                    <a:pt x="286727" y="5295"/>
                  </a:lnTo>
                  <a:lnTo>
                    <a:pt x="277393" y="8826"/>
                  </a:lnTo>
                  <a:lnTo>
                    <a:pt x="269836" y="10591"/>
                  </a:lnTo>
                  <a:lnTo>
                    <a:pt x="264033" y="10591"/>
                  </a:lnTo>
                  <a:lnTo>
                    <a:pt x="26479" y="10591"/>
                  </a:lnTo>
                  <a:lnTo>
                    <a:pt x="14894" y="12056"/>
                  </a:lnTo>
                  <a:lnTo>
                    <a:pt x="6619" y="16451"/>
                  </a:lnTo>
                  <a:lnTo>
                    <a:pt x="1654" y="23777"/>
                  </a:lnTo>
                  <a:lnTo>
                    <a:pt x="0" y="34035"/>
                  </a:lnTo>
                  <a:lnTo>
                    <a:pt x="1252" y="45128"/>
                  </a:lnTo>
                  <a:lnTo>
                    <a:pt x="5011" y="53049"/>
                  </a:lnTo>
                  <a:lnTo>
                    <a:pt x="11278" y="57801"/>
                  </a:lnTo>
                  <a:lnTo>
                    <a:pt x="20053" y="59385"/>
                  </a:lnTo>
                  <a:lnTo>
                    <a:pt x="28156" y="61678"/>
                  </a:lnTo>
                  <a:lnTo>
                    <a:pt x="33947" y="68557"/>
                  </a:lnTo>
                  <a:lnTo>
                    <a:pt x="37423" y="80023"/>
                  </a:lnTo>
                  <a:lnTo>
                    <a:pt x="38582" y="96075"/>
                  </a:lnTo>
                  <a:lnTo>
                    <a:pt x="38582" y="436905"/>
                  </a:lnTo>
                  <a:lnTo>
                    <a:pt x="20053" y="473214"/>
                  </a:lnTo>
                  <a:lnTo>
                    <a:pt x="11278" y="474822"/>
                  </a:lnTo>
                  <a:lnTo>
                    <a:pt x="5011" y="479644"/>
                  </a:lnTo>
                  <a:lnTo>
                    <a:pt x="1252" y="487680"/>
                  </a:lnTo>
                  <a:lnTo>
                    <a:pt x="0" y="498932"/>
                  </a:lnTo>
                  <a:lnTo>
                    <a:pt x="1650" y="509031"/>
                  </a:lnTo>
                  <a:lnTo>
                    <a:pt x="6602" y="516242"/>
                  </a:lnTo>
                  <a:lnTo>
                    <a:pt x="14857" y="520567"/>
                  </a:lnTo>
                  <a:lnTo>
                    <a:pt x="26416" y="522008"/>
                  </a:lnTo>
                  <a:lnTo>
                    <a:pt x="110528" y="522008"/>
                  </a:lnTo>
                  <a:lnTo>
                    <a:pt x="121914" y="520567"/>
                  </a:lnTo>
                  <a:lnTo>
                    <a:pt x="130051" y="516242"/>
                  </a:lnTo>
                  <a:lnTo>
                    <a:pt x="134934" y="509031"/>
                  </a:lnTo>
                  <a:lnTo>
                    <a:pt x="136563" y="498932"/>
                  </a:lnTo>
                  <a:lnTo>
                    <a:pt x="135260" y="487680"/>
                  </a:lnTo>
                  <a:lnTo>
                    <a:pt x="131356" y="479644"/>
                  </a:lnTo>
                  <a:lnTo>
                    <a:pt x="124850" y="474822"/>
                  </a:lnTo>
                  <a:lnTo>
                    <a:pt x="115747" y="473214"/>
                  </a:lnTo>
                  <a:lnTo>
                    <a:pt x="107639" y="470945"/>
                  </a:lnTo>
                  <a:lnTo>
                    <a:pt x="101849" y="464137"/>
                  </a:lnTo>
                  <a:lnTo>
                    <a:pt x="98375" y="452790"/>
                  </a:lnTo>
                  <a:lnTo>
                    <a:pt x="97218" y="436905"/>
                  </a:lnTo>
                  <a:lnTo>
                    <a:pt x="97218" y="111582"/>
                  </a:lnTo>
                  <a:lnTo>
                    <a:pt x="98330" y="90570"/>
                  </a:lnTo>
                  <a:lnTo>
                    <a:pt x="101668" y="75560"/>
                  </a:lnTo>
                  <a:lnTo>
                    <a:pt x="107232" y="66553"/>
                  </a:lnTo>
                  <a:lnTo>
                    <a:pt x="115023" y="63550"/>
                  </a:lnTo>
                  <a:lnTo>
                    <a:pt x="263906" y="63550"/>
                  </a:lnTo>
                  <a:lnTo>
                    <a:pt x="302171" y="82080"/>
                  </a:lnTo>
                  <a:lnTo>
                    <a:pt x="308845" y="91181"/>
                  </a:lnTo>
                  <a:lnTo>
                    <a:pt x="316752" y="97682"/>
                  </a:lnTo>
                  <a:lnTo>
                    <a:pt x="325890" y="101582"/>
                  </a:lnTo>
                  <a:lnTo>
                    <a:pt x="336257" y="102882"/>
                  </a:lnTo>
                  <a:lnTo>
                    <a:pt x="345109" y="102882"/>
                  </a:lnTo>
                  <a:lnTo>
                    <a:pt x="350024" y="98475"/>
                  </a:lnTo>
                  <a:lnTo>
                    <a:pt x="351040" y="89649"/>
                  </a:lnTo>
                  <a:lnTo>
                    <a:pt x="350685" y="85414"/>
                  </a:lnTo>
                  <a:lnTo>
                    <a:pt x="349621" y="79528"/>
                  </a:lnTo>
                  <a:lnTo>
                    <a:pt x="347847" y="71988"/>
                  </a:lnTo>
                  <a:lnTo>
                    <a:pt x="345363" y="62788"/>
                  </a:lnTo>
                  <a:close/>
                </a:path>
              </a:pathLst>
            </a:custGeom>
            <a:ln w="25400">
              <a:solidFill>
                <a:srgbClr val="B442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91997" y="659425"/>
              <a:ext cx="135890" cy="511809"/>
            </a:xfrm>
            <a:custGeom>
              <a:avLst/>
              <a:gdLst/>
              <a:ahLst/>
              <a:cxnLst/>
              <a:rect l="l" t="t" r="r" b="b"/>
              <a:pathLst>
                <a:path w="135889" h="511809">
                  <a:moveTo>
                    <a:pt x="115201" y="462622"/>
                  </a:moveTo>
                  <a:lnTo>
                    <a:pt x="107500" y="460353"/>
                  </a:lnTo>
                  <a:lnTo>
                    <a:pt x="102000" y="453545"/>
                  </a:lnTo>
                  <a:lnTo>
                    <a:pt x="98699" y="442198"/>
                  </a:lnTo>
                  <a:lnTo>
                    <a:pt x="97599" y="426313"/>
                  </a:lnTo>
                  <a:lnTo>
                    <a:pt x="97599" y="96075"/>
                  </a:lnTo>
                  <a:lnTo>
                    <a:pt x="107500" y="51748"/>
                  </a:lnTo>
                  <a:lnTo>
                    <a:pt x="124212" y="47209"/>
                  </a:lnTo>
                  <a:lnTo>
                    <a:pt x="130649" y="42457"/>
                  </a:lnTo>
                  <a:lnTo>
                    <a:pt x="134513" y="34536"/>
                  </a:lnTo>
                  <a:lnTo>
                    <a:pt x="135801" y="23444"/>
                  </a:lnTo>
                  <a:lnTo>
                    <a:pt x="133389" y="13185"/>
                  </a:lnTo>
                  <a:lnTo>
                    <a:pt x="126153" y="5859"/>
                  </a:lnTo>
                  <a:lnTo>
                    <a:pt x="114096" y="1464"/>
                  </a:lnTo>
                  <a:lnTo>
                    <a:pt x="97218" y="0"/>
                  </a:lnTo>
                  <a:lnTo>
                    <a:pt x="38582" y="0"/>
                  </a:lnTo>
                  <a:lnTo>
                    <a:pt x="21704" y="1464"/>
                  </a:lnTo>
                  <a:lnTo>
                    <a:pt x="9647" y="5859"/>
                  </a:lnTo>
                  <a:lnTo>
                    <a:pt x="2412" y="13185"/>
                  </a:lnTo>
                  <a:lnTo>
                    <a:pt x="0" y="23444"/>
                  </a:lnTo>
                  <a:lnTo>
                    <a:pt x="1252" y="34536"/>
                  </a:lnTo>
                  <a:lnTo>
                    <a:pt x="5011" y="42457"/>
                  </a:lnTo>
                  <a:lnTo>
                    <a:pt x="11278" y="47209"/>
                  </a:lnTo>
                  <a:lnTo>
                    <a:pt x="20053" y="48793"/>
                  </a:lnTo>
                  <a:lnTo>
                    <a:pt x="28156" y="51748"/>
                  </a:lnTo>
                  <a:lnTo>
                    <a:pt x="33947" y="60613"/>
                  </a:lnTo>
                  <a:lnTo>
                    <a:pt x="37423" y="75389"/>
                  </a:lnTo>
                  <a:lnTo>
                    <a:pt x="38582" y="96075"/>
                  </a:lnTo>
                  <a:lnTo>
                    <a:pt x="38582" y="426313"/>
                  </a:lnTo>
                  <a:lnTo>
                    <a:pt x="20053" y="462622"/>
                  </a:lnTo>
                  <a:lnTo>
                    <a:pt x="11278" y="464230"/>
                  </a:lnTo>
                  <a:lnTo>
                    <a:pt x="5011" y="469052"/>
                  </a:lnTo>
                  <a:lnTo>
                    <a:pt x="1252" y="477088"/>
                  </a:lnTo>
                  <a:lnTo>
                    <a:pt x="0" y="488340"/>
                  </a:lnTo>
                  <a:lnTo>
                    <a:pt x="2412" y="498439"/>
                  </a:lnTo>
                  <a:lnTo>
                    <a:pt x="9647" y="505650"/>
                  </a:lnTo>
                  <a:lnTo>
                    <a:pt x="21704" y="509975"/>
                  </a:lnTo>
                  <a:lnTo>
                    <a:pt x="38582" y="511416"/>
                  </a:lnTo>
                  <a:lnTo>
                    <a:pt x="97218" y="511416"/>
                  </a:lnTo>
                  <a:lnTo>
                    <a:pt x="114096" y="509975"/>
                  </a:lnTo>
                  <a:lnTo>
                    <a:pt x="126153" y="505650"/>
                  </a:lnTo>
                  <a:lnTo>
                    <a:pt x="133389" y="498439"/>
                  </a:lnTo>
                  <a:lnTo>
                    <a:pt x="135801" y="488340"/>
                  </a:lnTo>
                  <a:lnTo>
                    <a:pt x="134513" y="477088"/>
                  </a:lnTo>
                  <a:lnTo>
                    <a:pt x="130649" y="469052"/>
                  </a:lnTo>
                  <a:lnTo>
                    <a:pt x="124212" y="464230"/>
                  </a:lnTo>
                  <a:lnTo>
                    <a:pt x="115201" y="462622"/>
                  </a:lnTo>
                  <a:close/>
                </a:path>
              </a:pathLst>
            </a:custGeom>
            <a:ln w="25399">
              <a:solidFill>
                <a:srgbClr val="B442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97776" y="648836"/>
              <a:ext cx="545465" cy="522605"/>
            </a:xfrm>
            <a:custGeom>
              <a:avLst/>
              <a:gdLst/>
              <a:ahLst/>
              <a:cxnLst/>
              <a:rect l="l" t="t" r="r" b="b"/>
              <a:pathLst>
                <a:path w="545465" h="522605">
                  <a:moveTo>
                    <a:pt x="542442" y="483425"/>
                  </a:moveTo>
                  <a:lnTo>
                    <a:pt x="538470" y="478958"/>
                  </a:lnTo>
                  <a:lnTo>
                    <a:pt x="532230" y="475767"/>
                  </a:lnTo>
                  <a:lnTo>
                    <a:pt x="523720" y="473852"/>
                  </a:lnTo>
                  <a:lnTo>
                    <a:pt x="512940" y="473214"/>
                  </a:lnTo>
                  <a:lnTo>
                    <a:pt x="505181" y="470259"/>
                  </a:lnTo>
                  <a:lnTo>
                    <a:pt x="496670" y="461394"/>
                  </a:lnTo>
                  <a:lnTo>
                    <a:pt x="487403" y="446618"/>
                  </a:lnTo>
                  <a:lnTo>
                    <a:pt x="477380" y="425932"/>
                  </a:lnTo>
                  <a:lnTo>
                    <a:pt x="296189" y="10591"/>
                  </a:lnTo>
                  <a:lnTo>
                    <a:pt x="293022" y="5957"/>
                  </a:lnTo>
                  <a:lnTo>
                    <a:pt x="288056" y="2647"/>
                  </a:lnTo>
                  <a:lnTo>
                    <a:pt x="281292" y="661"/>
                  </a:lnTo>
                  <a:lnTo>
                    <a:pt x="272732" y="0"/>
                  </a:lnTo>
                  <a:lnTo>
                    <a:pt x="264007" y="661"/>
                  </a:lnTo>
                  <a:lnTo>
                    <a:pt x="257127" y="2647"/>
                  </a:lnTo>
                  <a:lnTo>
                    <a:pt x="252090" y="5957"/>
                  </a:lnTo>
                  <a:lnTo>
                    <a:pt x="248894" y="10591"/>
                  </a:lnTo>
                  <a:lnTo>
                    <a:pt x="68465" y="425932"/>
                  </a:lnTo>
                  <a:lnTo>
                    <a:pt x="58514" y="446618"/>
                  </a:lnTo>
                  <a:lnTo>
                    <a:pt x="49082" y="461394"/>
                  </a:lnTo>
                  <a:lnTo>
                    <a:pt x="40169" y="470259"/>
                  </a:lnTo>
                  <a:lnTo>
                    <a:pt x="31775" y="473214"/>
                  </a:lnTo>
                  <a:lnTo>
                    <a:pt x="17873" y="474822"/>
                  </a:lnTo>
                  <a:lnTo>
                    <a:pt x="7943" y="479644"/>
                  </a:lnTo>
                  <a:lnTo>
                    <a:pt x="1985" y="487680"/>
                  </a:lnTo>
                  <a:lnTo>
                    <a:pt x="0" y="498932"/>
                  </a:lnTo>
                  <a:lnTo>
                    <a:pt x="2388" y="509031"/>
                  </a:lnTo>
                  <a:lnTo>
                    <a:pt x="9551" y="516242"/>
                  </a:lnTo>
                  <a:lnTo>
                    <a:pt x="21490" y="520567"/>
                  </a:lnTo>
                  <a:lnTo>
                    <a:pt x="38201" y="522008"/>
                  </a:lnTo>
                  <a:lnTo>
                    <a:pt x="110832" y="522008"/>
                  </a:lnTo>
                  <a:lnTo>
                    <a:pt x="127877" y="520567"/>
                  </a:lnTo>
                  <a:lnTo>
                    <a:pt x="140054" y="516243"/>
                  </a:lnTo>
                  <a:lnTo>
                    <a:pt x="147360" y="509036"/>
                  </a:lnTo>
                  <a:lnTo>
                    <a:pt x="149796" y="498944"/>
                  </a:lnTo>
                  <a:lnTo>
                    <a:pt x="148920" y="489234"/>
                  </a:lnTo>
                  <a:lnTo>
                    <a:pt x="146294" y="481649"/>
                  </a:lnTo>
                  <a:lnTo>
                    <a:pt x="141920" y="476190"/>
                  </a:lnTo>
                  <a:lnTo>
                    <a:pt x="135801" y="472859"/>
                  </a:lnTo>
                  <a:lnTo>
                    <a:pt x="126466" y="469836"/>
                  </a:lnTo>
                  <a:lnTo>
                    <a:pt x="121805" y="464794"/>
                  </a:lnTo>
                  <a:lnTo>
                    <a:pt x="121805" y="457733"/>
                  </a:lnTo>
                  <a:lnTo>
                    <a:pt x="122284" y="450361"/>
                  </a:lnTo>
                  <a:lnTo>
                    <a:pt x="123721" y="442609"/>
                  </a:lnTo>
                  <a:lnTo>
                    <a:pt x="126118" y="434478"/>
                  </a:lnTo>
                  <a:lnTo>
                    <a:pt x="129476" y="425970"/>
                  </a:lnTo>
                  <a:lnTo>
                    <a:pt x="150075" y="379526"/>
                  </a:lnTo>
                  <a:lnTo>
                    <a:pt x="153606" y="371119"/>
                  </a:lnTo>
                  <a:lnTo>
                    <a:pt x="159270" y="366915"/>
                  </a:lnTo>
                  <a:lnTo>
                    <a:pt x="167068" y="366915"/>
                  </a:lnTo>
                  <a:lnTo>
                    <a:pt x="378205" y="366915"/>
                  </a:lnTo>
                  <a:lnTo>
                    <a:pt x="386003" y="366915"/>
                  </a:lnTo>
                  <a:lnTo>
                    <a:pt x="391667" y="371094"/>
                  </a:lnTo>
                  <a:lnTo>
                    <a:pt x="395198" y="379450"/>
                  </a:lnTo>
                  <a:lnTo>
                    <a:pt x="415442" y="425881"/>
                  </a:lnTo>
                  <a:lnTo>
                    <a:pt x="418870" y="434827"/>
                  </a:lnTo>
                  <a:lnTo>
                    <a:pt x="421324" y="443110"/>
                  </a:lnTo>
                  <a:lnTo>
                    <a:pt x="422798" y="450729"/>
                  </a:lnTo>
                  <a:lnTo>
                    <a:pt x="423290" y="457682"/>
                  </a:lnTo>
                  <a:lnTo>
                    <a:pt x="423290" y="468045"/>
                  </a:lnTo>
                  <a:lnTo>
                    <a:pt x="418871" y="473214"/>
                  </a:lnTo>
                  <a:lnTo>
                    <a:pt x="410044" y="473214"/>
                  </a:lnTo>
                  <a:lnTo>
                    <a:pt x="403594" y="474822"/>
                  </a:lnTo>
                  <a:lnTo>
                    <a:pt x="398986" y="479644"/>
                  </a:lnTo>
                  <a:lnTo>
                    <a:pt x="396221" y="487680"/>
                  </a:lnTo>
                  <a:lnTo>
                    <a:pt x="395300" y="498932"/>
                  </a:lnTo>
                  <a:lnTo>
                    <a:pt x="397757" y="509031"/>
                  </a:lnTo>
                  <a:lnTo>
                    <a:pt x="405131" y="516242"/>
                  </a:lnTo>
                  <a:lnTo>
                    <a:pt x="417422" y="520567"/>
                  </a:lnTo>
                  <a:lnTo>
                    <a:pt x="434632" y="522008"/>
                  </a:lnTo>
                  <a:lnTo>
                    <a:pt x="506882" y="522008"/>
                  </a:lnTo>
                  <a:lnTo>
                    <a:pt x="523765" y="520567"/>
                  </a:lnTo>
                  <a:lnTo>
                    <a:pt x="535822" y="516242"/>
                  </a:lnTo>
                  <a:lnTo>
                    <a:pt x="543054" y="509031"/>
                  </a:lnTo>
                  <a:lnTo>
                    <a:pt x="545464" y="498932"/>
                  </a:lnTo>
                  <a:lnTo>
                    <a:pt x="545464" y="492125"/>
                  </a:lnTo>
                  <a:lnTo>
                    <a:pt x="544461" y="486956"/>
                  </a:lnTo>
                  <a:lnTo>
                    <a:pt x="542442" y="483425"/>
                  </a:lnTo>
                  <a:close/>
                </a:path>
              </a:pathLst>
            </a:custGeom>
            <a:ln w="25400">
              <a:solidFill>
                <a:srgbClr val="B442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8147" y="748480"/>
              <a:ext cx="204762" cy="22739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625792" y="1700828"/>
              <a:ext cx="448309" cy="511809"/>
            </a:xfrm>
            <a:custGeom>
              <a:avLst/>
              <a:gdLst/>
              <a:ahLst/>
              <a:cxnLst/>
              <a:rect l="l" t="t" r="r" b="b"/>
              <a:pathLst>
                <a:path w="448310" h="511810">
                  <a:moveTo>
                    <a:pt x="415289" y="462686"/>
                  </a:moveTo>
                  <a:lnTo>
                    <a:pt x="411505" y="462686"/>
                  </a:lnTo>
                  <a:lnTo>
                    <a:pt x="407339" y="461175"/>
                  </a:lnTo>
                  <a:lnTo>
                    <a:pt x="375988" y="432369"/>
                  </a:lnTo>
                  <a:lnTo>
                    <a:pt x="359232" y="415455"/>
                  </a:lnTo>
                  <a:lnTo>
                    <a:pt x="198869" y="251269"/>
                  </a:lnTo>
                  <a:lnTo>
                    <a:pt x="195910" y="248234"/>
                  </a:lnTo>
                  <a:lnTo>
                    <a:pt x="194424" y="244322"/>
                  </a:lnTo>
                  <a:lnTo>
                    <a:pt x="194424" y="239509"/>
                  </a:lnTo>
                  <a:lnTo>
                    <a:pt x="194424" y="234442"/>
                  </a:lnTo>
                  <a:lnTo>
                    <a:pt x="320725" y="96037"/>
                  </a:lnTo>
                  <a:lnTo>
                    <a:pt x="356768" y="60593"/>
                  </a:lnTo>
                  <a:lnTo>
                    <a:pt x="391350" y="47197"/>
                  </a:lnTo>
                  <a:lnTo>
                    <a:pt x="401523" y="42446"/>
                  </a:lnTo>
                  <a:lnTo>
                    <a:pt x="407628" y="34528"/>
                  </a:lnTo>
                  <a:lnTo>
                    <a:pt x="409663" y="23444"/>
                  </a:lnTo>
                  <a:lnTo>
                    <a:pt x="407251" y="13185"/>
                  </a:lnTo>
                  <a:lnTo>
                    <a:pt x="400016" y="5859"/>
                  </a:lnTo>
                  <a:lnTo>
                    <a:pt x="387959" y="1464"/>
                  </a:lnTo>
                  <a:lnTo>
                    <a:pt x="371081" y="0"/>
                  </a:lnTo>
                  <a:lnTo>
                    <a:pt x="295046" y="0"/>
                  </a:lnTo>
                  <a:lnTo>
                    <a:pt x="278168" y="1464"/>
                  </a:lnTo>
                  <a:lnTo>
                    <a:pt x="266111" y="5859"/>
                  </a:lnTo>
                  <a:lnTo>
                    <a:pt x="258875" y="13185"/>
                  </a:lnTo>
                  <a:lnTo>
                    <a:pt x="256463" y="23444"/>
                  </a:lnTo>
                  <a:lnTo>
                    <a:pt x="257337" y="34536"/>
                  </a:lnTo>
                  <a:lnTo>
                    <a:pt x="259961" y="42457"/>
                  </a:lnTo>
                  <a:lnTo>
                    <a:pt x="264334" y="47209"/>
                  </a:lnTo>
                  <a:lnTo>
                    <a:pt x="270459" y="48793"/>
                  </a:lnTo>
                  <a:lnTo>
                    <a:pt x="276009" y="48793"/>
                  </a:lnTo>
                  <a:lnTo>
                    <a:pt x="278777" y="50685"/>
                  </a:lnTo>
                  <a:lnTo>
                    <a:pt x="278777" y="54470"/>
                  </a:lnTo>
                  <a:lnTo>
                    <a:pt x="276651" y="59247"/>
                  </a:lnTo>
                  <a:lnTo>
                    <a:pt x="244741" y="96837"/>
                  </a:lnTo>
                  <a:lnTo>
                    <a:pt x="136169" y="214096"/>
                  </a:lnTo>
                  <a:lnTo>
                    <a:pt x="106756" y="233387"/>
                  </a:lnTo>
                  <a:lnTo>
                    <a:pt x="103695" y="233387"/>
                  </a:lnTo>
                  <a:lnTo>
                    <a:pt x="97205" y="181571"/>
                  </a:lnTo>
                  <a:lnTo>
                    <a:pt x="97205" y="96075"/>
                  </a:lnTo>
                  <a:lnTo>
                    <a:pt x="107208" y="51748"/>
                  </a:lnTo>
                  <a:lnTo>
                    <a:pt x="124086" y="47209"/>
                  </a:lnTo>
                  <a:lnTo>
                    <a:pt x="130587" y="42457"/>
                  </a:lnTo>
                  <a:lnTo>
                    <a:pt x="134488" y="34536"/>
                  </a:lnTo>
                  <a:lnTo>
                    <a:pt x="135788" y="23444"/>
                  </a:lnTo>
                  <a:lnTo>
                    <a:pt x="133387" y="13185"/>
                  </a:lnTo>
                  <a:lnTo>
                    <a:pt x="126184" y="5859"/>
                  </a:lnTo>
                  <a:lnTo>
                    <a:pt x="114174" y="1464"/>
                  </a:lnTo>
                  <a:lnTo>
                    <a:pt x="97358" y="0"/>
                  </a:lnTo>
                  <a:lnTo>
                    <a:pt x="38582" y="0"/>
                  </a:lnTo>
                  <a:lnTo>
                    <a:pt x="21699" y="1464"/>
                  </a:lnTo>
                  <a:lnTo>
                    <a:pt x="9642" y="5859"/>
                  </a:lnTo>
                  <a:lnTo>
                    <a:pt x="2410" y="13185"/>
                  </a:lnTo>
                  <a:lnTo>
                    <a:pt x="0" y="23444"/>
                  </a:lnTo>
                  <a:lnTo>
                    <a:pt x="1252" y="34536"/>
                  </a:lnTo>
                  <a:lnTo>
                    <a:pt x="5010" y="42457"/>
                  </a:lnTo>
                  <a:lnTo>
                    <a:pt x="11272" y="47209"/>
                  </a:lnTo>
                  <a:lnTo>
                    <a:pt x="20040" y="48793"/>
                  </a:lnTo>
                  <a:lnTo>
                    <a:pt x="28150" y="51748"/>
                  </a:lnTo>
                  <a:lnTo>
                    <a:pt x="33945" y="60613"/>
                  </a:lnTo>
                  <a:lnTo>
                    <a:pt x="37423" y="75389"/>
                  </a:lnTo>
                  <a:lnTo>
                    <a:pt x="38582" y="96075"/>
                  </a:lnTo>
                  <a:lnTo>
                    <a:pt x="38582" y="415340"/>
                  </a:lnTo>
                  <a:lnTo>
                    <a:pt x="28150" y="459667"/>
                  </a:lnTo>
                  <a:lnTo>
                    <a:pt x="11272" y="464230"/>
                  </a:lnTo>
                  <a:lnTo>
                    <a:pt x="5010" y="469052"/>
                  </a:lnTo>
                  <a:lnTo>
                    <a:pt x="1252" y="477088"/>
                  </a:lnTo>
                  <a:lnTo>
                    <a:pt x="0" y="488340"/>
                  </a:lnTo>
                  <a:lnTo>
                    <a:pt x="2410" y="498439"/>
                  </a:lnTo>
                  <a:lnTo>
                    <a:pt x="9642" y="505650"/>
                  </a:lnTo>
                  <a:lnTo>
                    <a:pt x="21699" y="509975"/>
                  </a:lnTo>
                  <a:lnTo>
                    <a:pt x="38582" y="511416"/>
                  </a:lnTo>
                  <a:lnTo>
                    <a:pt x="97358" y="511416"/>
                  </a:lnTo>
                  <a:lnTo>
                    <a:pt x="114174" y="509975"/>
                  </a:lnTo>
                  <a:lnTo>
                    <a:pt x="126184" y="505650"/>
                  </a:lnTo>
                  <a:lnTo>
                    <a:pt x="133387" y="498439"/>
                  </a:lnTo>
                  <a:lnTo>
                    <a:pt x="135788" y="488340"/>
                  </a:lnTo>
                  <a:lnTo>
                    <a:pt x="134488" y="477088"/>
                  </a:lnTo>
                  <a:lnTo>
                    <a:pt x="130587" y="469052"/>
                  </a:lnTo>
                  <a:lnTo>
                    <a:pt x="124086" y="464230"/>
                  </a:lnTo>
                  <a:lnTo>
                    <a:pt x="114985" y="462622"/>
                  </a:lnTo>
                  <a:lnTo>
                    <a:pt x="107208" y="459667"/>
                  </a:lnTo>
                  <a:lnTo>
                    <a:pt x="101652" y="450802"/>
                  </a:lnTo>
                  <a:lnTo>
                    <a:pt x="98317" y="436026"/>
                  </a:lnTo>
                  <a:lnTo>
                    <a:pt x="97205" y="415340"/>
                  </a:lnTo>
                  <a:lnTo>
                    <a:pt x="97205" y="344220"/>
                  </a:lnTo>
                  <a:lnTo>
                    <a:pt x="112052" y="307911"/>
                  </a:lnTo>
                  <a:lnTo>
                    <a:pt x="140969" y="284454"/>
                  </a:lnTo>
                  <a:lnTo>
                    <a:pt x="145032" y="285376"/>
                  </a:lnTo>
                  <a:lnTo>
                    <a:pt x="273481" y="413067"/>
                  </a:lnTo>
                  <a:lnTo>
                    <a:pt x="299016" y="441536"/>
                  </a:lnTo>
                  <a:lnTo>
                    <a:pt x="307530" y="457327"/>
                  </a:lnTo>
                  <a:lnTo>
                    <a:pt x="307530" y="460857"/>
                  </a:lnTo>
                  <a:lnTo>
                    <a:pt x="305003" y="462622"/>
                  </a:lnTo>
                  <a:lnTo>
                    <a:pt x="299961" y="462622"/>
                  </a:lnTo>
                  <a:lnTo>
                    <a:pt x="293510" y="464230"/>
                  </a:lnTo>
                  <a:lnTo>
                    <a:pt x="288902" y="469052"/>
                  </a:lnTo>
                  <a:lnTo>
                    <a:pt x="286138" y="477088"/>
                  </a:lnTo>
                  <a:lnTo>
                    <a:pt x="285216" y="488340"/>
                  </a:lnTo>
                  <a:lnTo>
                    <a:pt x="287674" y="498439"/>
                  </a:lnTo>
                  <a:lnTo>
                    <a:pt x="295047" y="505650"/>
                  </a:lnTo>
                  <a:lnTo>
                    <a:pt x="307339" y="509975"/>
                  </a:lnTo>
                  <a:lnTo>
                    <a:pt x="324548" y="511416"/>
                  </a:lnTo>
                  <a:lnTo>
                    <a:pt x="409663" y="511416"/>
                  </a:lnTo>
                  <a:lnTo>
                    <a:pt x="426375" y="509977"/>
                  </a:lnTo>
                  <a:lnTo>
                    <a:pt x="438313" y="505660"/>
                  </a:lnTo>
                  <a:lnTo>
                    <a:pt x="445477" y="498461"/>
                  </a:lnTo>
                  <a:lnTo>
                    <a:pt x="447865" y="488378"/>
                  </a:lnTo>
                  <a:lnTo>
                    <a:pt x="445829" y="477136"/>
                  </a:lnTo>
                  <a:lnTo>
                    <a:pt x="439721" y="469107"/>
                  </a:lnTo>
                  <a:lnTo>
                    <a:pt x="429541" y="464291"/>
                  </a:lnTo>
                  <a:lnTo>
                    <a:pt x="415289" y="462686"/>
                  </a:lnTo>
                  <a:close/>
                </a:path>
              </a:pathLst>
            </a:custGeom>
            <a:ln w="25400">
              <a:solidFill>
                <a:srgbClr val="B442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22077" y="1690236"/>
              <a:ext cx="545465" cy="522605"/>
            </a:xfrm>
            <a:custGeom>
              <a:avLst/>
              <a:gdLst/>
              <a:ahLst/>
              <a:cxnLst/>
              <a:rect l="l" t="t" r="r" b="b"/>
              <a:pathLst>
                <a:path w="545464" h="522605">
                  <a:moveTo>
                    <a:pt x="542442" y="483425"/>
                  </a:moveTo>
                  <a:lnTo>
                    <a:pt x="538470" y="478958"/>
                  </a:lnTo>
                  <a:lnTo>
                    <a:pt x="532230" y="475767"/>
                  </a:lnTo>
                  <a:lnTo>
                    <a:pt x="523720" y="473852"/>
                  </a:lnTo>
                  <a:lnTo>
                    <a:pt x="512940" y="473214"/>
                  </a:lnTo>
                  <a:lnTo>
                    <a:pt x="505181" y="470259"/>
                  </a:lnTo>
                  <a:lnTo>
                    <a:pt x="496670" y="461394"/>
                  </a:lnTo>
                  <a:lnTo>
                    <a:pt x="487403" y="446618"/>
                  </a:lnTo>
                  <a:lnTo>
                    <a:pt x="477380" y="425932"/>
                  </a:lnTo>
                  <a:lnTo>
                    <a:pt x="296189" y="10591"/>
                  </a:lnTo>
                  <a:lnTo>
                    <a:pt x="293022" y="5957"/>
                  </a:lnTo>
                  <a:lnTo>
                    <a:pt x="288056" y="2647"/>
                  </a:lnTo>
                  <a:lnTo>
                    <a:pt x="281292" y="661"/>
                  </a:lnTo>
                  <a:lnTo>
                    <a:pt x="272732" y="0"/>
                  </a:lnTo>
                  <a:lnTo>
                    <a:pt x="264007" y="661"/>
                  </a:lnTo>
                  <a:lnTo>
                    <a:pt x="257127" y="2647"/>
                  </a:lnTo>
                  <a:lnTo>
                    <a:pt x="252090" y="5957"/>
                  </a:lnTo>
                  <a:lnTo>
                    <a:pt x="248894" y="10591"/>
                  </a:lnTo>
                  <a:lnTo>
                    <a:pt x="68465" y="425932"/>
                  </a:lnTo>
                  <a:lnTo>
                    <a:pt x="58514" y="446618"/>
                  </a:lnTo>
                  <a:lnTo>
                    <a:pt x="49082" y="461394"/>
                  </a:lnTo>
                  <a:lnTo>
                    <a:pt x="40169" y="470259"/>
                  </a:lnTo>
                  <a:lnTo>
                    <a:pt x="31775" y="473214"/>
                  </a:lnTo>
                  <a:lnTo>
                    <a:pt x="17873" y="474822"/>
                  </a:lnTo>
                  <a:lnTo>
                    <a:pt x="7943" y="479644"/>
                  </a:lnTo>
                  <a:lnTo>
                    <a:pt x="1985" y="487680"/>
                  </a:lnTo>
                  <a:lnTo>
                    <a:pt x="0" y="498932"/>
                  </a:lnTo>
                  <a:lnTo>
                    <a:pt x="2388" y="509031"/>
                  </a:lnTo>
                  <a:lnTo>
                    <a:pt x="9551" y="516242"/>
                  </a:lnTo>
                  <a:lnTo>
                    <a:pt x="21490" y="520567"/>
                  </a:lnTo>
                  <a:lnTo>
                    <a:pt x="38201" y="522008"/>
                  </a:lnTo>
                  <a:lnTo>
                    <a:pt x="110832" y="522008"/>
                  </a:lnTo>
                  <a:lnTo>
                    <a:pt x="127877" y="520567"/>
                  </a:lnTo>
                  <a:lnTo>
                    <a:pt x="140054" y="516243"/>
                  </a:lnTo>
                  <a:lnTo>
                    <a:pt x="147360" y="509036"/>
                  </a:lnTo>
                  <a:lnTo>
                    <a:pt x="149796" y="498944"/>
                  </a:lnTo>
                  <a:lnTo>
                    <a:pt x="148920" y="489234"/>
                  </a:lnTo>
                  <a:lnTo>
                    <a:pt x="146294" y="481649"/>
                  </a:lnTo>
                  <a:lnTo>
                    <a:pt x="141920" y="476190"/>
                  </a:lnTo>
                  <a:lnTo>
                    <a:pt x="135801" y="472859"/>
                  </a:lnTo>
                  <a:lnTo>
                    <a:pt x="126466" y="469836"/>
                  </a:lnTo>
                  <a:lnTo>
                    <a:pt x="121805" y="464794"/>
                  </a:lnTo>
                  <a:lnTo>
                    <a:pt x="121805" y="457733"/>
                  </a:lnTo>
                  <a:lnTo>
                    <a:pt x="122284" y="450361"/>
                  </a:lnTo>
                  <a:lnTo>
                    <a:pt x="123721" y="442609"/>
                  </a:lnTo>
                  <a:lnTo>
                    <a:pt x="126118" y="434478"/>
                  </a:lnTo>
                  <a:lnTo>
                    <a:pt x="129476" y="425970"/>
                  </a:lnTo>
                  <a:lnTo>
                    <a:pt x="150075" y="379526"/>
                  </a:lnTo>
                  <a:lnTo>
                    <a:pt x="153606" y="371119"/>
                  </a:lnTo>
                  <a:lnTo>
                    <a:pt x="159270" y="366915"/>
                  </a:lnTo>
                  <a:lnTo>
                    <a:pt x="167068" y="366915"/>
                  </a:lnTo>
                  <a:lnTo>
                    <a:pt x="378205" y="366915"/>
                  </a:lnTo>
                  <a:lnTo>
                    <a:pt x="386003" y="366915"/>
                  </a:lnTo>
                  <a:lnTo>
                    <a:pt x="391667" y="371094"/>
                  </a:lnTo>
                  <a:lnTo>
                    <a:pt x="395198" y="379450"/>
                  </a:lnTo>
                  <a:lnTo>
                    <a:pt x="415442" y="425881"/>
                  </a:lnTo>
                  <a:lnTo>
                    <a:pt x="418870" y="434827"/>
                  </a:lnTo>
                  <a:lnTo>
                    <a:pt x="421324" y="443110"/>
                  </a:lnTo>
                  <a:lnTo>
                    <a:pt x="422798" y="450729"/>
                  </a:lnTo>
                  <a:lnTo>
                    <a:pt x="423290" y="457682"/>
                  </a:lnTo>
                  <a:lnTo>
                    <a:pt x="423290" y="468045"/>
                  </a:lnTo>
                  <a:lnTo>
                    <a:pt x="418871" y="473214"/>
                  </a:lnTo>
                  <a:lnTo>
                    <a:pt x="410044" y="473214"/>
                  </a:lnTo>
                  <a:lnTo>
                    <a:pt x="403594" y="474822"/>
                  </a:lnTo>
                  <a:lnTo>
                    <a:pt x="398986" y="479644"/>
                  </a:lnTo>
                  <a:lnTo>
                    <a:pt x="396221" y="487680"/>
                  </a:lnTo>
                  <a:lnTo>
                    <a:pt x="395300" y="498932"/>
                  </a:lnTo>
                  <a:lnTo>
                    <a:pt x="397757" y="509031"/>
                  </a:lnTo>
                  <a:lnTo>
                    <a:pt x="405131" y="516242"/>
                  </a:lnTo>
                  <a:lnTo>
                    <a:pt x="417422" y="520567"/>
                  </a:lnTo>
                  <a:lnTo>
                    <a:pt x="434632" y="522008"/>
                  </a:lnTo>
                  <a:lnTo>
                    <a:pt x="506882" y="522008"/>
                  </a:lnTo>
                  <a:lnTo>
                    <a:pt x="523765" y="520567"/>
                  </a:lnTo>
                  <a:lnTo>
                    <a:pt x="535822" y="516242"/>
                  </a:lnTo>
                  <a:lnTo>
                    <a:pt x="543054" y="509031"/>
                  </a:lnTo>
                  <a:lnTo>
                    <a:pt x="545464" y="498932"/>
                  </a:lnTo>
                  <a:lnTo>
                    <a:pt x="545464" y="492125"/>
                  </a:lnTo>
                  <a:lnTo>
                    <a:pt x="544461" y="486956"/>
                  </a:lnTo>
                  <a:lnTo>
                    <a:pt x="542442" y="483425"/>
                  </a:lnTo>
                  <a:close/>
                </a:path>
              </a:pathLst>
            </a:custGeom>
            <a:ln w="25400">
              <a:solidFill>
                <a:srgbClr val="B442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92448" y="1789880"/>
              <a:ext cx="204762" cy="22739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735634" y="1700825"/>
              <a:ext cx="135890" cy="511809"/>
            </a:xfrm>
            <a:custGeom>
              <a:avLst/>
              <a:gdLst/>
              <a:ahLst/>
              <a:cxnLst/>
              <a:rect l="l" t="t" r="r" b="b"/>
              <a:pathLst>
                <a:path w="135889" h="511810">
                  <a:moveTo>
                    <a:pt x="115201" y="462622"/>
                  </a:moveTo>
                  <a:lnTo>
                    <a:pt x="107500" y="460353"/>
                  </a:lnTo>
                  <a:lnTo>
                    <a:pt x="102000" y="453545"/>
                  </a:lnTo>
                  <a:lnTo>
                    <a:pt x="98699" y="442198"/>
                  </a:lnTo>
                  <a:lnTo>
                    <a:pt x="97599" y="426313"/>
                  </a:lnTo>
                  <a:lnTo>
                    <a:pt x="97599" y="96075"/>
                  </a:lnTo>
                  <a:lnTo>
                    <a:pt x="107500" y="51748"/>
                  </a:lnTo>
                  <a:lnTo>
                    <a:pt x="124212" y="47209"/>
                  </a:lnTo>
                  <a:lnTo>
                    <a:pt x="130649" y="42457"/>
                  </a:lnTo>
                  <a:lnTo>
                    <a:pt x="134513" y="34536"/>
                  </a:lnTo>
                  <a:lnTo>
                    <a:pt x="135801" y="23444"/>
                  </a:lnTo>
                  <a:lnTo>
                    <a:pt x="133389" y="13185"/>
                  </a:lnTo>
                  <a:lnTo>
                    <a:pt x="126153" y="5859"/>
                  </a:lnTo>
                  <a:lnTo>
                    <a:pt x="114096" y="1464"/>
                  </a:lnTo>
                  <a:lnTo>
                    <a:pt x="97218" y="0"/>
                  </a:lnTo>
                  <a:lnTo>
                    <a:pt x="38582" y="0"/>
                  </a:lnTo>
                  <a:lnTo>
                    <a:pt x="21704" y="1464"/>
                  </a:lnTo>
                  <a:lnTo>
                    <a:pt x="9647" y="5859"/>
                  </a:lnTo>
                  <a:lnTo>
                    <a:pt x="2412" y="13185"/>
                  </a:lnTo>
                  <a:lnTo>
                    <a:pt x="0" y="23444"/>
                  </a:lnTo>
                  <a:lnTo>
                    <a:pt x="1252" y="34536"/>
                  </a:lnTo>
                  <a:lnTo>
                    <a:pt x="5011" y="42457"/>
                  </a:lnTo>
                  <a:lnTo>
                    <a:pt x="11278" y="47209"/>
                  </a:lnTo>
                  <a:lnTo>
                    <a:pt x="20053" y="48793"/>
                  </a:lnTo>
                  <a:lnTo>
                    <a:pt x="28156" y="51748"/>
                  </a:lnTo>
                  <a:lnTo>
                    <a:pt x="33947" y="60613"/>
                  </a:lnTo>
                  <a:lnTo>
                    <a:pt x="37423" y="75389"/>
                  </a:lnTo>
                  <a:lnTo>
                    <a:pt x="38582" y="96075"/>
                  </a:lnTo>
                  <a:lnTo>
                    <a:pt x="38582" y="426313"/>
                  </a:lnTo>
                  <a:lnTo>
                    <a:pt x="20053" y="462622"/>
                  </a:lnTo>
                  <a:lnTo>
                    <a:pt x="11278" y="464230"/>
                  </a:lnTo>
                  <a:lnTo>
                    <a:pt x="5011" y="469052"/>
                  </a:lnTo>
                  <a:lnTo>
                    <a:pt x="1252" y="477088"/>
                  </a:lnTo>
                  <a:lnTo>
                    <a:pt x="0" y="488340"/>
                  </a:lnTo>
                  <a:lnTo>
                    <a:pt x="2412" y="498439"/>
                  </a:lnTo>
                  <a:lnTo>
                    <a:pt x="9647" y="505650"/>
                  </a:lnTo>
                  <a:lnTo>
                    <a:pt x="21704" y="509975"/>
                  </a:lnTo>
                  <a:lnTo>
                    <a:pt x="38582" y="511416"/>
                  </a:lnTo>
                  <a:lnTo>
                    <a:pt x="97218" y="511416"/>
                  </a:lnTo>
                  <a:lnTo>
                    <a:pt x="114096" y="509975"/>
                  </a:lnTo>
                  <a:lnTo>
                    <a:pt x="126153" y="505650"/>
                  </a:lnTo>
                  <a:lnTo>
                    <a:pt x="133389" y="498439"/>
                  </a:lnTo>
                  <a:lnTo>
                    <a:pt x="135801" y="488340"/>
                  </a:lnTo>
                  <a:lnTo>
                    <a:pt x="134513" y="477088"/>
                  </a:lnTo>
                  <a:lnTo>
                    <a:pt x="130649" y="469052"/>
                  </a:lnTo>
                  <a:lnTo>
                    <a:pt x="124212" y="464230"/>
                  </a:lnTo>
                  <a:lnTo>
                    <a:pt x="115201" y="462622"/>
                  </a:lnTo>
                  <a:close/>
                </a:path>
              </a:pathLst>
            </a:custGeom>
            <a:ln w="25399">
              <a:solidFill>
                <a:srgbClr val="B442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920850" y="271685"/>
            <a:ext cx="2657475" cy="210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7225" marR="5080" indent="-645160">
              <a:lnSpc>
                <a:spcPct val="112000"/>
              </a:lnSpc>
              <a:spcBef>
                <a:spcPts val="100"/>
              </a:spcBef>
            </a:pPr>
            <a:r>
              <a:rPr sz="6100" spc="715" dirty="0">
                <a:solidFill>
                  <a:srgbClr val="B44230"/>
                </a:solidFill>
                <a:latin typeface="Corbel"/>
                <a:cs typeface="Corbel"/>
              </a:rPr>
              <a:t>Η</a:t>
            </a:r>
            <a:r>
              <a:rPr sz="6100" spc="210" dirty="0">
                <a:solidFill>
                  <a:srgbClr val="B44230"/>
                </a:solidFill>
                <a:latin typeface="Corbel"/>
                <a:cs typeface="Corbel"/>
              </a:rPr>
              <a:t> </a:t>
            </a:r>
            <a:r>
              <a:rPr sz="6100" spc="495" dirty="0">
                <a:solidFill>
                  <a:srgbClr val="B44230"/>
                </a:solidFill>
                <a:latin typeface="Corbel"/>
                <a:cs typeface="Corbel"/>
              </a:rPr>
              <a:t>ΑΓΙΑ </a:t>
            </a:r>
            <a:r>
              <a:rPr sz="6100" spc="-1205" dirty="0">
                <a:solidFill>
                  <a:srgbClr val="B44230"/>
                </a:solidFill>
                <a:latin typeface="Corbel"/>
                <a:cs typeface="Corbel"/>
              </a:rPr>
              <a:t> </a:t>
            </a:r>
            <a:r>
              <a:rPr sz="6100" spc="495" dirty="0">
                <a:solidFill>
                  <a:srgbClr val="B44230"/>
                </a:solidFill>
                <a:latin typeface="Corbel"/>
                <a:cs typeface="Corbel"/>
              </a:rPr>
              <a:t>ΚΑΙ</a:t>
            </a:r>
            <a:endParaRPr sz="6100">
              <a:latin typeface="Corbel"/>
              <a:cs typeface="Corbe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166843" y="2718932"/>
            <a:ext cx="8190865" cy="556260"/>
            <a:chOff x="1166843" y="2718932"/>
            <a:chExt cx="8190865" cy="556260"/>
          </a:xfrm>
        </p:grpSpPr>
        <p:sp>
          <p:nvSpPr>
            <p:cNvPr id="17" name="object 17"/>
            <p:cNvSpPr/>
            <p:nvPr/>
          </p:nvSpPr>
          <p:spPr>
            <a:xfrm>
              <a:off x="1179543" y="2742225"/>
              <a:ext cx="645795" cy="512445"/>
            </a:xfrm>
            <a:custGeom>
              <a:avLst/>
              <a:gdLst/>
              <a:ahLst/>
              <a:cxnLst/>
              <a:rect l="l" t="t" r="r" b="b"/>
              <a:pathLst>
                <a:path w="645794" h="512445">
                  <a:moveTo>
                    <a:pt x="625284" y="463308"/>
                  </a:moveTo>
                  <a:lnTo>
                    <a:pt x="617176" y="461034"/>
                  </a:lnTo>
                  <a:lnTo>
                    <a:pt x="611385" y="454213"/>
                  </a:lnTo>
                  <a:lnTo>
                    <a:pt x="607912" y="442847"/>
                  </a:lnTo>
                  <a:lnTo>
                    <a:pt x="606755" y="426935"/>
                  </a:lnTo>
                  <a:lnTo>
                    <a:pt x="606755" y="85610"/>
                  </a:lnTo>
                  <a:lnTo>
                    <a:pt x="625284" y="48869"/>
                  </a:lnTo>
                  <a:lnTo>
                    <a:pt x="634054" y="47283"/>
                  </a:lnTo>
                  <a:lnTo>
                    <a:pt x="640321" y="42524"/>
                  </a:lnTo>
                  <a:lnTo>
                    <a:pt x="644083" y="34591"/>
                  </a:lnTo>
                  <a:lnTo>
                    <a:pt x="645337" y="23482"/>
                  </a:lnTo>
                  <a:lnTo>
                    <a:pt x="642925" y="13207"/>
                  </a:lnTo>
                  <a:lnTo>
                    <a:pt x="635690" y="5868"/>
                  </a:lnTo>
                  <a:lnTo>
                    <a:pt x="623633" y="1467"/>
                  </a:lnTo>
                  <a:lnTo>
                    <a:pt x="606755" y="0"/>
                  </a:lnTo>
                  <a:lnTo>
                    <a:pt x="548119" y="0"/>
                  </a:lnTo>
                  <a:lnTo>
                    <a:pt x="339331" y="385089"/>
                  </a:lnTo>
                  <a:lnTo>
                    <a:pt x="333711" y="396007"/>
                  </a:lnTo>
                  <a:lnTo>
                    <a:pt x="328990" y="403806"/>
                  </a:lnTo>
                  <a:lnTo>
                    <a:pt x="325168" y="408485"/>
                  </a:lnTo>
                  <a:lnTo>
                    <a:pt x="322249" y="410044"/>
                  </a:lnTo>
                  <a:lnTo>
                    <a:pt x="319330" y="408487"/>
                  </a:lnTo>
                  <a:lnTo>
                    <a:pt x="315509" y="403815"/>
                  </a:lnTo>
                  <a:lnTo>
                    <a:pt x="310787" y="396028"/>
                  </a:lnTo>
                  <a:lnTo>
                    <a:pt x="305168" y="385127"/>
                  </a:lnTo>
                  <a:lnTo>
                    <a:pt x="126263" y="19710"/>
                  </a:lnTo>
                  <a:lnTo>
                    <a:pt x="120924" y="11085"/>
                  </a:lnTo>
                  <a:lnTo>
                    <a:pt x="114358" y="4926"/>
                  </a:lnTo>
                  <a:lnTo>
                    <a:pt x="106566" y="1231"/>
                  </a:lnTo>
                  <a:lnTo>
                    <a:pt x="97548" y="0"/>
                  </a:lnTo>
                  <a:lnTo>
                    <a:pt x="38582" y="0"/>
                  </a:lnTo>
                  <a:lnTo>
                    <a:pt x="21704" y="1464"/>
                  </a:lnTo>
                  <a:lnTo>
                    <a:pt x="9647" y="5859"/>
                  </a:lnTo>
                  <a:lnTo>
                    <a:pt x="2412" y="13185"/>
                  </a:lnTo>
                  <a:lnTo>
                    <a:pt x="0" y="23444"/>
                  </a:lnTo>
                  <a:lnTo>
                    <a:pt x="1252" y="34536"/>
                  </a:lnTo>
                  <a:lnTo>
                    <a:pt x="5011" y="42457"/>
                  </a:lnTo>
                  <a:lnTo>
                    <a:pt x="11278" y="47209"/>
                  </a:lnTo>
                  <a:lnTo>
                    <a:pt x="20053" y="48793"/>
                  </a:lnTo>
                  <a:lnTo>
                    <a:pt x="28156" y="51091"/>
                  </a:lnTo>
                  <a:lnTo>
                    <a:pt x="33947" y="57983"/>
                  </a:lnTo>
                  <a:lnTo>
                    <a:pt x="37423" y="69469"/>
                  </a:lnTo>
                  <a:lnTo>
                    <a:pt x="38582" y="85547"/>
                  </a:lnTo>
                  <a:lnTo>
                    <a:pt x="38582" y="426923"/>
                  </a:lnTo>
                  <a:lnTo>
                    <a:pt x="20053" y="463295"/>
                  </a:lnTo>
                  <a:lnTo>
                    <a:pt x="11278" y="464907"/>
                  </a:lnTo>
                  <a:lnTo>
                    <a:pt x="5011" y="469741"/>
                  </a:lnTo>
                  <a:lnTo>
                    <a:pt x="1252" y="477794"/>
                  </a:lnTo>
                  <a:lnTo>
                    <a:pt x="0" y="489064"/>
                  </a:lnTo>
                  <a:lnTo>
                    <a:pt x="2412" y="499174"/>
                  </a:lnTo>
                  <a:lnTo>
                    <a:pt x="9647" y="506398"/>
                  </a:lnTo>
                  <a:lnTo>
                    <a:pt x="21704" y="510733"/>
                  </a:lnTo>
                  <a:lnTo>
                    <a:pt x="38582" y="512178"/>
                  </a:lnTo>
                  <a:lnTo>
                    <a:pt x="97370" y="512178"/>
                  </a:lnTo>
                  <a:lnTo>
                    <a:pt x="114182" y="510733"/>
                  </a:lnTo>
                  <a:lnTo>
                    <a:pt x="126191" y="506398"/>
                  </a:lnTo>
                  <a:lnTo>
                    <a:pt x="133398" y="499174"/>
                  </a:lnTo>
                  <a:lnTo>
                    <a:pt x="135801" y="489064"/>
                  </a:lnTo>
                  <a:lnTo>
                    <a:pt x="134500" y="477788"/>
                  </a:lnTo>
                  <a:lnTo>
                    <a:pt x="130600" y="469736"/>
                  </a:lnTo>
                  <a:lnTo>
                    <a:pt x="124099" y="464905"/>
                  </a:lnTo>
                  <a:lnTo>
                    <a:pt x="114998" y="463295"/>
                  </a:lnTo>
                  <a:lnTo>
                    <a:pt x="107216" y="461021"/>
                  </a:lnTo>
                  <a:lnTo>
                    <a:pt x="101660" y="454199"/>
                  </a:lnTo>
                  <a:lnTo>
                    <a:pt x="98328" y="442829"/>
                  </a:lnTo>
                  <a:lnTo>
                    <a:pt x="97218" y="426910"/>
                  </a:lnTo>
                  <a:lnTo>
                    <a:pt x="97218" y="118808"/>
                  </a:lnTo>
                  <a:lnTo>
                    <a:pt x="97218" y="108953"/>
                  </a:lnTo>
                  <a:lnTo>
                    <a:pt x="98767" y="104025"/>
                  </a:lnTo>
                  <a:lnTo>
                    <a:pt x="101879" y="104025"/>
                  </a:lnTo>
                  <a:lnTo>
                    <a:pt x="104990" y="104025"/>
                  </a:lnTo>
                  <a:lnTo>
                    <a:pt x="108216" y="107302"/>
                  </a:lnTo>
                  <a:lnTo>
                    <a:pt x="111594" y="113855"/>
                  </a:lnTo>
                  <a:lnTo>
                    <a:pt x="300723" y="492124"/>
                  </a:lnTo>
                  <a:lnTo>
                    <a:pt x="305478" y="500330"/>
                  </a:lnTo>
                  <a:lnTo>
                    <a:pt x="310657" y="506409"/>
                  </a:lnTo>
                  <a:lnTo>
                    <a:pt x="316260" y="510359"/>
                  </a:lnTo>
                  <a:lnTo>
                    <a:pt x="322287" y="512178"/>
                  </a:lnTo>
                  <a:lnTo>
                    <a:pt x="328648" y="510359"/>
                  </a:lnTo>
                  <a:lnTo>
                    <a:pt x="533742" y="113855"/>
                  </a:lnTo>
                  <a:lnTo>
                    <a:pt x="537019" y="107302"/>
                  </a:lnTo>
                  <a:lnTo>
                    <a:pt x="540169" y="104025"/>
                  </a:lnTo>
                  <a:lnTo>
                    <a:pt x="543204" y="104025"/>
                  </a:lnTo>
                  <a:lnTo>
                    <a:pt x="546227" y="104025"/>
                  </a:lnTo>
                  <a:lnTo>
                    <a:pt x="547738" y="108953"/>
                  </a:lnTo>
                  <a:lnTo>
                    <a:pt x="547738" y="118808"/>
                  </a:lnTo>
                  <a:lnTo>
                    <a:pt x="547738" y="426986"/>
                  </a:lnTo>
                  <a:lnTo>
                    <a:pt x="546638" y="442912"/>
                  </a:lnTo>
                  <a:lnTo>
                    <a:pt x="543337" y="454286"/>
                  </a:lnTo>
                  <a:lnTo>
                    <a:pt x="537837" y="461110"/>
                  </a:lnTo>
                  <a:lnTo>
                    <a:pt x="530136" y="463384"/>
                  </a:lnTo>
                  <a:lnTo>
                    <a:pt x="520958" y="464992"/>
                  </a:lnTo>
                  <a:lnTo>
                    <a:pt x="514402" y="469814"/>
                  </a:lnTo>
                  <a:lnTo>
                    <a:pt x="510467" y="477850"/>
                  </a:lnTo>
                  <a:lnTo>
                    <a:pt x="509155" y="489102"/>
                  </a:lnTo>
                  <a:lnTo>
                    <a:pt x="511589" y="499196"/>
                  </a:lnTo>
                  <a:lnTo>
                    <a:pt x="518893" y="506407"/>
                  </a:lnTo>
                  <a:lnTo>
                    <a:pt x="531069" y="510735"/>
                  </a:lnTo>
                  <a:lnTo>
                    <a:pt x="548119" y="512178"/>
                  </a:lnTo>
                  <a:lnTo>
                    <a:pt x="606755" y="512178"/>
                  </a:lnTo>
                  <a:lnTo>
                    <a:pt x="623633" y="510733"/>
                  </a:lnTo>
                  <a:lnTo>
                    <a:pt x="635690" y="506398"/>
                  </a:lnTo>
                  <a:lnTo>
                    <a:pt x="642925" y="499174"/>
                  </a:lnTo>
                  <a:lnTo>
                    <a:pt x="645337" y="489064"/>
                  </a:lnTo>
                  <a:lnTo>
                    <a:pt x="644083" y="477796"/>
                  </a:lnTo>
                  <a:lnTo>
                    <a:pt x="640321" y="469747"/>
                  </a:lnTo>
                  <a:lnTo>
                    <a:pt x="634054" y="464918"/>
                  </a:lnTo>
                  <a:lnTo>
                    <a:pt x="625284" y="463308"/>
                  </a:lnTo>
                  <a:close/>
                </a:path>
              </a:pathLst>
            </a:custGeom>
            <a:ln w="25400">
              <a:solidFill>
                <a:srgbClr val="B442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19445" y="2731632"/>
              <a:ext cx="369570" cy="530860"/>
            </a:xfrm>
            <a:custGeom>
              <a:avLst/>
              <a:gdLst/>
              <a:ahLst/>
              <a:cxnLst/>
              <a:rect l="l" t="t" r="r" b="b"/>
              <a:pathLst>
                <a:path w="369569" h="530860">
                  <a:moveTo>
                    <a:pt x="354799" y="425932"/>
                  </a:moveTo>
                  <a:lnTo>
                    <a:pt x="344710" y="427492"/>
                  </a:lnTo>
                  <a:lnTo>
                    <a:pt x="335665" y="432173"/>
                  </a:lnTo>
                  <a:lnTo>
                    <a:pt x="327666" y="439975"/>
                  </a:lnTo>
                  <a:lnTo>
                    <a:pt x="320713" y="450900"/>
                  </a:lnTo>
                  <a:lnTo>
                    <a:pt x="313771" y="459009"/>
                  </a:lnTo>
                  <a:lnTo>
                    <a:pt x="305080" y="464799"/>
                  </a:lnTo>
                  <a:lnTo>
                    <a:pt x="294640" y="468272"/>
                  </a:lnTo>
                  <a:lnTo>
                    <a:pt x="282448" y="469430"/>
                  </a:lnTo>
                  <a:lnTo>
                    <a:pt x="115011" y="469430"/>
                  </a:lnTo>
                  <a:lnTo>
                    <a:pt x="107226" y="466429"/>
                  </a:lnTo>
                  <a:lnTo>
                    <a:pt x="101666" y="457425"/>
                  </a:lnTo>
                  <a:lnTo>
                    <a:pt x="98330" y="442416"/>
                  </a:lnTo>
                  <a:lnTo>
                    <a:pt x="97218" y="421398"/>
                  </a:lnTo>
                  <a:lnTo>
                    <a:pt x="97218" y="340817"/>
                  </a:lnTo>
                  <a:lnTo>
                    <a:pt x="98330" y="319805"/>
                  </a:lnTo>
                  <a:lnTo>
                    <a:pt x="101668" y="304795"/>
                  </a:lnTo>
                  <a:lnTo>
                    <a:pt x="107232" y="295788"/>
                  </a:lnTo>
                  <a:lnTo>
                    <a:pt x="115023" y="292785"/>
                  </a:lnTo>
                  <a:lnTo>
                    <a:pt x="187426" y="292785"/>
                  </a:lnTo>
                  <a:lnTo>
                    <a:pt x="233403" y="301079"/>
                  </a:lnTo>
                  <a:lnTo>
                    <a:pt x="241507" y="314981"/>
                  </a:lnTo>
                  <a:lnTo>
                    <a:pt x="246835" y="320303"/>
                  </a:lnTo>
                  <a:lnTo>
                    <a:pt x="254580" y="323496"/>
                  </a:lnTo>
                  <a:lnTo>
                    <a:pt x="264744" y="324561"/>
                  </a:lnTo>
                  <a:lnTo>
                    <a:pt x="273697" y="322953"/>
                  </a:lnTo>
                  <a:lnTo>
                    <a:pt x="280095" y="318130"/>
                  </a:lnTo>
                  <a:lnTo>
                    <a:pt x="283935" y="310089"/>
                  </a:lnTo>
                  <a:lnTo>
                    <a:pt x="285216" y="298831"/>
                  </a:lnTo>
                  <a:lnTo>
                    <a:pt x="278777" y="233768"/>
                  </a:lnTo>
                  <a:lnTo>
                    <a:pt x="276238" y="222684"/>
                  </a:lnTo>
                  <a:lnTo>
                    <a:pt x="271286" y="214766"/>
                  </a:lnTo>
                  <a:lnTo>
                    <a:pt x="263916" y="210015"/>
                  </a:lnTo>
                  <a:lnTo>
                    <a:pt x="254127" y="208432"/>
                  </a:lnTo>
                  <a:lnTo>
                    <a:pt x="244135" y="209494"/>
                  </a:lnTo>
                  <a:lnTo>
                    <a:pt x="236888" y="212683"/>
                  </a:lnTo>
                  <a:lnTo>
                    <a:pt x="232386" y="218001"/>
                  </a:lnTo>
                  <a:lnTo>
                    <a:pt x="230632" y="225450"/>
                  </a:lnTo>
                  <a:lnTo>
                    <a:pt x="227645" y="231901"/>
                  </a:lnTo>
                  <a:lnTo>
                    <a:pt x="219449" y="236508"/>
                  </a:lnTo>
                  <a:lnTo>
                    <a:pt x="206043" y="239273"/>
                  </a:lnTo>
                  <a:lnTo>
                    <a:pt x="187426" y="240195"/>
                  </a:lnTo>
                  <a:lnTo>
                    <a:pt x="115023" y="240195"/>
                  </a:lnTo>
                  <a:lnTo>
                    <a:pt x="107232" y="237194"/>
                  </a:lnTo>
                  <a:lnTo>
                    <a:pt x="101668" y="228190"/>
                  </a:lnTo>
                  <a:lnTo>
                    <a:pt x="98330" y="213181"/>
                  </a:lnTo>
                  <a:lnTo>
                    <a:pt x="97218" y="192163"/>
                  </a:lnTo>
                  <a:lnTo>
                    <a:pt x="97218" y="111594"/>
                  </a:lnTo>
                  <a:lnTo>
                    <a:pt x="98330" y="90575"/>
                  </a:lnTo>
                  <a:lnTo>
                    <a:pt x="101666" y="75561"/>
                  </a:lnTo>
                  <a:lnTo>
                    <a:pt x="107226" y="66553"/>
                  </a:lnTo>
                  <a:lnTo>
                    <a:pt x="115011" y="63550"/>
                  </a:lnTo>
                  <a:lnTo>
                    <a:pt x="263906" y="63550"/>
                  </a:lnTo>
                  <a:lnTo>
                    <a:pt x="302171" y="82080"/>
                  </a:lnTo>
                  <a:lnTo>
                    <a:pt x="308845" y="91186"/>
                  </a:lnTo>
                  <a:lnTo>
                    <a:pt x="316752" y="97686"/>
                  </a:lnTo>
                  <a:lnTo>
                    <a:pt x="325890" y="101584"/>
                  </a:lnTo>
                  <a:lnTo>
                    <a:pt x="336257" y="102882"/>
                  </a:lnTo>
                  <a:lnTo>
                    <a:pt x="345097" y="102882"/>
                  </a:lnTo>
                  <a:lnTo>
                    <a:pt x="350024" y="98475"/>
                  </a:lnTo>
                  <a:lnTo>
                    <a:pt x="351040" y="89649"/>
                  </a:lnTo>
                  <a:lnTo>
                    <a:pt x="350685" y="85420"/>
                  </a:lnTo>
                  <a:lnTo>
                    <a:pt x="332498" y="17780"/>
                  </a:lnTo>
                  <a:lnTo>
                    <a:pt x="308292" y="0"/>
                  </a:lnTo>
                  <a:lnTo>
                    <a:pt x="303237" y="0"/>
                  </a:lnTo>
                  <a:lnTo>
                    <a:pt x="296049" y="1765"/>
                  </a:lnTo>
                  <a:lnTo>
                    <a:pt x="286727" y="5295"/>
                  </a:lnTo>
                  <a:lnTo>
                    <a:pt x="277393" y="8826"/>
                  </a:lnTo>
                  <a:lnTo>
                    <a:pt x="269836" y="10591"/>
                  </a:lnTo>
                  <a:lnTo>
                    <a:pt x="264033" y="10591"/>
                  </a:lnTo>
                  <a:lnTo>
                    <a:pt x="26479" y="10591"/>
                  </a:lnTo>
                  <a:lnTo>
                    <a:pt x="14894" y="12058"/>
                  </a:lnTo>
                  <a:lnTo>
                    <a:pt x="6619" y="16457"/>
                  </a:lnTo>
                  <a:lnTo>
                    <a:pt x="1654" y="23788"/>
                  </a:lnTo>
                  <a:lnTo>
                    <a:pt x="0" y="34048"/>
                  </a:lnTo>
                  <a:lnTo>
                    <a:pt x="1252" y="45133"/>
                  </a:lnTo>
                  <a:lnTo>
                    <a:pt x="5011" y="53051"/>
                  </a:lnTo>
                  <a:lnTo>
                    <a:pt x="11278" y="57801"/>
                  </a:lnTo>
                  <a:lnTo>
                    <a:pt x="20053" y="59385"/>
                  </a:lnTo>
                  <a:lnTo>
                    <a:pt x="28156" y="61680"/>
                  </a:lnTo>
                  <a:lnTo>
                    <a:pt x="33947" y="68562"/>
                  </a:lnTo>
                  <a:lnTo>
                    <a:pt x="37423" y="80028"/>
                  </a:lnTo>
                  <a:lnTo>
                    <a:pt x="38582" y="96075"/>
                  </a:lnTo>
                  <a:lnTo>
                    <a:pt x="38582" y="436905"/>
                  </a:lnTo>
                  <a:lnTo>
                    <a:pt x="20053" y="473214"/>
                  </a:lnTo>
                  <a:lnTo>
                    <a:pt x="11278" y="474822"/>
                  </a:lnTo>
                  <a:lnTo>
                    <a:pt x="5011" y="479645"/>
                  </a:lnTo>
                  <a:lnTo>
                    <a:pt x="1252" y="487686"/>
                  </a:lnTo>
                  <a:lnTo>
                    <a:pt x="0" y="498944"/>
                  </a:lnTo>
                  <a:lnTo>
                    <a:pt x="1654" y="509036"/>
                  </a:lnTo>
                  <a:lnTo>
                    <a:pt x="6619" y="516243"/>
                  </a:lnTo>
                  <a:lnTo>
                    <a:pt x="14894" y="520567"/>
                  </a:lnTo>
                  <a:lnTo>
                    <a:pt x="26479" y="522008"/>
                  </a:lnTo>
                  <a:lnTo>
                    <a:pt x="282562" y="522008"/>
                  </a:lnTo>
                  <a:lnTo>
                    <a:pt x="290131" y="522008"/>
                  </a:lnTo>
                  <a:lnTo>
                    <a:pt x="297510" y="523455"/>
                  </a:lnTo>
                  <a:lnTo>
                    <a:pt x="304698" y="526364"/>
                  </a:lnTo>
                  <a:lnTo>
                    <a:pt x="311886" y="529259"/>
                  </a:lnTo>
                  <a:lnTo>
                    <a:pt x="318503" y="530707"/>
                  </a:lnTo>
                  <a:lnTo>
                    <a:pt x="324561" y="530707"/>
                  </a:lnTo>
                  <a:lnTo>
                    <a:pt x="363893" y="470192"/>
                  </a:lnTo>
                  <a:lnTo>
                    <a:pt x="366376" y="463097"/>
                  </a:lnTo>
                  <a:lnTo>
                    <a:pt x="368150" y="456195"/>
                  </a:lnTo>
                  <a:lnTo>
                    <a:pt x="369215" y="449480"/>
                  </a:lnTo>
                  <a:lnTo>
                    <a:pt x="369570" y="442950"/>
                  </a:lnTo>
                  <a:lnTo>
                    <a:pt x="369570" y="431609"/>
                  </a:lnTo>
                  <a:lnTo>
                    <a:pt x="364642" y="425932"/>
                  </a:lnTo>
                  <a:lnTo>
                    <a:pt x="354799" y="425932"/>
                  </a:lnTo>
                  <a:close/>
                </a:path>
              </a:pathLst>
            </a:custGeom>
            <a:ln w="25400">
              <a:solidFill>
                <a:srgbClr val="B442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71097" y="2731635"/>
              <a:ext cx="351155" cy="522605"/>
            </a:xfrm>
            <a:custGeom>
              <a:avLst/>
              <a:gdLst/>
              <a:ahLst/>
              <a:cxnLst/>
              <a:rect l="l" t="t" r="r" b="b"/>
              <a:pathLst>
                <a:path w="351155" h="522604">
                  <a:moveTo>
                    <a:pt x="345363" y="62788"/>
                  </a:moveTo>
                  <a:lnTo>
                    <a:pt x="332498" y="17780"/>
                  </a:lnTo>
                  <a:lnTo>
                    <a:pt x="308292" y="0"/>
                  </a:lnTo>
                  <a:lnTo>
                    <a:pt x="303250" y="0"/>
                  </a:lnTo>
                  <a:lnTo>
                    <a:pt x="296062" y="1765"/>
                  </a:lnTo>
                  <a:lnTo>
                    <a:pt x="286727" y="5295"/>
                  </a:lnTo>
                  <a:lnTo>
                    <a:pt x="277393" y="8826"/>
                  </a:lnTo>
                  <a:lnTo>
                    <a:pt x="269836" y="10591"/>
                  </a:lnTo>
                  <a:lnTo>
                    <a:pt x="264032" y="10591"/>
                  </a:lnTo>
                  <a:lnTo>
                    <a:pt x="26479" y="10591"/>
                  </a:lnTo>
                  <a:lnTo>
                    <a:pt x="14894" y="12056"/>
                  </a:lnTo>
                  <a:lnTo>
                    <a:pt x="6619" y="16451"/>
                  </a:lnTo>
                  <a:lnTo>
                    <a:pt x="1654" y="23777"/>
                  </a:lnTo>
                  <a:lnTo>
                    <a:pt x="0" y="34036"/>
                  </a:lnTo>
                  <a:lnTo>
                    <a:pt x="1252" y="45128"/>
                  </a:lnTo>
                  <a:lnTo>
                    <a:pt x="5011" y="53049"/>
                  </a:lnTo>
                  <a:lnTo>
                    <a:pt x="11278" y="57801"/>
                  </a:lnTo>
                  <a:lnTo>
                    <a:pt x="20053" y="59385"/>
                  </a:lnTo>
                  <a:lnTo>
                    <a:pt x="28156" y="61678"/>
                  </a:lnTo>
                  <a:lnTo>
                    <a:pt x="33947" y="68557"/>
                  </a:lnTo>
                  <a:lnTo>
                    <a:pt x="37423" y="80023"/>
                  </a:lnTo>
                  <a:lnTo>
                    <a:pt x="38582" y="96075"/>
                  </a:lnTo>
                  <a:lnTo>
                    <a:pt x="38582" y="436905"/>
                  </a:lnTo>
                  <a:lnTo>
                    <a:pt x="20053" y="473214"/>
                  </a:lnTo>
                  <a:lnTo>
                    <a:pt x="11278" y="474822"/>
                  </a:lnTo>
                  <a:lnTo>
                    <a:pt x="5011" y="479644"/>
                  </a:lnTo>
                  <a:lnTo>
                    <a:pt x="1252" y="487680"/>
                  </a:lnTo>
                  <a:lnTo>
                    <a:pt x="0" y="498932"/>
                  </a:lnTo>
                  <a:lnTo>
                    <a:pt x="1650" y="509031"/>
                  </a:lnTo>
                  <a:lnTo>
                    <a:pt x="6602" y="516242"/>
                  </a:lnTo>
                  <a:lnTo>
                    <a:pt x="14857" y="520567"/>
                  </a:lnTo>
                  <a:lnTo>
                    <a:pt x="26415" y="522008"/>
                  </a:lnTo>
                  <a:lnTo>
                    <a:pt x="110528" y="522008"/>
                  </a:lnTo>
                  <a:lnTo>
                    <a:pt x="121914" y="520567"/>
                  </a:lnTo>
                  <a:lnTo>
                    <a:pt x="130051" y="516242"/>
                  </a:lnTo>
                  <a:lnTo>
                    <a:pt x="134934" y="509031"/>
                  </a:lnTo>
                  <a:lnTo>
                    <a:pt x="136563" y="498932"/>
                  </a:lnTo>
                  <a:lnTo>
                    <a:pt x="135260" y="487680"/>
                  </a:lnTo>
                  <a:lnTo>
                    <a:pt x="131356" y="479644"/>
                  </a:lnTo>
                  <a:lnTo>
                    <a:pt x="124850" y="474822"/>
                  </a:lnTo>
                  <a:lnTo>
                    <a:pt x="115747" y="473214"/>
                  </a:lnTo>
                  <a:lnTo>
                    <a:pt x="107639" y="470945"/>
                  </a:lnTo>
                  <a:lnTo>
                    <a:pt x="101849" y="464137"/>
                  </a:lnTo>
                  <a:lnTo>
                    <a:pt x="98375" y="452790"/>
                  </a:lnTo>
                  <a:lnTo>
                    <a:pt x="97218" y="436905"/>
                  </a:lnTo>
                  <a:lnTo>
                    <a:pt x="97218" y="111582"/>
                  </a:lnTo>
                  <a:lnTo>
                    <a:pt x="98330" y="90570"/>
                  </a:lnTo>
                  <a:lnTo>
                    <a:pt x="101668" y="75560"/>
                  </a:lnTo>
                  <a:lnTo>
                    <a:pt x="107232" y="66553"/>
                  </a:lnTo>
                  <a:lnTo>
                    <a:pt x="115023" y="63550"/>
                  </a:lnTo>
                  <a:lnTo>
                    <a:pt x="263905" y="63550"/>
                  </a:lnTo>
                  <a:lnTo>
                    <a:pt x="302171" y="82080"/>
                  </a:lnTo>
                  <a:lnTo>
                    <a:pt x="308845" y="91181"/>
                  </a:lnTo>
                  <a:lnTo>
                    <a:pt x="316752" y="97682"/>
                  </a:lnTo>
                  <a:lnTo>
                    <a:pt x="325890" y="101582"/>
                  </a:lnTo>
                  <a:lnTo>
                    <a:pt x="336257" y="102882"/>
                  </a:lnTo>
                  <a:lnTo>
                    <a:pt x="345109" y="102882"/>
                  </a:lnTo>
                  <a:lnTo>
                    <a:pt x="350024" y="98475"/>
                  </a:lnTo>
                  <a:lnTo>
                    <a:pt x="351040" y="89649"/>
                  </a:lnTo>
                  <a:lnTo>
                    <a:pt x="350685" y="85414"/>
                  </a:lnTo>
                  <a:lnTo>
                    <a:pt x="349621" y="79528"/>
                  </a:lnTo>
                  <a:lnTo>
                    <a:pt x="347847" y="71988"/>
                  </a:lnTo>
                  <a:lnTo>
                    <a:pt x="345363" y="62788"/>
                  </a:lnTo>
                  <a:close/>
                </a:path>
              </a:pathLst>
            </a:custGeom>
            <a:ln w="25400">
              <a:solidFill>
                <a:srgbClr val="B442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66771" y="2731636"/>
              <a:ext cx="545465" cy="522605"/>
            </a:xfrm>
            <a:custGeom>
              <a:avLst/>
              <a:gdLst/>
              <a:ahLst/>
              <a:cxnLst/>
              <a:rect l="l" t="t" r="r" b="b"/>
              <a:pathLst>
                <a:path w="545464" h="522604">
                  <a:moveTo>
                    <a:pt x="542442" y="483425"/>
                  </a:moveTo>
                  <a:lnTo>
                    <a:pt x="538470" y="478958"/>
                  </a:lnTo>
                  <a:lnTo>
                    <a:pt x="532230" y="475767"/>
                  </a:lnTo>
                  <a:lnTo>
                    <a:pt x="523720" y="473852"/>
                  </a:lnTo>
                  <a:lnTo>
                    <a:pt x="512940" y="473214"/>
                  </a:lnTo>
                  <a:lnTo>
                    <a:pt x="505181" y="470259"/>
                  </a:lnTo>
                  <a:lnTo>
                    <a:pt x="496670" y="461394"/>
                  </a:lnTo>
                  <a:lnTo>
                    <a:pt x="487403" y="446618"/>
                  </a:lnTo>
                  <a:lnTo>
                    <a:pt x="477380" y="425932"/>
                  </a:lnTo>
                  <a:lnTo>
                    <a:pt x="296189" y="10591"/>
                  </a:lnTo>
                  <a:lnTo>
                    <a:pt x="293022" y="5957"/>
                  </a:lnTo>
                  <a:lnTo>
                    <a:pt x="288056" y="2647"/>
                  </a:lnTo>
                  <a:lnTo>
                    <a:pt x="281292" y="661"/>
                  </a:lnTo>
                  <a:lnTo>
                    <a:pt x="272732" y="0"/>
                  </a:lnTo>
                  <a:lnTo>
                    <a:pt x="264007" y="661"/>
                  </a:lnTo>
                  <a:lnTo>
                    <a:pt x="257127" y="2647"/>
                  </a:lnTo>
                  <a:lnTo>
                    <a:pt x="252090" y="5957"/>
                  </a:lnTo>
                  <a:lnTo>
                    <a:pt x="248894" y="10591"/>
                  </a:lnTo>
                  <a:lnTo>
                    <a:pt x="68465" y="425932"/>
                  </a:lnTo>
                  <a:lnTo>
                    <a:pt x="58514" y="446618"/>
                  </a:lnTo>
                  <a:lnTo>
                    <a:pt x="49082" y="461394"/>
                  </a:lnTo>
                  <a:lnTo>
                    <a:pt x="40169" y="470259"/>
                  </a:lnTo>
                  <a:lnTo>
                    <a:pt x="31775" y="473214"/>
                  </a:lnTo>
                  <a:lnTo>
                    <a:pt x="17873" y="474822"/>
                  </a:lnTo>
                  <a:lnTo>
                    <a:pt x="7943" y="479644"/>
                  </a:lnTo>
                  <a:lnTo>
                    <a:pt x="1985" y="487680"/>
                  </a:lnTo>
                  <a:lnTo>
                    <a:pt x="0" y="498932"/>
                  </a:lnTo>
                  <a:lnTo>
                    <a:pt x="2388" y="509031"/>
                  </a:lnTo>
                  <a:lnTo>
                    <a:pt x="9551" y="516242"/>
                  </a:lnTo>
                  <a:lnTo>
                    <a:pt x="21490" y="520567"/>
                  </a:lnTo>
                  <a:lnTo>
                    <a:pt x="38201" y="522008"/>
                  </a:lnTo>
                  <a:lnTo>
                    <a:pt x="110832" y="522008"/>
                  </a:lnTo>
                  <a:lnTo>
                    <a:pt x="127877" y="520567"/>
                  </a:lnTo>
                  <a:lnTo>
                    <a:pt x="140054" y="516243"/>
                  </a:lnTo>
                  <a:lnTo>
                    <a:pt x="147360" y="509036"/>
                  </a:lnTo>
                  <a:lnTo>
                    <a:pt x="149796" y="498944"/>
                  </a:lnTo>
                  <a:lnTo>
                    <a:pt x="148920" y="489234"/>
                  </a:lnTo>
                  <a:lnTo>
                    <a:pt x="146294" y="481649"/>
                  </a:lnTo>
                  <a:lnTo>
                    <a:pt x="141920" y="476190"/>
                  </a:lnTo>
                  <a:lnTo>
                    <a:pt x="135801" y="472859"/>
                  </a:lnTo>
                  <a:lnTo>
                    <a:pt x="126466" y="469836"/>
                  </a:lnTo>
                  <a:lnTo>
                    <a:pt x="121805" y="464794"/>
                  </a:lnTo>
                  <a:lnTo>
                    <a:pt x="121805" y="457733"/>
                  </a:lnTo>
                  <a:lnTo>
                    <a:pt x="122284" y="450361"/>
                  </a:lnTo>
                  <a:lnTo>
                    <a:pt x="123721" y="442609"/>
                  </a:lnTo>
                  <a:lnTo>
                    <a:pt x="126118" y="434478"/>
                  </a:lnTo>
                  <a:lnTo>
                    <a:pt x="129476" y="425970"/>
                  </a:lnTo>
                  <a:lnTo>
                    <a:pt x="150075" y="379526"/>
                  </a:lnTo>
                  <a:lnTo>
                    <a:pt x="153606" y="371119"/>
                  </a:lnTo>
                  <a:lnTo>
                    <a:pt x="159270" y="366915"/>
                  </a:lnTo>
                  <a:lnTo>
                    <a:pt x="167068" y="366915"/>
                  </a:lnTo>
                  <a:lnTo>
                    <a:pt x="378205" y="366915"/>
                  </a:lnTo>
                  <a:lnTo>
                    <a:pt x="386003" y="366915"/>
                  </a:lnTo>
                  <a:lnTo>
                    <a:pt x="391667" y="371094"/>
                  </a:lnTo>
                  <a:lnTo>
                    <a:pt x="395198" y="379450"/>
                  </a:lnTo>
                  <a:lnTo>
                    <a:pt x="415442" y="425881"/>
                  </a:lnTo>
                  <a:lnTo>
                    <a:pt x="418870" y="434827"/>
                  </a:lnTo>
                  <a:lnTo>
                    <a:pt x="421324" y="443110"/>
                  </a:lnTo>
                  <a:lnTo>
                    <a:pt x="422798" y="450729"/>
                  </a:lnTo>
                  <a:lnTo>
                    <a:pt x="423290" y="457682"/>
                  </a:lnTo>
                  <a:lnTo>
                    <a:pt x="423290" y="468045"/>
                  </a:lnTo>
                  <a:lnTo>
                    <a:pt x="418871" y="473214"/>
                  </a:lnTo>
                  <a:lnTo>
                    <a:pt x="410044" y="473214"/>
                  </a:lnTo>
                  <a:lnTo>
                    <a:pt x="403594" y="474822"/>
                  </a:lnTo>
                  <a:lnTo>
                    <a:pt x="398986" y="479644"/>
                  </a:lnTo>
                  <a:lnTo>
                    <a:pt x="396221" y="487680"/>
                  </a:lnTo>
                  <a:lnTo>
                    <a:pt x="395300" y="498932"/>
                  </a:lnTo>
                  <a:lnTo>
                    <a:pt x="397757" y="509031"/>
                  </a:lnTo>
                  <a:lnTo>
                    <a:pt x="405131" y="516242"/>
                  </a:lnTo>
                  <a:lnTo>
                    <a:pt x="417422" y="520567"/>
                  </a:lnTo>
                  <a:lnTo>
                    <a:pt x="434632" y="522008"/>
                  </a:lnTo>
                  <a:lnTo>
                    <a:pt x="506882" y="522008"/>
                  </a:lnTo>
                  <a:lnTo>
                    <a:pt x="523765" y="520567"/>
                  </a:lnTo>
                  <a:lnTo>
                    <a:pt x="535822" y="516242"/>
                  </a:lnTo>
                  <a:lnTo>
                    <a:pt x="543054" y="509031"/>
                  </a:lnTo>
                  <a:lnTo>
                    <a:pt x="545464" y="498932"/>
                  </a:lnTo>
                  <a:lnTo>
                    <a:pt x="545464" y="492125"/>
                  </a:lnTo>
                  <a:lnTo>
                    <a:pt x="544461" y="486956"/>
                  </a:lnTo>
                  <a:lnTo>
                    <a:pt x="542442" y="483425"/>
                  </a:lnTo>
                  <a:close/>
                </a:path>
              </a:pathLst>
            </a:custGeom>
            <a:ln w="25400">
              <a:solidFill>
                <a:srgbClr val="B442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7141" y="2831280"/>
              <a:ext cx="204762" cy="22739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355361" y="2731636"/>
              <a:ext cx="545465" cy="522605"/>
            </a:xfrm>
            <a:custGeom>
              <a:avLst/>
              <a:gdLst/>
              <a:ahLst/>
              <a:cxnLst/>
              <a:rect l="l" t="t" r="r" b="b"/>
              <a:pathLst>
                <a:path w="545464" h="522604">
                  <a:moveTo>
                    <a:pt x="542442" y="483425"/>
                  </a:moveTo>
                  <a:lnTo>
                    <a:pt x="538470" y="478958"/>
                  </a:lnTo>
                  <a:lnTo>
                    <a:pt x="532230" y="475767"/>
                  </a:lnTo>
                  <a:lnTo>
                    <a:pt x="523720" y="473852"/>
                  </a:lnTo>
                  <a:lnTo>
                    <a:pt x="512940" y="473214"/>
                  </a:lnTo>
                  <a:lnTo>
                    <a:pt x="505181" y="470259"/>
                  </a:lnTo>
                  <a:lnTo>
                    <a:pt x="496670" y="461394"/>
                  </a:lnTo>
                  <a:lnTo>
                    <a:pt x="487403" y="446618"/>
                  </a:lnTo>
                  <a:lnTo>
                    <a:pt x="477380" y="425932"/>
                  </a:lnTo>
                  <a:lnTo>
                    <a:pt x="296189" y="10591"/>
                  </a:lnTo>
                  <a:lnTo>
                    <a:pt x="293022" y="5957"/>
                  </a:lnTo>
                  <a:lnTo>
                    <a:pt x="288056" y="2647"/>
                  </a:lnTo>
                  <a:lnTo>
                    <a:pt x="281292" y="661"/>
                  </a:lnTo>
                  <a:lnTo>
                    <a:pt x="272732" y="0"/>
                  </a:lnTo>
                  <a:lnTo>
                    <a:pt x="264007" y="661"/>
                  </a:lnTo>
                  <a:lnTo>
                    <a:pt x="257127" y="2647"/>
                  </a:lnTo>
                  <a:lnTo>
                    <a:pt x="252090" y="5957"/>
                  </a:lnTo>
                  <a:lnTo>
                    <a:pt x="248894" y="10591"/>
                  </a:lnTo>
                  <a:lnTo>
                    <a:pt x="68465" y="425932"/>
                  </a:lnTo>
                  <a:lnTo>
                    <a:pt x="58514" y="446618"/>
                  </a:lnTo>
                  <a:lnTo>
                    <a:pt x="49082" y="461394"/>
                  </a:lnTo>
                  <a:lnTo>
                    <a:pt x="40169" y="470259"/>
                  </a:lnTo>
                  <a:lnTo>
                    <a:pt x="31775" y="473214"/>
                  </a:lnTo>
                  <a:lnTo>
                    <a:pt x="17873" y="474822"/>
                  </a:lnTo>
                  <a:lnTo>
                    <a:pt x="7943" y="479644"/>
                  </a:lnTo>
                  <a:lnTo>
                    <a:pt x="1985" y="487680"/>
                  </a:lnTo>
                  <a:lnTo>
                    <a:pt x="0" y="498932"/>
                  </a:lnTo>
                  <a:lnTo>
                    <a:pt x="2388" y="509031"/>
                  </a:lnTo>
                  <a:lnTo>
                    <a:pt x="9551" y="516242"/>
                  </a:lnTo>
                  <a:lnTo>
                    <a:pt x="21490" y="520567"/>
                  </a:lnTo>
                  <a:lnTo>
                    <a:pt x="38201" y="522008"/>
                  </a:lnTo>
                  <a:lnTo>
                    <a:pt x="110832" y="522008"/>
                  </a:lnTo>
                  <a:lnTo>
                    <a:pt x="127877" y="520567"/>
                  </a:lnTo>
                  <a:lnTo>
                    <a:pt x="140054" y="516243"/>
                  </a:lnTo>
                  <a:lnTo>
                    <a:pt x="147360" y="509036"/>
                  </a:lnTo>
                  <a:lnTo>
                    <a:pt x="149796" y="498944"/>
                  </a:lnTo>
                  <a:lnTo>
                    <a:pt x="148920" y="489234"/>
                  </a:lnTo>
                  <a:lnTo>
                    <a:pt x="146294" y="481649"/>
                  </a:lnTo>
                  <a:lnTo>
                    <a:pt x="141920" y="476190"/>
                  </a:lnTo>
                  <a:lnTo>
                    <a:pt x="135801" y="472859"/>
                  </a:lnTo>
                  <a:lnTo>
                    <a:pt x="126466" y="469836"/>
                  </a:lnTo>
                  <a:lnTo>
                    <a:pt x="121805" y="464794"/>
                  </a:lnTo>
                  <a:lnTo>
                    <a:pt x="121805" y="457733"/>
                  </a:lnTo>
                  <a:lnTo>
                    <a:pt x="122284" y="450504"/>
                  </a:lnTo>
                  <a:lnTo>
                    <a:pt x="260489" y="116827"/>
                  </a:lnTo>
                  <a:lnTo>
                    <a:pt x="268325" y="112344"/>
                  </a:lnTo>
                  <a:lnTo>
                    <a:pt x="272618" y="112344"/>
                  </a:lnTo>
                  <a:lnTo>
                    <a:pt x="277418" y="112344"/>
                  </a:lnTo>
                  <a:lnTo>
                    <a:pt x="415112" y="426034"/>
                  </a:lnTo>
                  <a:lnTo>
                    <a:pt x="423290" y="457733"/>
                  </a:lnTo>
                  <a:lnTo>
                    <a:pt x="423290" y="468058"/>
                  </a:lnTo>
                  <a:lnTo>
                    <a:pt x="418871" y="473214"/>
                  </a:lnTo>
                  <a:lnTo>
                    <a:pt x="410044" y="473214"/>
                  </a:lnTo>
                  <a:lnTo>
                    <a:pt x="403594" y="474822"/>
                  </a:lnTo>
                  <a:lnTo>
                    <a:pt x="398986" y="479644"/>
                  </a:lnTo>
                  <a:lnTo>
                    <a:pt x="396221" y="487680"/>
                  </a:lnTo>
                  <a:lnTo>
                    <a:pt x="395300" y="498932"/>
                  </a:lnTo>
                  <a:lnTo>
                    <a:pt x="397757" y="509031"/>
                  </a:lnTo>
                  <a:lnTo>
                    <a:pt x="405131" y="516242"/>
                  </a:lnTo>
                  <a:lnTo>
                    <a:pt x="417422" y="520567"/>
                  </a:lnTo>
                  <a:lnTo>
                    <a:pt x="434632" y="522008"/>
                  </a:lnTo>
                  <a:lnTo>
                    <a:pt x="506882" y="522008"/>
                  </a:lnTo>
                  <a:lnTo>
                    <a:pt x="523765" y="520567"/>
                  </a:lnTo>
                  <a:lnTo>
                    <a:pt x="535822" y="516242"/>
                  </a:lnTo>
                  <a:lnTo>
                    <a:pt x="543054" y="509031"/>
                  </a:lnTo>
                  <a:lnTo>
                    <a:pt x="545464" y="498932"/>
                  </a:lnTo>
                  <a:lnTo>
                    <a:pt x="545464" y="492125"/>
                  </a:lnTo>
                  <a:lnTo>
                    <a:pt x="544461" y="486956"/>
                  </a:lnTo>
                  <a:lnTo>
                    <a:pt x="542442" y="483425"/>
                  </a:lnTo>
                  <a:close/>
                </a:path>
              </a:pathLst>
            </a:custGeom>
            <a:ln w="25400">
              <a:solidFill>
                <a:srgbClr val="B442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69293" y="2742225"/>
              <a:ext cx="513080" cy="511809"/>
            </a:xfrm>
            <a:custGeom>
              <a:avLst/>
              <a:gdLst/>
              <a:ahLst/>
              <a:cxnLst/>
              <a:rect l="l" t="t" r="r" b="b"/>
              <a:pathLst>
                <a:path w="513079" h="511810">
                  <a:moveTo>
                    <a:pt x="491756" y="462622"/>
                  </a:moveTo>
                  <a:lnTo>
                    <a:pt x="482930" y="462622"/>
                  </a:lnTo>
                  <a:lnTo>
                    <a:pt x="477507" y="456450"/>
                  </a:lnTo>
                  <a:lnTo>
                    <a:pt x="474738" y="415340"/>
                  </a:lnTo>
                  <a:lnTo>
                    <a:pt x="474738" y="96075"/>
                  </a:lnTo>
                  <a:lnTo>
                    <a:pt x="484307" y="51748"/>
                  </a:lnTo>
                  <a:lnTo>
                    <a:pt x="501024" y="47209"/>
                  </a:lnTo>
                  <a:lnTo>
                    <a:pt x="507644" y="42457"/>
                  </a:lnTo>
                  <a:lnTo>
                    <a:pt x="511616" y="34536"/>
                  </a:lnTo>
                  <a:lnTo>
                    <a:pt x="512940" y="23444"/>
                  </a:lnTo>
                  <a:lnTo>
                    <a:pt x="510504" y="13185"/>
                  </a:lnTo>
                  <a:lnTo>
                    <a:pt x="503197" y="5859"/>
                  </a:lnTo>
                  <a:lnTo>
                    <a:pt x="491021" y="1464"/>
                  </a:lnTo>
                  <a:lnTo>
                    <a:pt x="473976" y="0"/>
                  </a:lnTo>
                  <a:lnTo>
                    <a:pt x="415340" y="0"/>
                  </a:lnTo>
                  <a:lnTo>
                    <a:pt x="398297" y="1464"/>
                  </a:lnTo>
                  <a:lnTo>
                    <a:pt x="386126" y="5859"/>
                  </a:lnTo>
                  <a:lnTo>
                    <a:pt x="378823" y="13185"/>
                  </a:lnTo>
                  <a:lnTo>
                    <a:pt x="376389" y="23444"/>
                  </a:lnTo>
                  <a:lnTo>
                    <a:pt x="377666" y="34536"/>
                  </a:lnTo>
                  <a:lnTo>
                    <a:pt x="381495" y="42457"/>
                  </a:lnTo>
                  <a:lnTo>
                    <a:pt x="387877" y="47209"/>
                  </a:lnTo>
                  <a:lnTo>
                    <a:pt x="396811" y="48793"/>
                  </a:lnTo>
                  <a:lnTo>
                    <a:pt x="404919" y="51748"/>
                  </a:lnTo>
                  <a:lnTo>
                    <a:pt x="410710" y="60613"/>
                  </a:lnTo>
                  <a:lnTo>
                    <a:pt x="414183" y="75389"/>
                  </a:lnTo>
                  <a:lnTo>
                    <a:pt x="415340" y="96075"/>
                  </a:lnTo>
                  <a:lnTo>
                    <a:pt x="415340" y="181571"/>
                  </a:lnTo>
                  <a:lnTo>
                    <a:pt x="412572" y="223431"/>
                  </a:lnTo>
                  <a:lnTo>
                    <a:pt x="406882" y="229603"/>
                  </a:lnTo>
                  <a:lnTo>
                    <a:pt x="397548" y="229603"/>
                  </a:lnTo>
                  <a:lnTo>
                    <a:pt x="115023" y="229603"/>
                  </a:lnTo>
                  <a:lnTo>
                    <a:pt x="97266" y="192751"/>
                  </a:lnTo>
                  <a:lnTo>
                    <a:pt x="97218" y="181571"/>
                  </a:lnTo>
                  <a:lnTo>
                    <a:pt x="97218" y="96075"/>
                  </a:lnTo>
                  <a:lnTo>
                    <a:pt x="107216" y="51748"/>
                  </a:lnTo>
                  <a:lnTo>
                    <a:pt x="124099" y="47209"/>
                  </a:lnTo>
                  <a:lnTo>
                    <a:pt x="130600" y="42457"/>
                  </a:lnTo>
                  <a:lnTo>
                    <a:pt x="134500" y="34536"/>
                  </a:lnTo>
                  <a:lnTo>
                    <a:pt x="135801" y="23444"/>
                  </a:lnTo>
                  <a:lnTo>
                    <a:pt x="133398" y="13185"/>
                  </a:lnTo>
                  <a:lnTo>
                    <a:pt x="126191" y="5859"/>
                  </a:lnTo>
                  <a:lnTo>
                    <a:pt x="114182" y="1464"/>
                  </a:lnTo>
                  <a:lnTo>
                    <a:pt x="97370" y="0"/>
                  </a:lnTo>
                  <a:lnTo>
                    <a:pt x="38582" y="0"/>
                  </a:lnTo>
                  <a:lnTo>
                    <a:pt x="21704" y="1464"/>
                  </a:lnTo>
                  <a:lnTo>
                    <a:pt x="9647" y="5859"/>
                  </a:lnTo>
                  <a:lnTo>
                    <a:pt x="2412" y="13185"/>
                  </a:lnTo>
                  <a:lnTo>
                    <a:pt x="0" y="23444"/>
                  </a:lnTo>
                  <a:lnTo>
                    <a:pt x="1252" y="34536"/>
                  </a:lnTo>
                  <a:lnTo>
                    <a:pt x="5011" y="42457"/>
                  </a:lnTo>
                  <a:lnTo>
                    <a:pt x="11278" y="47209"/>
                  </a:lnTo>
                  <a:lnTo>
                    <a:pt x="20053" y="48793"/>
                  </a:lnTo>
                  <a:lnTo>
                    <a:pt x="28161" y="51748"/>
                  </a:lnTo>
                  <a:lnTo>
                    <a:pt x="33951" y="60613"/>
                  </a:lnTo>
                  <a:lnTo>
                    <a:pt x="37425" y="75389"/>
                  </a:lnTo>
                  <a:lnTo>
                    <a:pt x="38582" y="96075"/>
                  </a:lnTo>
                  <a:lnTo>
                    <a:pt x="38582" y="415340"/>
                  </a:lnTo>
                  <a:lnTo>
                    <a:pt x="28161" y="459667"/>
                  </a:lnTo>
                  <a:lnTo>
                    <a:pt x="11278" y="464230"/>
                  </a:lnTo>
                  <a:lnTo>
                    <a:pt x="5011" y="469052"/>
                  </a:lnTo>
                  <a:lnTo>
                    <a:pt x="1252" y="477088"/>
                  </a:lnTo>
                  <a:lnTo>
                    <a:pt x="0" y="488340"/>
                  </a:lnTo>
                  <a:lnTo>
                    <a:pt x="2412" y="498439"/>
                  </a:lnTo>
                  <a:lnTo>
                    <a:pt x="9647" y="505650"/>
                  </a:lnTo>
                  <a:lnTo>
                    <a:pt x="21704" y="509975"/>
                  </a:lnTo>
                  <a:lnTo>
                    <a:pt x="38582" y="511416"/>
                  </a:lnTo>
                  <a:lnTo>
                    <a:pt x="97370" y="511416"/>
                  </a:lnTo>
                  <a:lnTo>
                    <a:pt x="114182" y="509975"/>
                  </a:lnTo>
                  <a:lnTo>
                    <a:pt x="126191" y="505650"/>
                  </a:lnTo>
                  <a:lnTo>
                    <a:pt x="133398" y="498439"/>
                  </a:lnTo>
                  <a:lnTo>
                    <a:pt x="135801" y="488340"/>
                  </a:lnTo>
                  <a:lnTo>
                    <a:pt x="134500" y="477088"/>
                  </a:lnTo>
                  <a:lnTo>
                    <a:pt x="130600" y="469052"/>
                  </a:lnTo>
                  <a:lnTo>
                    <a:pt x="124099" y="464230"/>
                  </a:lnTo>
                  <a:lnTo>
                    <a:pt x="114998" y="462622"/>
                  </a:lnTo>
                  <a:lnTo>
                    <a:pt x="107216" y="459667"/>
                  </a:lnTo>
                  <a:lnTo>
                    <a:pt x="101660" y="450802"/>
                  </a:lnTo>
                  <a:lnTo>
                    <a:pt x="98328" y="436026"/>
                  </a:lnTo>
                  <a:lnTo>
                    <a:pt x="97218" y="415340"/>
                  </a:lnTo>
                  <a:lnTo>
                    <a:pt x="97218" y="330225"/>
                  </a:lnTo>
                  <a:lnTo>
                    <a:pt x="98330" y="309211"/>
                  </a:lnTo>
                  <a:lnTo>
                    <a:pt x="101668" y="294197"/>
                  </a:lnTo>
                  <a:lnTo>
                    <a:pt x="107232" y="285185"/>
                  </a:lnTo>
                  <a:lnTo>
                    <a:pt x="115023" y="282181"/>
                  </a:lnTo>
                  <a:lnTo>
                    <a:pt x="397548" y="282181"/>
                  </a:lnTo>
                  <a:lnTo>
                    <a:pt x="415293" y="319045"/>
                  </a:lnTo>
                  <a:lnTo>
                    <a:pt x="415340" y="330225"/>
                  </a:lnTo>
                  <a:lnTo>
                    <a:pt x="415340" y="415340"/>
                  </a:lnTo>
                  <a:lnTo>
                    <a:pt x="404919" y="459667"/>
                  </a:lnTo>
                  <a:lnTo>
                    <a:pt x="387877" y="464230"/>
                  </a:lnTo>
                  <a:lnTo>
                    <a:pt x="381495" y="469052"/>
                  </a:lnTo>
                  <a:lnTo>
                    <a:pt x="377666" y="477088"/>
                  </a:lnTo>
                  <a:lnTo>
                    <a:pt x="376389" y="488340"/>
                  </a:lnTo>
                  <a:lnTo>
                    <a:pt x="378823" y="498439"/>
                  </a:lnTo>
                  <a:lnTo>
                    <a:pt x="386126" y="505650"/>
                  </a:lnTo>
                  <a:lnTo>
                    <a:pt x="398297" y="509975"/>
                  </a:lnTo>
                  <a:lnTo>
                    <a:pt x="415340" y="511416"/>
                  </a:lnTo>
                  <a:lnTo>
                    <a:pt x="473976" y="511416"/>
                  </a:lnTo>
                  <a:lnTo>
                    <a:pt x="491021" y="509975"/>
                  </a:lnTo>
                  <a:lnTo>
                    <a:pt x="503197" y="505650"/>
                  </a:lnTo>
                  <a:lnTo>
                    <a:pt x="510504" y="498439"/>
                  </a:lnTo>
                  <a:lnTo>
                    <a:pt x="512940" y="488340"/>
                  </a:lnTo>
                  <a:lnTo>
                    <a:pt x="511616" y="477088"/>
                  </a:lnTo>
                  <a:lnTo>
                    <a:pt x="507644" y="469052"/>
                  </a:lnTo>
                  <a:lnTo>
                    <a:pt x="501024" y="464230"/>
                  </a:lnTo>
                  <a:lnTo>
                    <a:pt x="491756" y="462622"/>
                  </a:lnTo>
                  <a:close/>
                </a:path>
              </a:pathLst>
            </a:custGeom>
            <a:ln w="25400">
              <a:solidFill>
                <a:srgbClr val="B442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70855" y="2731632"/>
              <a:ext cx="369570" cy="530860"/>
            </a:xfrm>
            <a:custGeom>
              <a:avLst/>
              <a:gdLst/>
              <a:ahLst/>
              <a:cxnLst/>
              <a:rect l="l" t="t" r="r" b="b"/>
              <a:pathLst>
                <a:path w="369570" h="530860">
                  <a:moveTo>
                    <a:pt x="354799" y="425932"/>
                  </a:moveTo>
                  <a:lnTo>
                    <a:pt x="344710" y="427492"/>
                  </a:lnTo>
                  <a:lnTo>
                    <a:pt x="335665" y="432173"/>
                  </a:lnTo>
                  <a:lnTo>
                    <a:pt x="327666" y="439975"/>
                  </a:lnTo>
                  <a:lnTo>
                    <a:pt x="320713" y="450900"/>
                  </a:lnTo>
                  <a:lnTo>
                    <a:pt x="313771" y="459009"/>
                  </a:lnTo>
                  <a:lnTo>
                    <a:pt x="305080" y="464799"/>
                  </a:lnTo>
                  <a:lnTo>
                    <a:pt x="294640" y="468272"/>
                  </a:lnTo>
                  <a:lnTo>
                    <a:pt x="282448" y="469430"/>
                  </a:lnTo>
                  <a:lnTo>
                    <a:pt x="115011" y="469430"/>
                  </a:lnTo>
                  <a:lnTo>
                    <a:pt x="107226" y="466429"/>
                  </a:lnTo>
                  <a:lnTo>
                    <a:pt x="101666" y="457425"/>
                  </a:lnTo>
                  <a:lnTo>
                    <a:pt x="98330" y="442416"/>
                  </a:lnTo>
                  <a:lnTo>
                    <a:pt x="97218" y="421398"/>
                  </a:lnTo>
                  <a:lnTo>
                    <a:pt x="97218" y="340817"/>
                  </a:lnTo>
                  <a:lnTo>
                    <a:pt x="98330" y="319805"/>
                  </a:lnTo>
                  <a:lnTo>
                    <a:pt x="101668" y="304795"/>
                  </a:lnTo>
                  <a:lnTo>
                    <a:pt x="107232" y="295788"/>
                  </a:lnTo>
                  <a:lnTo>
                    <a:pt x="115023" y="292785"/>
                  </a:lnTo>
                  <a:lnTo>
                    <a:pt x="187426" y="292785"/>
                  </a:lnTo>
                  <a:lnTo>
                    <a:pt x="233403" y="301079"/>
                  </a:lnTo>
                  <a:lnTo>
                    <a:pt x="241507" y="314981"/>
                  </a:lnTo>
                  <a:lnTo>
                    <a:pt x="246835" y="320303"/>
                  </a:lnTo>
                  <a:lnTo>
                    <a:pt x="254580" y="323496"/>
                  </a:lnTo>
                  <a:lnTo>
                    <a:pt x="264744" y="324561"/>
                  </a:lnTo>
                  <a:lnTo>
                    <a:pt x="273697" y="322953"/>
                  </a:lnTo>
                  <a:lnTo>
                    <a:pt x="280095" y="318130"/>
                  </a:lnTo>
                  <a:lnTo>
                    <a:pt x="283935" y="310089"/>
                  </a:lnTo>
                  <a:lnTo>
                    <a:pt x="285216" y="298831"/>
                  </a:lnTo>
                  <a:lnTo>
                    <a:pt x="278777" y="233768"/>
                  </a:lnTo>
                  <a:lnTo>
                    <a:pt x="276238" y="222684"/>
                  </a:lnTo>
                  <a:lnTo>
                    <a:pt x="271286" y="214766"/>
                  </a:lnTo>
                  <a:lnTo>
                    <a:pt x="263916" y="210015"/>
                  </a:lnTo>
                  <a:lnTo>
                    <a:pt x="254127" y="208432"/>
                  </a:lnTo>
                  <a:lnTo>
                    <a:pt x="244135" y="209494"/>
                  </a:lnTo>
                  <a:lnTo>
                    <a:pt x="236888" y="212683"/>
                  </a:lnTo>
                  <a:lnTo>
                    <a:pt x="232386" y="218001"/>
                  </a:lnTo>
                  <a:lnTo>
                    <a:pt x="230632" y="225450"/>
                  </a:lnTo>
                  <a:lnTo>
                    <a:pt x="227645" y="231901"/>
                  </a:lnTo>
                  <a:lnTo>
                    <a:pt x="219449" y="236508"/>
                  </a:lnTo>
                  <a:lnTo>
                    <a:pt x="206043" y="239273"/>
                  </a:lnTo>
                  <a:lnTo>
                    <a:pt x="187426" y="240195"/>
                  </a:lnTo>
                  <a:lnTo>
                    <a:pt x="115023" y="240195"/>
                  </a:lnTo>
                  <a:lnTo>
                    <a:pt x="107232" y="237194"/>
                  </a:lnTo>
                  <a:lnTo>
                    <a:pt x="101668" y="228190"/>
                  </a:lnTo>
                  <a:lnTo>
                    <a:pt x="98330" y="213181"/>
                  </a:lnTo>
                  <a:lnTo>
                    <a:pt x="97218" y="192163"/>
                  </a:lnTo>
                  <a:lnTo>
                    <a:pt x="97218" y="111594"/>
                  </a:lnTo>
                  <a:lnTo>
                    <a:pt x="98330" y="90575"/>
                  </a:lnTo>
                  <a:lnTo>
                    <a:pt x="101666" y="75561"/>
                  </a:lnTo>
                  <a:lnTo>
                    <a:pt x="107226" y="66553"/>
                  </a:lnTo>
                  <a:lnTo>
                    <a:pt x="115011" y="63550"/>
                  </a:lnTo>
                  <a:lnTo>
                    <a:pt x="263906" y="63550"/>
                  </a:lnTo>
                  <a:lnTo>
                    <a:pt x="302171" y="82080"/>
                  </a:lnTo>
                  <a:lnTo>
                    <a:pt x="308845" y="91186"/>
                  </a:lnTo>
                  <a:lnTo>
                    <a:pt x="316752" y="97686"/>
                  </a:lnTo>
                  <a:lnTo>
                    <a:pt x="325890" y="101584"/>
                  </a:lnTo>
                  <a:lnTo>
                    <a:pt x="336257" y="102882"/>
                  </a:lnTo>
                  <a:lnTo>
                    <a:pt x="345097" y="102882"/>
                  </a:lnTo>
                  <a:lnTo>
                    <a:pt x="350024" y="98475"/>
                  </a:lnTo>
                  <a:lnTo>
                    <a:pt x="351040" y="89649"/>
                  </a:lnTo>
                  <a:lnTo>
                    <a:pt x="350685" y="85420"/>
                  </a:lnTo>
                  <a:lnTo>
                    <a:pt x="332498" y="17780"/>
                  </a:lnTo>
                  <a:lnTo>
                    <a:pt x="308292" y="0"/>
                  </a:lnTo>
                  <a:lnTo>
                    <a:pt x="303237" y="0"/>
                  </a:lnTo>
                  <a:lnTo>
                    <a:pt x="296049" y="1765"/>
                  </a:lnTo>
                  <a:lnTo>
                    <a:pt x="286727" y="5295"/>
                  </a:lnTo>
                  <a:lnTo>
                    <a:pt x="277393" y="8826"/>
                  </a:lnTo>
                  <a:lnTo>
                    <a:pt x="269836" y="10591"/>
                  </a:lnTo>
                  <a:lnTo>
                    <a:pt x="264033" y="10591"/>
                  </a:lnTo>
                  <a:lnTo>
                    <a:pt x="26479" y="10591"/>
                  </a:lnTo>
                  <a:lnTo>
                    <a:pt x="14894" y="12058"/>
                  </a:lnTo>
                  <a:lnTo>
                    <a:pt x="6619" y="16457"/>
                  </a:lnTo>
                  <a:lnTo>
                    <a:pt x="1654" y="23788"/>
                  </a:lnTo>
                  <a:lnTo>
                    <a:pt x="0" y="34048"/>
                  </a:lnTo>
                  <a:lnTo>
                    <a:pt x="1252" y="45133"/>
                  </a:lnTo>
                  <a:lnTo>
                    <a:pt x="5011" y="53051"/>
                  </a:lnTo>
                  <a:lnTo>
                    <a:pt x="11278" y="57801"/>
                  </a:lnTo>
                  <a:lnTo>
                    <a:pt x="20053" y="59385"/>
                  </a:lnTo>
                  <a:lnTo>
                    <a:pt x="28156" y="61680"/>
                  </a:lnTo>
                  <a:lnTo>
                    <a:pt x="33947" y="68562"/>
                  </a:lnTo>
                  <a:lnTo>
                    <a:pt x="37423" y="80028"/>
                  </a:lnTo>
                  <a:lnTo>
                    <a:pt x="38582" y="96075"/>
                  </a:lnTo>
                  <a:lnTo>
                    <a:pt x="38582" y="436905"/>
                  </a:lnTo>
                  <a:lnTo>
                    <a:pt x="20053" y="473214"/>
                  </a:lnTo>
                  <a:lnTo>
                    <a:pt x="11278" y="474822"/>
                  </a:lnTo>
                  <a:lnTo>
                    <a:pt x="5011" y="479645"/>
                  </a:lnTo>
                  <a:lnTo>
                    <a:pt x="1252" y="487686"/>
                  </a:lnTo>
                  <a:lnTo>
                    <a:pt x="0" y="498944"/>
                  </a:lnTo>
                  <a:lnTo>
                    <a:pt x="1654" y="509036"/>
                  </a:lnTo>
                  <a:lnTo>
                    <a:pt x="6619" y="516243"/>
                  </a:lnTo>
                  <a:lnTo>
                    <a:pt x="14894" y="520567"/>
                  </a:lnTo>
                  <a:lnTo>
                    <a:pt x="26479" y="522008"/>
                  </a:lnTo>
                  <a:lnTo>
                    <a:pt x="282562" y="522008"/>
                  </a:lnTo>
                  <a:lnTo>
                    <a:pt x="290131" y="522008"/>
                  </a:lnTo>
                  <a:lnTo>
                    <a:pt x="297510" y="523455"/>
                  </a:lnTo>
                  <a:lnTo>
                    <a:pt x="304698" y="526364"/>
                  </a:lnTo>
                  <a:lnTo>
                    <a:pt x="311886" y="529259"/>
                  </a:lnTo>
                  <a:lnTo>
                    <a:pt x="318503" y="530707"/>
                  </a:lnTo>
                  <a:lnTo>
                    <a:pt x="324561" y="530707"/>
                  </a:lnTo>
                  <a:lnTo>
                    <a:pt x="363893" y="470192"/>
                  </a:lnTo>
                  <a:lnTo>
                    <a:pt x="366376" y="463097"/>
                  </a:lnTo>
                  <a:lnTo>
                    <a:pt x="368150" y="456195"/>
                  </a:lnTo>
                  <a:lnTo>
                    <a:pt x="369215" y="449480"/>
                  </a:lnTo>
                  <a:lnTo>
                    <a:pt x="369570" y="442950"/>
                  </a:lnTo>
                  <a:lnTo>
                    <a:pt x="369570" y="431609"/>
                  </a:lnTo>
                  <a:lnTo>
                    <a:pt x="364642" y="425932"/>
                  </a:lnTo>
                  <a:lnTo>
                    <a:pt x="354799" y="425932"/>
                  </a:lnTo>
                  <a:close/>
                </a:path>
              </a:pathLst>
            </a:custGeom>
            <a:ln w="25400">
              <a:solidFill>
                <a:srgbClr val="B442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13808" y="2742225"/>
              <a:ext cx="382270" cy="511809"/>
            </a:xfrm>
            <a:custGeom>
              <a:avLst/>
              <a:gdLst/>
              <a:ahLst/>
              <a:cxnLst/>
              <a:rect l="l" t="t" r="r" b="b"/>
              <a:pathLst>
                <a:path w="382270" h="511810">
                  <a:moveTo>
                    <a:pt x="369950" y="320014"/>
                  </a:moveTo>
                  <a:lnTo>
                    <a:pt x="354275" y="295806"/>
                  </a:lnTo>
                  <a:lnTo>
                    <a:pt x="331839" y="275759"/>
                  </a:lnTo>
                  <a:lnTo>
                    <a:pt x="302644" y="259873"/>
                  </a:lnTo>
                  <a:lnTo>
                    <a:pt x="266687" y="248145"/>
                  </a:lnTo>
                  <a:lnTo>
                    <a:pt x="262648" y="246633"/>
                  </a:lnTo>
                  <a:lnTo>
                    <a:pt x="260629" y="244487"/>
                  </a:lnTo>
                  <a:lnTo>
                    <a:pt x="260629" y="241706"/>
                  </a:lnTo>
                  <a:lnTo>
                    <a:pt x="260629" y="238188"/>
                  </a:lnTo>
                  <a:lnTo>
                    <a:pt x="262394" y="235661"/>
                  </a:lnTo>
                  <a:lnTo>
                    <a:pt x="265925" y="234149"/>
                  </a:lnTo>
                  <a:lnTo>
                    <a:pt x="297703" y="215494"/>
                  </a:lnTo>
                  <a:lnTo>
                    <a:pt x="320400" y="192065"/>
                  </a:lnTo>
                  <a:lnTo>
                    <a:pt x="334017" y="163858"/>
                  </a:lnTo>
                  <a:lnTo>
                    <a:pt x="338556" y="130873"/>
                  </a:lnTo>
                  <a:lnTo>
                    <a:pt x="332306" y="83759"/>
                  </a:lnTo>
                  <a:lnTo>
                    <a:pt x="313558" y="47114"/>
                  </a:lnTo>
                  <a:lnTo>
                    <a:pt x="282312" y="20939"/>
                  </a:lnTo>
                  <a:lnTo>
                    <a:pt x="238570" y="5234"/>
                  </a:lnTo>
                  <a:lnTo>
                    <a:pt x="182333" y="0"/>
                  </a:lnTo>
                  <a:lnTo>
                    <a:pt x="26479" y="0"/>
                  </a:lnTo>
                  <a:lnTo>
                    <a:pt x="14894" y="1464"/>
                  </a:lnTo>
                  <a:lnTo>
                    <a:pt x="6619" y="5859"/>
                  </a:lnTo>
                  <a:lnTo>
                    <a:pt x="1654" y="13185"/>
                  </a:lnTo>
                  <a:lnTo>
                    <a:pt x="0" y="23444"/>
                  </a:lnTo>
                  <a:lnTo>
                    <a:pt x="1276" y="34536"/>
                  </a:lnTo>
                  <a:lnTo>
                    <a:pt x="5106" y="42457"/>
                  </a:lnTo>
                  <a:lnTo>
                    <a:pt x="11492" y="47209"/>
                  </a:lnTo>
                  <a:lnTo>
                    <a:pt x="20434" y="48793"/>
                  </a:lnTo>
                  <a:lnTo>
                    <a:pt x="28537" y="51086"/>
                  </a:lnTo>
                  <a:lnTo>
                    <a:pt x="34328" y="57965"/>
                  </a:lnTo>
                  <a:lnTo>
                    <a:pt x="37804" y="69431"/>
                  </a:lnTo>
                  <a:lnTo>
                    <a:pt x="38963" y="85483"/>
                  </a:lnTo>
                  <a:lnTo>
                    <a:pt x="38963" y="426313"/>
                  </a:lnTo>
                  <a:lnTo>
                    <a:pt x="20434" y="462622"/>
                  </a:lnTo>
                  <a:lnTo>
                    <a:pt x="11492" y="464230"/>
                  </a:lnTo>
                  <a:lnTo>
                    <a:pt x="5106" y="469052"/>
                  </a:lnTo>
                  <a:lnTo>
                    <a:pt x="1276" y="477088"/>
                  </a:lnTo>
                  <a:lnTo>
                    <a:pt x="0" y="488340"/>
                  </a:lnTo>
                  <a:lnTo>
                    <a:pt x="1654" y="498439"/>
                  </a:lnTo>
                  <a:lnTo>
                    <a:pt x="6619" y="505650"/>
                  </a:lnTo>
                  <a:lnTo>
                    <a:pt x="14894" y="509975"/>
                  </a:lnTo>
                  <a:lnTo>
                    <a:pt x="26479" y="511416"/>
                  </a:lnTo>
                  <a:lnTo>
                    <a:pt x="209943" y="511416"/>
                  </a:lnTo>
                  <a:lnTo>
                    <a:pt x="275664" y="503851"/>
                  </a:lnTo>
                  <a:lnTo>
                    <a:pt x="328345" y="481152"/>
                  </a:lnTo>
                  <a:lnTo>
                    <a:pt x="368625" y="437659"/>
                  </a:lnTo>
                  <a:lnTo>
                    <a:pt x="382054" y="377507"/>
                  </a:lnTo>
                  <a:lnTo>
                    <a:pt x="381297" y="362000"/>
                  </a:lnTo>
                  <a:lnTo>
                    <a:pt x="379026" y="347251"/>
                  </a:lnTo>
                  <a:lnTo>
                    <a:pt x="375244" y="333257"/>
                  </a:lnTo>
                  <a:lnTo>
                    <a:pt x="369950" y="320014"/>
                  </a:lnTo>
                  <a:close/>
                </a:path>
              </a:pathLst>
            </a:custGeom>
            <a:ln w="25400">
              <a:solidFill>
                <a:srgbClr val="B442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98707" y="2782484"/>
              <a:ext cx="202044" cy="20204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98707" y="3011707"/>
              <a:ext cx="244792" cy="20205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662436" y="2731632"/>
              <a:ext cx="545465" cy="522605"/>
            </a:xfrm>
            <a:custGeom>
              <a:avLst/>
              <a:gdLst/>
              <a:ahLst/>
              <a:cxnLst/>
              <a:rect l="l" t="t" r="r" b="b"/>
              <a:pathLst>
                <a:path w="545464" h="522604">
                  <a:moveTo>
                    <a:pt x="542823" y="487591"/>
                  </a:moveTo>
                  <a:lnTo>
                    <a:pt x="536663" y="476099"/>
                  </a:lnTo>
                  <a:lnTo>
                    <a:pt x="531499" y="466540"/>
                  </a:lnTo>
                  <a:lnTo>
                    <a:pt x="527333" y="458916"/>
                  </a:lnTo>
                  <a:lnTo>
                    <a:pt x="524167" y="453224"/>
                  </a:lnTo>
                  <a:lnTo>
                    <a:pt x="295808" y="10591"/>
                  </a:lnTo>
                  <a:lnTo>
                    <a:pt x="293039" y="3530"/>
                  </a:lnTo>
                  <a:lnTo>
                    <a:pt x="285343" y="0"/>
                  </a:lnTo>
                  <a:lnTo>
                    <a:pt x="272732" y="0"/>
                  </a:lnTo>
                  <a:lnTo>
                    <a:pt x="20053" y="453174"/>
                  </a:lnTo>
                  <a:lnTo>
                    <a:pt x="1252" y="494379"/>
                  </a:lnTo>
                  <a:lnTo>
                    <a:pt x="0" y="500456"/>
                  </a:lnTo>
                  <a:lnTo>
                    <a:pt x="2364" y="509888"/>
                  </a:lnTo>
                  <a:lnTo>
                    <a:pt x="9458" y="516623"/>
                  </a:lnTo>
                  <a:lnTo>
                    <a:pt x="21281" y="520662"/>
                  </a:lnTo>
                  <a:lnTo>
                    <a:pt x="37833" y="522008"/>
                  </a:lnTo>
                  <a:lnTo>
                    <a:pt x="506514" y="522008"/>
                  </a:lnTo>
                  <a:lnTo>
                    <a:pt x="523556" y="520662"/>
                  </a:lnTo>
                  <a:lnTo>
                    <a:pt x="535728" y="516623"/>
                  </a:lnTo>
                  <a:lnTo>
                    <a:pt x="543031" y="509888"/>
                  </a:lnTo>
                  <a:lnTo>
                    <a:pt x="545465" y="500456"/>
                  </a:lnTo>
                  <a:lnTo>
                    <a:pt x="545465" y="496417"/>
                  </a:lnTo>
                  <a:lnTo>
                    <a:pt x="544588" y="492124"/>
                  </a:lnTo>
                  <a:lnTo>
                    <a:pt x="542823" y="487591"/>
                  </a:lnTo>
                  <a:close/>
                </a:path>
                <a:path w="545464" h="522604">
                  <a:moveTo>
                    <a:pt x="436156" y="469430"/>
                  </a:moveTo>
                  <a:lnTo>
                    <a:pt x="108572" y="469430"/>
                  </a:lnTo>
                  <a:lnTo>
                    <a:pt x="98306" y="468558"/>
                  </a:lnTo>
                  <a:lnTo>
                    <a:pt x="90976" y="465940"/>
                  </a:lnTo>
                  <a:lnTo>
                    <a:pt x="86580" y="461575"/>
                  </a:lnTo>
                  <a:lnTo>
                    <a:pt x="85115" y="455460"/>
                  </a:lnTo>
                  <a:lnTo>
                    <a:pt x="85760" y="450456"/>
                  </a:lnTo>
                  <a:lnTo>
                    <a:pt x="260096" y="116814"/>
                  </a:lnTo>
                  <a:lnTo>
                    <a:pt x="268071" y="112344"/>
                  </a:lnTo>
                  <a:lnTo>
                    <a:pt x="272630" y="112344"/>
                  </a:lnTo>
                  <a:lnTo>
                    <a:pt x="277190" y="112344"/>
                  </a:lnTo>
                  <a:lnTo>
                    <a:pt x="449135" y="427583"/>
                  </a:lnTo>
                  <a:lnTo>
                    <a:pt x="459981" y="455485"/>
                  </a:lnTo>
                  <a:lnTo>
                    <a:pt x="458492" y="461591"/>
                  </a:lnTo>
                  <a:lnTo>
                    <a:pt x="454026" y="465948"/>
                  </a:lnTo>
                  <a:lnTo>
                    <a:pt x="446581" y="468560"/>
                  </a:lnTo>
                  <a:lnTo>
                    <a:pt x="436156" y="469430"/>
                  </a:lnTo>
                  <a:close/>
                </a:path>
              </a:pathLst>
            </a:custGeom>
            <a:ln w="25400">
              <a:solidFill>
                <a:srgbClr val="B442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68435" y="2731637"/>
              <a:ext cx="548005" cy="529590"/>
            </a:xfrm>
            <a:custGeom>
              <a:avLst/>
              <a:gdLst/>
              <a:ahLst/>
              <a:cxnLst/>
              <a:rect l="l" t="t" r="r" b="b"/>
              <a:pathLst>
                <a:path w="548004" h="529589">
                  <a:moveTo>
                    <a:pt x="474725" y="80187"/>
                  </a:moveTo>
                  <a:lnTo>
                    <a:pt x="441950" y="51321"/>
                  </a:lnTo>
                  <a:lnTo>
                    <a:pt x="405363" y="28869"/>
                  </a:lnTo>
                  <a:lnTo>
                    <a:pt x="364964" y="12831"/>
                  </a:lnTo>
                  <a:lnTo>
                    <a:pt x="320753" y="3207"/>
                  </a:lnTo>
                  <a:lnTo>
                    <a:pt x="272732" y="0"/>
                  </a:lnTo>
                  <a:lnTo>
                    <a:pt x="215844" y="5153"/>
                  </a:lnTo>
                  <a:lnTo>
                    <a:pt x="163972" y="20613"/>
                  </a:lnTo>
                  <a:lnTo>
                    <a:pt x="117116" y="46382"/>
                  </a:lnTo>
                  <a:lnTo>
                    <a:pt x="75272" y="82461"/>
                  </a:lnTo>
                  <a:lnTo>
                    <a:pt x="42337" y="123361"/>
                  </a:lnTo>
                  <a:lnTo>
                    <a:pt x="18815" y="167382"/>
                  </a:lnTo>
                  <a:lnTo>
                    <a:pt x="4703" y="214524"/>
                  </a:lnTo>
                  <a:lnTo>
                    <a:pt x="0" y="264782"/>
                  </a:lnTo>
                  <a:lnTo>
                    <a:pt x="5058" y="318427"/>
                  </a:lnTo>
                  <a:lnTo>
                    <a:pt x="20234" y="367768"/>
                  </a:lnTo>
                  <a:lnTo>
                    <a:pt x="45530" y="412806"/>
                  </a:lnTo>
                  <a:lnTo>
                    <a:pt x="80949" y="453542"/>
                  </a:lnTo>
                  <a:lnTo>
                    <a:pt x="122861" y="486805"/>
                  </a:lnTo>
                  <a:lnTo>
                    <a:pt x="168797" y="510566"/>
                  </a:lnTo>
                  <a:lnTo>
                    <a:pt x="218754" y="524824"/>
                  </a:lnTo>
                  <a:lnTo>
                    <a:pt x="272732" y="529577"/>
                  </a:lnTo>
                  <a:lnTo>
                    <a:pt x="309801" y="527391"/>
                  </a:lnTo>
                  <a:lnTo>
                    <a:pt x="379404" y="509898"/>
                  </a:lnTo>
                  <a:lnTo>
                    <a:pt x="441998" y="475484"/>
                  </a:lnTo>
                  <a:lnTo>
                    <a:pt x="491832" y="427630"/>
                  </a:lnTo>
                  <a:lnTo>
                    <a:pt x="527410" y="367780"/>
                  </a:lnTo>
                  <a:lnTo>
                    <a:pt x="545478" y="301110"/>
                  </a:lnTo>
                  <a:lnTo>
                    <a:pt x="547738" y="265544"/>
                  </a:lnTo>
                  <a:lnTo>
                    <a:pt x="543173" y="212820"/>
                  </a:lnTo>
                  <a:lnTo>
                    <a:pt x="529482" y="164355"/>
                  </a:lnTo>
                  <a:lnTo>
                    <a:pt x="506665" y="120145"/>
                  </a:lnTo>
                  <a:lnTo>
                    <a:pt x="474725" y="80187"/>
                  </a:lnTo>
                  <a:close/>
                </a:path>
                <a:path w="548004" h="529589">
                  <a:moveTo>
                    <a:pt x="455053" y="367677"/>
                  </a:moveTo>
                  <a:lnTo>
                    <a:pt x="421581" y="412786"/>
                  </a:lnTo>
                  <a:lnTo>
                    <a:pt x="378650" y="447484"/>
                  </a:lnTo>
                  <a:lnTo>
                    <a:pt x="327577" y="470184"/>
                  </a:lnTo>
                  <a:lnTo>
                    <a:pt x="272732" y="477748"/>
                  </a:lnTo>
                  <a:lnTo>
                    <a:pt x="252801" y="476684"/>
                  </a:lnTo>
                  <a:lnTo>
                    <a:pt x="213648" y="468174"/>
                  </a:lnTo>
                  <a:lnTo>
                    <a:pt x="166561" y="446014"/>
                  </a:lnTo>
                  <a:lnTo>
                    <a:pt x="119564" y="406580"/>
                  </a:lnTo>
                  <a:lnTo>
                    <a:pt x="84955" y="354805"/>
                  </a:lnTo>
                  <a:lnTo>
                    <a:pt x="67272" y="296645"/>
                  </a:lnTo>
                  <a:lnTo>
                    <a:pt x="65062" y="265544"/>
                  </a:lnTo>
                  <a:lnTo>
                    <a:pt x="68972" y="225386"/>
                  </a:lnTo>
                  <a:lnTo>
                    <a:pt x="80706" y="187382"/>
                  </a:lnTo>
                  <a:lnTo>
                    <a:pt x="100268" y="151530"/>
                  </a:lnTo>
                  <a:lnTo>
                    <a:pt x="127660" y="117830"/>
                  </a:lnTo>
                  <a:lnTo>
                    <a:pt x="160202" y="89279"/>
                  </a:lnTo>
                  <a:lnTo>
                    <a:pt x="195229" y="68887"/>
                  </a:lnTo>
                  <a:lnTo>
                    <a:pt x="232739" y="56655"/>
                  </a:lnTo>
                  <a:lnTo>
                    <a:pt x="272732" y="52578"/>
                  </a:lnTo>
                  <a:lnTo>
                    <a:pt x="313865" y="56561"/>
                  </a:lnTo>
                  <a:lnTo>
                    <a:pt x="352166" y="68511"/>
                  </a:lnTo>
                  <a:lnTo>
                    <a:pt x="387630" y="88427"/>
                  </a:lnTo>
                  <a:lnTo>
                    <a:pt x="420255" y="116306"/>
                  </a:lnTo>
                  <a:lnTo>
                    <a:pt x="447559" y="149542"/>
                  </a:lnTo>
                  <a:lnTo>
                    <a:pt x="467061" y="185491"/>
                  </a:lnTo>
                  <a:lnTo>
                    <a:pt x="478763" y="224157"/>
                  </a:lnTo>
                  <a:lnTo>
                    <a:pt x="482663" y="265544"/>
                  </a:lnTo>
                  <a:lnTo>
                    <a:pt x="480937" y="291928"/>
                  </a:lnTo>
                  <a:lnTo>
                    <a:pt x="475759" y="317744"/>
                  </a:lnTo>
                  <a:lnTo>
                    <a:pt x="467131" y="342993"/>
                  </a:lnTo>
                  <a:lnTo>
                    <a:pt x="455053" y="367677"/>
                  </a:lnTo>
                  <a:close/>
                </a:path>
              </a:pathLst>
            </a:custGeom>
            <a:ln w="25400">
              <a:solidFill>
                <a:srgbClr val="B442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889551" y="2742225"/>
              <a:ext cx="645795" cy="512445"/>
            </a:xfrm>
            <a:custGeom>
              <a:avLst/>
              <a:gdLst/>
              <a:ahLst/>
              <a:cxnLst/>
              <a:rect l="l" t="t" r="r" b="b"/>
              <a:pathLst>
                <a:path w="645795" h="512445">
                  <a:moveTo>
                    <a:pt x="625284" y="463308"/>
                  </a:moveTo>
                  <a:lnTo>
                    <a:pt x="617176" y="461034"/>
                  </a:lnTo>
                  <a:lnTo>
                    <a:pt x="611385" y="454213"/>
                  </a:lnTo>
                  <a:lnTo>
                    <a:pt x="607912" y="442847"/>
                  </a:lnTo>
                  <a:lnTo>
                    <a:pt x="606755" y="426935"/>
                  </a:lnTo>
                  <a:lnTo>
                    <a:pt x="606755" y="85610"/>
                  </a:lnTo>
                  <a:lnTo>
                    <a:pt x="625284" y="48869"/>
                  </a:lnTo>
                  <a:lnTo>
                    <a:pt x="634054" y="47283"/>
                  </a:lnTo>
                  <a:lnTo>
                    <a:pt x="640321" y="42524"/>
                  </a:lnTo>
                  <a:lnTo>
                    <a:pt x="644083" y="34591"/>
                  </a:lnTo>
                  <a:lnTo>
                    <a:pt x="645337" y="23482"/>
                  </a:lnTo>
                  <a:lnTo>
                    <a:pt x="642925" y="13207"/>
                  </a:lnTo>
                  <a:lnTo>
                    <a:pt x="635690" y="5868"/>
                  </a:lnTo>
                  <a:lnTo>
                    <a:pt x="623633" y="1467"/>
                  </a:lnTo>
                  <a:lnTo>
                    <a:pt x="606755" y="0"/>
                  </a:lnTo>
                  <a:lnTo>
                    <a:pt x="548119" y="0"/>
                  </a:lnTo>
                  <a:lnTo>
                    <a:pt x="339331" y="385089"/>
                  </a:lnTo>
                  <a:lnTo>
                    <a:pt x="333711" y="396007"/>
                  </a:lnTo>
                  <a:lnTo>
                    <a:pt x="328990" y="403806"/>
                  </a:lnTo>
                  <a:lnTo>
                    <a:pt x="325168" y="408485"/>
                  </a:lnTo>
                  <a:lnTo>
                    <a:pt x="322249" y="410044"/>
                  </a:lnTo>
                  <a:lnTo>
                    <a:pt x="319330" y="408487"/>
                  </a:lnTo>
                  <a:lnTo>
                    <a:pt x="315509" y="403815"/>
                  </a:lnTo>
                  <a:lnTo>
                    <a:pt x="310787" y="396028"/>
                  </a:lnTo>
                  <a:lnTo>
                    <a:pt x="305168" y="385127"/>
                  </a:lnTo>
                  <a:lnTo>
                    <a:pt x="126263" y="19710"/>
                  </a:lnTo>
                  <a:lnTo>
                    <a:pt x="120924" y="11085"/>
                  </a:lnTo>
                  <a:lnTo>
                    <a:pt x="114357" y="4926"/>
                  </a:lnTo>
                  <a:lnTo>
                    <a:pt x="106560" y="1231"/>
                  </a:lnTo>
                  <a:lnTo>
                    <a:pt x="97536" y="0"/>
                  </a:lnTo>
                  <a:lnTo>
                    <a:pt x="38582" y="0"/>
                  </a:lnTo>
                  <a:lnTo>
                    <a:pt x="21704" y="1464"/>
                  </a:lnTo>
                  <a:lnTo>
                    <a:pt x="9647" y="5859"/>
                  </a:lnTo>
                  <a:lnTo>
                    <a:pt x="2412" y="13185"/>
                  </a:lnTo>
                  <a:lnTo>
                    <a:pt x="0" y="23444"/>
                  </a:lnTo>
                  <a:lnTo>
                    <a:pt x="1252" y="34536"/>
                  </a:lnTo>
                  <a:lnTo>
                    <a:pt x="5011" y="42457"/>
                  </a:lnTo>
                  <a:lnTo>
                    <a:pt x="11278" y="47209"/>
                  </a:lnTo>
                  <a:lnTo>
                    <a:pt x="20053" y="48793"/>
                  </a:lnTo>
                  <a:lnTo>
                    <a:pt x="28156" y="51091"/>
                  </a:lnTo>
                  <a:lnTo>
                    <a:pt x="33947" y="57983"/>
                  </a:lnTo>
                  <a:lnTo>
                    <a:pt x="37423" y="69469"/>
                  </a:lnTo>
                  <a:lnTo>
                    <a:pt x="38582" y="85547"/>
                  </a:lnTo>
                  <a:lnTo>
                    <a:pt x="38582" y="426923"/>
                  </a:lnTo>
                  <a:lnTo>
                    <a:pt x="20053" y="463295"/>
                  </a:lnTo>
                  <a:lnTo>
                    <a:pt x="11278" y="464907"/>
                  </a:lnTo>
                  <a:lnTo>
                    <a:pt x="5011" y="469741"/>
                  </a:lnTo>
                  <a:lnTo>
                    <a:pt x="1252" y="477794"/>
                  </a:lnTo>
                  <a:lnTo>
                    <a:pt x="0" y="489064"/>
                  </a:lnTo>
                  <a:lnTo>
                    <a:pt x="2412" y="499174"/>
                  </a:lnTo>
                  <a:lnTo>
                    <a:pt x="9647" y="506398"/>
                  </a:lnTo>
                  <a:lnTo>
                    <a:pt x="21704" y="510733"/>
                  </a:lnTo>
                  <a:lnTo>
                    <a:pt x="38582" y="512178"/>
                  </a:lnTo>
                  <a:lnTo>
                    <a:pt x="97370" y="512178"/>
                  </a:lnTo>
                  <a:lnTo>
                    <a:pt x="114182" y="510733"/>
                  </a:lnTo>
                  <a:lnTo>
                    <a:pt x="126191" y="506398"/>
                  </a:lnTo>
                  <a:lnTo>
                    <a:pt x="133398" y="499174"/>
                  </a:lnTo>
                  <a:lnTo>
                    <a:pt x="135801" y="489064"/>
                  </a:lnTo>
                  <a:lnTo>
                    <a:pt x="134500" y="477788"/>
                  </a:lnTo>
                  <a:lnTo>
                    <a:pt x="130600" y="469736"/>
                  </a:lnTo>
                  <a:lnTo>
                    <a:pt x="124099" y="464905"/>
                  </a:lnTo>
                  <a:lnTo>
                    <a:pt x="114998" y="463295"/>
                  </a:lnTo>
                  <a:lnTo>
                    <a:pt x="107216" y="461021"/>
                  </a:lnTo>
                  <a:lnTo>
                    <a:pt x="101660" y="454199"/>
                  </a:lnTo>
                  <a:lnTo>
                    <a:pt x="98328" y="442829"/>
                  </a:lnTo>
                  <a:lnTo>
                    <a:pt x="97218" y="426910"/>
                  </a:lnTo>
                  <a:lnTo>
                    <a:pt x="97218" y="118808"/>
                  </a:lnTo>
                  <a:lnTo>
                    <a:pt x="97218" y="108953"/>
                  </a:lnTo>
                  <a:lnTo>
                    <a:pt x="98767" y="104025"/>
                  </a:lnTo>
                  <a:lnTo>
                    <a:pt x="101879" y="104025"/>
                  </a:lnTo>
                  <a:lnTo>
                    <a:pt x="104990" y="104025"/>
                  </a:lnTo>
                  <a:lnTo>
                    <a:pt x="108216" y="107302"/>
                  </a:lnTo>
                  <a:lnTo>
                    <a:pt x="111594" y="113855"/>
                  </a:lnTo>
                  <a:lnTo>
                    <a:pt x="300723" y="492124"/>
                  </a:lnTo>
                  <a:lnTo>
                    <a:pt x="305478" y="500330"/>
                  </a:lnTo>
                  <a:lnTo>
                    <a:pt x="310657" y="506409"/>
                  </a:lnTo>
                  <a:lnTo>
                    <a:pt x="316260" y="510359"/>
                  </a:lnTo>
                  <a:lnTo>
                    <a:pt x="322287" y="512178"/>
                  </a:lnTo>
                  <a:lnTo>
                    <a:pt x="328648" y="510359"/>
                  </a:lnTo>
                  <a:lnTo>
                    <a:pt x="533742" y="113855"/>
                  </a:lnTo>
                  <a:lnTo>
                    <a:pt x="537019" y="107302"/>
                  </a:lnTo>
                  <a:lnTo>
                    <a:pt x="540169" y="104025"/>
                  </a:lnTo>
                  <a:lnTo>
                    <a:pt x="543204" y="104025"/>
                  </a:lnTo>
                  <a:lnTo>
                    <a:pt x="546227" y="104025"/>
                  </a:lnTo>
                  <a:lnTo>
                    <a:pt x="547738" y="108953"/>
                  </a:lnTo>
                  <a:lnTo>
                    <a:pt x="547738" y="118808"/>
                  </a:lnTo>
                  <a:lnTo>
                    <a:pt x="547738" y="426986"/>
                  </a:lnTo>
                  <a:lnTo>
                    <a:pt x="546638" y="442912"/>
                  </a:lnTo>
                  <a:lnTo>
                    <a:pt x="543337" y="454286"/>
                  </a:lnTo>
                  <a:lnTo>
                    <a:pt x="537837" y="461110"/>
                  </a:lnTo>
                  <a:lnTo>
                    <a:pt x="530136" y="463384"/>
                  </a:lnTo>
                  <a:lnTo>
                    <a:pt x="520953" y="464992"/>
                  </a:lnTo>
                  <a:lnTo>
                    <a:pt x="514397" y="469814"/>
                  </a:lnTo>
                  <a:lnTo>
                    <a:pt x="510465" y="477850"/>
                  </a:lnTo>
                  <a:lnTo>
                    <a:pt x="509155" y="489102"/>
                  </a:lnTo>
                  <a:lnTo>
                    <a:pt x="511589" y="499196"/>
                  </a:lnTo>
                  <a:lnTo>
                    <a:pt x="518893" y="506407"/>
                  </a:lnTo>
                  <a:lnTo>
                    <a:pt x="531069" y="510735"/>
                  </a:lnTo>
                  <a:lnTo>
                    <a:pt x="548119" y="512178"/>
                  </a:lnTo>
                  <a:lnTo>
                    <a:pt x="606755" y="512178"/>
                  </a:lnTo>
                  <a:lnTo>
                    <a:pt x="623633" y="510733"/>
                  </a:lnTo>
                  <a:lnTo>
                    <a:pt x="635690" y="506398"/>
                  </a:lnTo>
                  <a:lnTo>
                    <a:pt x="642925" y="499174"/>
                  </a:lnTo>
                  <a:lnTo>
                    <a:pt x="645337" y="489064"/>
                  </a:lnTo>
                  <a:lnTo>
                    <a:pt x="644083" y="477796"/>
                  </a:lnTo>
                  <a:lnTo>
                    <a:pt x="640321" y="469747"/>
                  </a:lnTo>
                  <a:lnTo>
                    <a:pt x="634054" y="464918"/>
                  </a:lnTo>
                  <a:lnTo>
                    <a:pt x="625284" y="463308"/>
                  </a:lnTo>
                  <a:close/>
                </a:path>
              </a:pathLst>
            </a:custGeom>
            <a:ln w="25400">
              <a:solidFill>
                <a:srgbClr val="B442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604485" y="2731636"/>
              <a:ext cx="545465" cy="522605"/>
            </a:xfrm>
            <a:custGeom>
              <a:avLst/>
              <a:gdLst/>
              <a:ahLst/>
              <a:cxnLst/>
              <a:rect l="l" t="t" r="r" b="b"/>
              <a:pathLst>
                <a:path w="545465" h="522604">
                  <a:moveTo>
                    <a:pt x="542442" y="483425"/>
                  </a:moveTo>
                  <a:lnTo>
                    <a:pt x="538470" y="478958"/>
                  </a:lnTo>
                  <a:lnTo>
                    <a:pt x="532230" y="475767"/>
                  </a:lnTo>
                  <a:lnTo>
                    <a:pt x="523720" y="473852"/>
                  </a:lnTo>
                  <a:lnTo>
                    <a:pt x="512940" y="473214"/>
                  </a:lnTo>
                  <a:lnTo>
                    <a:pt x="505181" y="470259"/>
                  </a:lnTo>
                  <a:lnTo>
                    <a:pt x="496670" y="461394"/>
                  </a:lnTo>
                  <a:lnTo>
                    <a:pt x="487403" y="446618"/>
                  </a:lnTo>
                  <a:lnTo>
                    <a:pt x="477380" y="425932"/>
                  </a:lnTo>
                  <a:lnTo>
                    <a:pt x="296189" y="10591"/>
                  </a:lnTo>
                  <a:lnTo>
                    <a:pt x="293022" y="5957"/>
                  </a:lnTo>
                  <a:lnTo>
                    <a:pt x="288056" y="2647"/>
                  </a:lnTo>
                  <a:lnTo>
                    <a:pt x="281292" y="661"/>
                  </a:lnTo>
                  <a:lnTo>
                    <a:pt x="272732" y="0"/>
                  </a:lnTo>
                  <a:lnTo>
                    <a:pt x="264007" y="661"/>
                  </a:lnTo>
                  <a:lnTo>
                    <a:pt x="257127" y="2647"/>
                  </a:lnTo>
                  <a:lnTo>
                    <a:pt x="252090" y="5957"/>
                  </a:lnTo>
                  <a:lnTo>
                    <a:pt x="248894" y="10591"/>
                  </a:lnTo>
                  <a:lnTo>
                    <a:pt x="68465" y="425932"/>
                  </a:lnTo>
                  <a:lnTo>
                    <a:pt x="58514" y="446618"/>
                  </a:lnTo>
                  <a:lnTo>
                    <a:pt x="49082" y="461394"/>
                  </a:lnTo>
                  <a:lnTo>
                    <a:pt x="40169" y="470259"/>
                  </a:lnTo>
                  <a:lnTo>
                    <a:pt x="31775" y="473214"/>
                  </a:lnTo>
                  <a:lnTo>
                    <a:pt x="17873" y="474822"/>
                  </a:lnTo>
                  <a:lnTo>
                    <a:pt x="7943" y="479644"/>
                  </a:lnTo>
                  <a:lnTo>
                    <a:pt x="1985" y="487680"/>
                  </a:lnTo>
                  <a:lnTo>
                    <a:pt x="0" y="498932"/>
                  </a:lnTo>
                  <a:lnTo>
                    <a:pt x="2388" y="509031"/>
                  </a:lnTo>
                  <a:lnTo>
                    <a:pt x="9551" y="516242"/>
                  </a:lnTo>
                  <a:lnTo>
                    <a:pt x="21490" y="520567"/>
                  </a:lnTo>
                  <a:lnTo>
                    <a:pt x="38201" y="522008"/>
                  </a:lnTo>
                  <a:lnTo>
                    <a:pt x="110832" y="522008"/>
                  </a:lnTo>
                  <a:lnTo>
                    <a:pt x="127877" y="520567"/>
                  </a:lnTo>
                  <a:lnTo>
                    <a:pt x="140054" y="516243"/>
                  </a:lnTo>
                  <a:lnTo>
                    <a:pt x="147360" y="509036"/>
                  </a:lnTo>
                  <a:lnTo>
                    <a:pt x="149796" y="498944"/>
                  </a:lnTo>
                  <a:lnTo>
                    <a:pt x="148920" y="489234"/>
                  </a:lnTo>
                  <a:lnTo>
                    <a:pt x="146294" y="481649"/>
                  </a:lnTo>
                  <a:lnTo>
                    <a:pt x="141920" y="476190"/>
                  </a:lnTo>
                  <a:lnTo>
                    <a:pt x="135801" y="472859"/>
                  </a:lnTo>
                  <a:lnTo>
                    <a:pt x="126466" y="469836"/>
                  </a:lnTo>
                  <a:lnTo>
                    <a:pt x="121805" y="464794"/>
                  </a:lnTo>
                  <a:lnTo>
                    <a:pt x="121805" y="457733"/>
                  </a:lnTo>
                  <a:lnTo>
                    <a:pt x="122284" y="450361"/>
                  </a:lnTo>
                  <a:lnTo>
                    <a:pt x="123721" y="442609"/>
                  </a:lnTo>
                  <a:lnTo>
                    <a:pt x="126118" y="434478"/>
                  </a:lnTo>
                  <a:lnTo>
                    <a:pt x="129476" y="425970"/>
                  </a:lnTo>
                  <a:lnTo>
                    <a:pt x="150075" y="379526"/>
                  </a:lnTo>
                  <a:lnTo>
                    <a:pt x="153606" y="371119"/>
                  </a:lnTo>
                  <a:lnTo>
                    <a:pt x="159270" y="366915"/>
                  </a:lnTo>
                  <a:lnTo>
                    <a:pt x="167068" y="366915"/>
                  </a:lnTo>
                  <a:lnTo>
                    <a:pt x="378205" y="366915"/>
                  </a:lnTo>
                  <a:lnTo>
                    <a:pt x="386003" y="366915"/>
                  </a:lnTo>
                  <a:lnTo>
                    <a:pt x="391667" y="371094"/>
                  </a:lnTo>
                  <a:lnTo>
                    <a:pt x="395198" y="379450"/>
                  </a:lnTo>
                  <a:lnTo>
                    <a:pt x="415442" y="425881"/>
                  </a:lnTo>
                  <a:lnTo>
                    <a:pt x="418870" y="434827"/>
                  </a:lnTo>
                  <a:lnTo>
                    <a:pt x="421324" y="443110"/>
                  </a:lnTo>
                  <a:lnTo>
                    <a:pt x="422798" y="450729"/>
                  </a:lnTo>
                  <a:lnTo>
                    <a:pt x="423290" y="457682"/>
                  </a:lnTo>
                  <a:lnTo>
                    <a:pt x="423290" y="468045"/>
                  </a:lnTo>
                  <a:lnTo>
                    <a:pt x="418871" y="473214"/>
                  </a:lnTo>
                  <a:lnTo>
                    <a:pt x="410044" y="473214"/>
                  </a:lnTo>
                  <a:lnTo>
                    <a:pt x="403594" y="474822"/>
                  </a:lnTo>
                  <a:lnTo>
                    <a:pt x="398986" y="479644"/>
                  </a:lnTo>
                  <a:lnTo>
                    <a:pt x="396221" y="487680"/>
                  </a:lnTo>
                  <a:lnTo>
                    <a:pt x="395300" y="498932"/>
                  </a:lnTo>
                  <a:lnTo>
                    <a:pt x="397757" y="509031"/>
                  </a:lnTo>
                  <a:lnTo>
                    <a:pt x="405131" y="516242"/>
                  </a:lnTo>
                  <a:lnTo>
                    <a:pt x="417422" y="520567"/>
                  </a:lnTo>
                  <a:lnTo>
                    <a:pt x="434632" y="522008"/>
                  </a:lnTo>
                  <a:lnTo>
                    <a:pt x="506882" y="522008"/>
                  </a:lnTo>
                  <a:lnTo>
                    <a:pt x="523765" y="520567"/>
                  </a:lnTo>
                  <a:lnTo>
                    <a:pt x="535822" y="516242"/>
                  </a:lnTo>
                  <a:lnTo>
                    <a:pt x="543054" y="509031"/>
                  </a:lnTo>
                  <a:lnTo>
                    <a:pt x="545464" y="498932"/>
                  </a:lnTo>
                  <a:lnTo>
                    <a:pt x="545464" y="492125"/>
                  </a:lnTo>
                  <a:lnTo>
                    <a:pt x="544461" y="486956"/>
                  </a:lnTo>
                  <a:lnTo>
                    <a:pt x="542442" y="483425"/>
                  </a:lnTo>
                  <a:close/>
                </a:path>
              </a:pathLst>
            </a:custGeom>
            <a:ln w="25400">
              <a:solidFill>
                <a:srgbClr val="B442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74855" y="2831280"/>
              <a:ext cx="204749" cy="22739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8201773" y="2731632"/>
              <a:ext cx="545465" cy="522605"/>
            </a:xfrm>
            <a:custGeom>
              <a:avLst/>
              <a:gdLst/>
              <a:ahLst/>
              <a:cxnLst/>
              <a:rect l="l" t="t" r="r" b="b"/>
              <a:pathLst>
                <a:path w="545465" h="522604">
                  <a:moveTo>
                    <a:pt x="542823" y="487591"/>
                  </a:moveTo>
                  <a:lnTo>
                    <a:pt x="536663" y="476099"/>
                  </a:lnTo>
                  <a:lnTo>
                    <a:pt x="531499" y="466540"/>
                  </a:lnTo>
                  <a:lnTo>
                    <a:pt x="527333" y="458916"/>
                  </a:lnTo>
                  <a:lnTo>
                    <a:pt x="524167" y="453224"/>
                  </a:lnTo>
                  <a:lnTo>
                    <a:pt x="295808" y="10591"/>
                  </a:lnTo>
                  <a:lnTo>
                    <a:pt x="293039" y="3530"/>
                  </a:lnTo>
                  <a:lnTo>
                    <a:pt x="285343" y="0"/>
                  </a:lnTo>
                  <a:lnTo>
                    <a:pt x="272732" y="0"/>
                  </a:lnTo>
                  <a:lnTo>
                    <a:pt x="20053" y="453174"/>
                  </a:lnTo>
                  <a:lnTo>
                    <a:pt x="1252" y="494379"/>
                  </a:lnTo>
                  <a:lnTo>
                    <a:pt x="0" y="500456"/>
                  </a:lnTo>
                  <a:lnTo>
                    <a:pt x="2364" y="509888"/>
                  </a:lnTo>
                  <a:lnTo>
                    <a:pt x="9458" y="516623"/>
                  </a:lnTo>
                  <a:lnTo>
                    <a:pt x="21281" y="520662"/>
                  </a:lnTo>
                  <a:lnTo>
                    <a:pt x="37833" y="522008"/>
                  </a:lnTo>
                  <a:lnTo>
                    <a:pt x="506514" y="522008"/>
                  </a:lnTo>
                  <a:lnTo>
                    <a:pt x="523556" y="520662"/>
                  </a:lnTo>
                  <a:lnTo>
                    <a:pt x="535728" y="516623"/>
                  </a:lnTo>
                  <a:lnTo>
                    <a:pt x="543031" y="509888"/>
                  </a:lnTo>
                  <a:lnTo>
                    <a:pt x="545464" y="500456"/>
                  </a:lnTo>
                  <a:lnTo>
                    <a:pt x="545464" y="496417"/>
                  </a:lnTo>
                  <a:lnTo>
                    <a:pt x="544588" y="492124"/>
                  </a:lnTo>
                  <a:lnTo>
                    <a:pt x="542823" y="487591"/>
                  </a:lnTo>
                  <a:close/>
                </a:path>
                <a:path w="545465" h="522604">
                  <a:moveTo>
                    <a:pt x="436156" y="469430"/>
                  </a:moveTo>
                  <a:lnTo>
                    <a:pt x="108572" y="469430"/>
                  </a:lnTo>
                  <a:lnTo>
                    <a:pt x="98306" y="468558"/>
                  </a:lnTo>
                  <a:lnTo>
                    <a:pt x="90976" y="465940"/>
                  </a:lnTo>
                  <a:lnTo>
                    <a:pt x="86580" y="461575"/>
                  </a:lnTo>
                  <a:lnTo>
                    <a:pt x="85115" y="455460"/>
                  </a:lnTo>
                  <a:lnTo>
                    <a:pt x="85760" y="450456"/>
                  </a:lnTo>
                  <a:lnTo>
                    <a:pt x="260095" y="116814"/>
                  </a:lnTo>
                  <a:lnTo>
                    <a:pt x="268071" y="112344"/>
                  </a:lnTo>
                  <a:lnTo>
                    <a:pt x="272630" y="112344"/>
                  </a:lnTo>
                  <a:lnTo>
                    <a:pt x="277190" y="112344"/>
                  </a:lnTo>
                  <a:lnTo>
                    <a:pt x="449135" y="427583"/>
                  </a:lnTo>
                  <a:lnTo>
                    <a:pt x="459981" y="455485"/>
                  </a:lnTo>
                  <a:lnTo>
                    <a:pt x="458492" y="461591"/>
                  </a:lnTo>
                  <a:lnTo>
                    <a:pt x="454026" y="465948"/>
                  </a:lnTo>
                  <a:lnTo>
                    <a:pt x="446581" y="468560"/>
                  </a:lnTo>
                  <a:lnTo>
                    <a:pt x="436156" y="469430"/>
                  </a:lnTo>
                  <a:close/>
                </a:path>
              </a:pathLst>
            </a:custGeom>
            <a:ln w="25400">
              <a:solidFill>
                <a:srgbClr val="B442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799067" y="2731636"/>
              <a:ext cx="545465" cy="522605"/>
            </a:xfrm>
            <a:custGeom>
              <a:avLst/>
              <a:gdLst/>
              <a:ahLst/>
              <a:cxnLst/>
              <a:rect l="l" t="t" r="r" b="b"/>
              <a:pathLst>
                <a:path w="545465" h="522604">
                  <a:moveTo>
                    <a:pt x="542442" y="483425"/>
                  </a:moveTo>
                  <a:lnTo>
                    <a:pt x="538470" y="478958"/>
                  </a:lnTo>
                  <a:lnTo>
                    <a:pt x="532230" y="475767"/>
                  </a:lnTo>
                  <a:lnTo>
                    <a:pt x="523720" y="473852"/>
                  </a:lnTo>
                  <a:lnTo>
                    <a:pt x="512940" y="473214"/>
                  </a:lnTo>
                  <a:lnTo>
                    <a:pt x="505181" y="470259"/>
                  </a:lnTo>
                  <a:lnTo>
                    <a:pt x="496670" y="461394"/>
                  </a:lnTo>
                  <a:lnTo>
                    <a:pt x="487403" y="446618"/>
                  </a:lnTo>
                  <a:lnTo>
                    <a:pt x="477380" y="425932"/>
                  </a:lnTo>
                  <a:lnTo>
                    <a:pt x="296189" y="10591"/>
                  </a:lnTo>
                  <a:lnTo>
                    <a:pt x="293022" y="5957"/>
                  </a:lnTo>
                  <a:lnTo>
                    <a:pt x="288056" y="2647"/>
                  </a:lnTo>
                  <a:lnTo>
                    <a:pt x="281292" y="661"/>
                  </a:lnTo>
                  <a:lnTo>
                    <a:pt x="272732" y="0"/>
                  </a:lnTo>
                  <a:lnTo>
                    <a:pt x="264007" y="661"/>
                  </a:lnTo>
                  <a:lnTo>
                    <a:pt x="257127" y="2647"/>
                  </a:lnTo>
                  <a:lnTo>
                    <a:pt x="252090" y="5957"/>
                  </a:lnTo>
                  <a:lnTo>
                    <a:pt x="248894" y="10591"/>
                  </a:lnTo>
                  <a:lnTo>
                    <a:pt x="68465" y="425932"/>
                  </a:lnTo>
                  <a:lnTo>
                    <a:pt x="58514" y="446618"/>
                  </a:lnTo>
                  <a:lnTo>
                    <a:pt x="49082" y="461394"/>
                  </a:lnTo>
                  <a:lnTo>
                    <a:pt x="40169" y="470259"/>
                  </a:lnTo>
                  <a:lnTo>
                    <a:pt x="31775" y="473214"/>
                  </a:lnTo>
                  <a:lnTo>
                    <a:pt x="17873" y="474822"/>
                  </a:lnTo>
                  <a:lnTo>
                    <a:pt x="7943" y="479644"/>
                  </a:lnTo>
                  <a:lnTo>
                    <a:pt x="1985" y="487680"/>
                  </a:lnTo>
                  <a:lnTo>
                    <a:pt x="0" y="498932"/>
                  </a:lnTo>
                  <a:lnTo>
                    <a:pt x="2388" y="509031"/>
                  </a:lnTo>
                  <a:lnTo>
                    <a:pt x="9551" y="516242"/>
                  </a:lnTo>
                  <a:lnTo>
                    <a:pt x="21490" y="520567"/>
                  </a:lnTo>
                  <a:lnTo>
                    <a:pt x="38201" y="522008"/>
                  </a:lnTo>
                  <a:lnTo>
                    <a:pt x="110832" y="522008"/>
                  </a:lnTo>
                  <a:lnTo>
                    <a:pt x="127877" y="520567"/>
                  </a:lnTo>
                  <a:lnTo>
                    <a:pt x="140054" y="516243"/>
                  </a:lnTo>
                  <a:lnTo>
                    <a:pt x="147360" y="509036"/>
                  </a:lnTo>
                  <a:lnTo>
                    <a:pt x="149796" y="498944"/>
                  </a:lnTo>
                  <a:lnTo>
                    <a:pt x="148920" y="489234"/>
                  </a:lnTo>
                  <a:lnTo>
                    <a:pt x="146294" y="481649"/>
                  </a:lnTo>
                  <a:lnTo>
                    <a:pt x="141920" y="476190"/>
                  </a:lnTo>
                  <a:lnTo>
                    <a:pt x="135801" y="472859"/>
                  </a:lnTo>
                  <a:lnTo>
                    <a:pt x="126466" y="469836"/>
                  </a:lnTo>
                  <a:lnTo>
                    <a:pt x="121805" y="464794"/>
                  </a:lnTo>
                  <a:lnTo>
                    <a:pt x="121805" y="457733"/>
                  </a:lnTo>
                  <a:lnTo>
                    <a:pt x="122284" y="450361"/>
                  </a:lnTo>
                  <a:lnTo>
                    <a:pt x="123721" y="442609"/>
                  </a:lnTo>
                  <a:lnTo>
                    <a:pt x="126118" y="434478"/>
                  </a:lnTo>
                  <a:lnTo>
                    <a:pt x="129476" y="425970"/>
                  </a:lnTo>
                  <a:lnTo>
                    <a:pt x="150075" y="379526"/>
                  </a:lnTo>
                  <a:lnTo>
                    <a:pt x="153606" y="371119"/>
                  </a:lnTo>
                  <a:lnTo>
                    <a:pt x="159270" y="366915"/>
                  </a:lnTo>
                  <a:lnTo>
                    <a:pt x="167068" y="366915"/>
                  </a:lnTo>
                  <a:lnTo>
                    <a:pt x="378205" y="366915"/>
                  </a:lnTo>
                  <a:lnTo>
                    <a:pt x="386003" y="366915"/>
                  </a:lnTo>
                  <a:lnTo>
                    <a:pt x="391667" y="371094"/>
                  </a:lnTo>
                  <a:lnTo>
                    <a:pt x="395198" y="379450"/>
                  </a:lnTo>
                  <a:lnTo>
                    <a:pt x="415442" y="425881"/>
                  </a:lnTo>
                  <a:lnTo>
                    <a:pt x="418870" y="434827"/>
                  </a:lnTo>
                  <a:lnTo>
                    <a:pt x="421324" y="443110"/>
                  </a:lnTo>
                  <a:lnTo>
                    <a:pt x="422798" y="450729"/>
                  </a:lnTo>
                  <a:lnTo>
                    <a:pt x="423290" y="457682"/>
                  </a:lnTo>
                  <a:lnTo>
                    <a:pt x="423290" y="468045"/>
                  </a:lnTo>
                  <a:lnTo>
                    <a:pt x="418871" y="473214"/>
                  </a:lnTo>
                  <a:lnTo>
                    <a:pt x="410044" y="473214"/>
                  </a:lnTo>
                  <a:lnTo>
                    <a:pt x="403594" y="474822"/>
                  </a:lnTo>
                  <a:lnTo>
                    <a:pt x="398986" y="479644"/>
                  </a:lnTo>
                  <a:lnTo>
                    <a:pt x="396221" y="487680"/>
                  </a:lnTo>
                  <a:lnTo>
                    <a:pt x="395300" y="498932"/>
                  </a:lnTo>
                  <a:lnTo>
                    <a:pt x="397757" y="509031"/>
                  </a:lnTo>
                  <a:lnTo>
                    <a:pt x="405131" y="516242"/>
                  </a:lnTo>
                  <a:lnTo>
                    <a:pt x="417422" y="520567"/>
                  </a:lnTo>
                  <a:lnTo>
                    <a:pt x="434632" y="522008"/>
                  </a:lnTo>
                  <a:lnTo>
                    <a:pt x="506882" y="522008"/>
                  </a:lnTo>
                  <a:lnTo>
                    <a:pt x="523765" y="520567"/>
                  </a:lnTo>
                  <a:lnTo>
                    <a:pt x="535822" y="516242"/>
                  </a:lnTo>
                  <a:lnTo>
                    <a:pt x="543054" y="509031"/>
                  </a:lnTo>
                  <a:lnTo>
                    <a:pt x="545464" y="498932"/>
                  </a:lnTo>
                  <a:lnTo>
                    <a:pt x="545464" y="492125"/>
                  </a:lnTo>
                  <a:lnTo>
                    <a:pt x="544461" y="486956"/>
                  </a:lnTo>
                  <a:lnTo>
                    <a:pt x="542442" y="483425"/>
                  </a:lnTo>
                  <a:close/>
                </a:path>
              </a:pathLst>
            </a:custGeom>
            <a:ln w="25400">
              <a:solidFill>
                <a:srgbClr val="B442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69437" y="2831280"/>
              <a:ext cx="204749" cy="227393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1119560" y="2466245"/>
            <a:ext cx="8258175" cy="168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7109"/>
              </a:lnSpc>
              <a:spcBef>
                <a:spcPts val="100"/>
              </a:spcBef>
            </a:pPr>
            <a:r>
              <a:rPr sz="6100" spc="565" dirty="0">
                <a:solidFill>
                  <a:srgbClr val="B44230"/>
                </a:solidFill>
                <a:latin typeface="Corbel"/>
                <a:cs typeface="Corbel"/>
              </a:rPr>
              <a:t>ΜΕΓΑΛΗ</a:t>
            </a:r>
            <a:r>
              <a:rPr sz="6100" spc="240" dirty="0">
                <a:solidFill>
                  <a:srgbClr val="B44230"/>
                </a:solidFill>
                <a:latin typeface="Corbel"/>
                <a:cs typeface="Corbel"/>
              </a:rPr>
              <a:t> </a:t>
            </a:r>
            <a:r>
              <a:rPr sz="6100" spc="585" dirty="0">
                <a:solidFill>
                  <a:srgbClr val="B44230"/>
                </a:solidFill>
                <a:latin typeface="Corbel"/>
                <a:cs typeface="Corbel"/>
              </a:rPr>
              <a:t>ΕΒΔΟΜΑΔΑ</a:t>
            </a:r>
            <a:endParaRPr sz="6100">
              <a:latin typeface="Corbel"/>
              <a:cs typeface="Corbel"/>
            </a:endParaRPr>
          </a:p>
          <a:p>
            <a:pPr marL="1228725" marR="1216660" algn="ctr">
              <a:lnSpc>
                <a:spcPts val="2800"/>
              </a:lnSpc>
              <a:spcBef>
                <a:spcPts val="350"/>
              </a:spcBef>
            </a:pPr>
            <a:r>
              <a:rPr sz="2800" spc="100" dirty="0">
                <a:solidFill>
                  <a:srgbClr val="25408F"/>
                </a:solidFill>
                <a:latin typeface="Corbel"/>
                <a:cs typeface="Corbel"/>
              </a:rPr>
              <a:t>Μια</a:t>
            </a:r>
            <a:r>
              <a:rPr sz="2800" spc="125" dirty="0">
                <a:solidFill>
                  <a:srgbClr val="25408F"/>
                </a:solidFill>
                <a:latin typeface="Corbel"/>
                <a:cs typeface="Corbel"/>
              </a:rPr>
              <a:t> </a:t>
            </a:r>
            <a:r>
              <a:rPr sz="2800" spc="195" dirty="0">
                <a:solidFill>
                  <a:srgbClr val="25408F"/>
                </a:solidFill>
                <a:latin typeface="Corbel"/>
                <a:cs typeface="Corbel"/>
              </a:rPr>
              <a:t>απλή</a:t>
            </a:r>
            <a:r>
              <a:rPr sz="2800" spc="135" dirty="0">
                <a:solidFill>
                  <a:srgbClr val="25408F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25408F"/>
                </a:solidFill>
                <a:latin typeface="Corbel"/>
                <a:cs typeface="Corbel"/>
              </a:rPr>
              <a:t>και</a:t>
            </a:r>
            <a:r>
              <a:rPr sz="2800" spc="135" dirty="0">
                <a:solidFill>
                  <a:srgbClr val="25408F"/>
                </a:solidFill>
                <a:latin typeface="Corbel"/>
                <a:cs typeface="Corbel"/>
              </a:rPr>
              <a:t> </a:t>
            </a:r>
            <a:r>
              <a:rPr sz="2800" spc="185" dirty="0">
                <a:solidFill>
                  <a:srgbClr val="25408F"/>
                </a:solidFill>
                <a:latin typeface="Corbel"/>
                <a:cs typeface="Corbel"/>
              </a:rPr>
              <a:t>σύντομη</a:t>
            </a:r>
            <a:r>
              <a:rPr sz="2800" spc="135" dirty="0">
                <a:solidFill>
                  <a:srgbClr val="25408F"/>
                </a:solidFill>
                <a:latin typeface="Corbel"/>
                <a:cs typeface="Corbel"/>
              </a:rPr>
              <a:t> </a:t>
            </a:r>
            <a:r>
              <a:rPr sz="2800" spc="100" dirty="0">
                <a:solidFill>
                  <a:srgbClr val="25408F"/>
                </a:solidFill>
                <a:latin typeface="Corbel"/>
                <a:cs typeface="Corbel"/>
              </a:rPr>
              <a:t>παρουσίαση </a:t>
            </a:r>
            <a:r>
              <a:rPr sz="2800" spc="-545" dirty="0">
                <a:solidFill>
                  <a:srgbClr val="25408F"/>
                </a:solidFill>
                <a:latin typeface="Corbel"/>
                <a:cs typeface="Corbel"/>
              </a:rPr>
              <a:t> </a:t>
            </a:r>
            <a:r>
              <a:rPr sz="2800" spc="100" dirty="0">
                <a:solidFill>
                  <a:srgbClr val="25408F"/>
                </a:solidFill>
                <a:latin typeface="Corbel"/>
                <a:cs typeface="Corbel"/>
              </a:rPr>
              <a:t>για</a:t>
            </a:r>
            <a:r>
              <a:rPr sz="2800" spc="130" dirty="0">
                <a:solidFill>
                  <a:srgbClr val="25408F"/>
                </a:solidFill>
                <a:latin typeface="Corbel"/>
                <a:cs typeface="Corbel"/>
              </a:rPr>
              <a:t> </a:t>
            </a:r>
            <a:r>
              <a:rPr sz="2800" spc="120" dirty="0">
                <a:solidFill>
                  <a:srgbClr val="25408F"/>
                </a:solidFill>
                <a:latin typeface="Corbel"/>
                <a:cs typeface="Corbel"/>
              </a:rPr>
              <a:t>τους</a:t>
            </a:r>
            <a:r>
              <a:rPr sz="2800" spc="140" dirty="0">
                <a:solidFill>
                  <a:srgbClr val="25408F"/>
                </a:solidFill>
                <a:latin typeface="Corbel"/>
                <a:cs typeface="Corbel"/>
              </a:rPr>
              <a:t> </a:t>
            </a:r>
            <a:r>
              <a:rPr sz="2800" spc="40" dirty="0">
                <a:solidFill>
                  <a:srgbClr val="25408F"/>
                </a:solidFill>
                <a:latin typeface="Corbel"/>
                <a:cs typeface="Corbel"/>
              </a:rPr>
              <a:t>μικρούς</a:t>
            </a:r>
            <a:r>
              <a:rPr sz="2800" spc="140" dirty="0">
                <a:solidFill>
                  <a:srgbClr val="25408F"/>
                </a:solidFill>
                <a:latin typeface="Corbel"/>
                <a:cs typeface="Corbel"/>
              </a:rPr>
              <a:t> </a:t>
            </a:r>
            <a:r>
              <a:rPr sz="2800" spc="45" dirty="0">
                <a:solidFill>
                  <a:srgbClr val="25408F"/>
                </a:solidFill>
                <a:latin typeface="Corbel"/>
                <a:cs typeface="Corbel"/>
              </a:rPr>
              <a:t>μας</a:t>
            </a:r>
            <a:r>
              <a:rPr sz="2800" spc="135" dirty="0">
                <a:solidFill>
                  <a:srgbClr val="25408F"/>
                </a:solidFill>
                <a:latin typeface="Corbel"/>
                <a:cs typeface="Corbel"/>
              </a:rPr>
              <a:t> </a:t>
            </a:r>
            <a:r>
              <a:rPr sz="2800" spc="20" dirty="0">
                <a:solidFill>
                  <a:srgbClr val="25408F"/>
                </a:solidFill>
                <a:latin typeface="Corbel"/>
                <a:cs typeface="Corbel"/>
              </a:rPr>
              <a:t>φίλους.</a:t>
            </a:r>
            <a:endParaRPr sz="2800">
              <a:latin typeface="Corbel"/>
              <a:cs typeface="Corbe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88900" y="0"/>
            <a:ext cx="10518140" cy="2475230"/>
            <a:chOff x="88900" y="0"/>
            <a:chExt cx="10518140" cy="2475230"/>
          </a:xfrm>
        </p:grpSpPr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900" y="77640"/>
              <a:ext cx="1216888" cy="122212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572558" y="6355"/>
              <a:ext cx="1027992" cy="167365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9088094" y="6350"/>
              <a:ext cx="1512570" cy="2462530"/>
            </a:xfrm>
            <a:custGeom>
              <a:avLst/>
              <a:gdLst/>
              <a:ahLst/>
              <a:cxnLst/>
              <a:rect l="l" t="t" r="r" b="b"/>
              <a:pathLst>
                <a:path w="1512570" h="2462530">
                  <a:moveTo>
                    <a:pt x="0" y="2462390"/>
                  </a:moveTo>
                  <a:lnTo>
                    <a:pt x="1512455" y="2462390"/>
                  </a:lnTo>
                  <a:lnTo>
                    <a:pt x="1512455" y="0"/>
                  </a:lnTo>
                  <a:lnTo>
                    <a:pt x="0" y="0"/>
                  </a:lnTo>
                  <a:lnTo>
                    <a:pt x="0" y="246239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6" y="-90150"/>
            <a:ext cx="10692130" cy="7560309"/>
            <a:chOff x="0" y="12"/>
            <a:chExt cx="10692130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"/>
              <a:ext cx="10692003" cy="75599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8545" y="921092"/>
              <a:ext cx="9825355" cy="2780030"/>
            </a:xfrm>
            <a:custGeom>
              <a:avLst/>
              <a:gdLst/>
              <a:ahLst/>
              <a:cxnLst/>
              <a:rect l="l" t="t" r="r" b="b"/>
              <a:pathLst>
                <a:path w="9825355" h="2780029">
                  <a:moveTo>
                    <a:pt x="9825228" y="0"/>
                  </a:moveTo>
                  <a:lnTo>
                    <a:pt x="0" y="0"/>
                  </a:lnTo>
                  <a:lnTo>
                    <a:pt x="0" y="2779776"/>
                  </a:lnTo>
                  <a:lnTo>
                    <a:pt x="9825228" y="2779776"/>
                  </a:lnTo>
                  <a:lnTo>
                    <a:pt x="9825228" y="0"/>
                  </a:lnTo>
                  <a:close/>
                </a:path>
              </a:pathLst>
            </a:custGeom>
            <a:solidFill>
              <a:srgbClr val="000000">
                <a:alpha val="2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16500" y="825529"/>
            <a:ext cx="9745345" cy="271018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just">
              <a:lnSpc>
                <a:spcPts val="2500"/>
              </a:lnSpc>
              <a:spcBef>
                <a:spcPts val="300"/>
              </a:spcBef>
            </a:pPr>
            <a:r>
              <a:rPr sz="2200" spc="-150" dirty="0">
                <a:solidFill>
                  <a:srgbClr val="9E0D2B"/>
                </a:solidFill>
                <a:latin typeface="Trebuchet MS"/>
                <a:cs typeface="Trebuchet MS"/>
              </a:rPr>
              <a:t>T</a:t>
            </a:r>
            <a:r>
              <a:rPr sz="2200" spc="-150" dirty="0">
                <a:solidFill>
                  <a:srgbClr val="25408F"/>
                </a:solidFill>
                <a:latin typeface="Arial"/>
                <a:cs typeface="Arial"/>
              </a:rPr>
              <a:t>ο </a:t>
            </a:r>
            <a:r>
              <a:rPr sz="2200" spc="-105" dirty="0">
                <a:solidFill>
                  <a:srgbClr val="25408F"/>
                </a:solidFill>
                <a:latin typeface="Arial"/>
                <a:cs typeface="Arial"/>
              </a:rPr>
              <a:t>Μεγάλο </a:t>
            </a:r>
            <a:r>
              <a:rPr sz="2200" spc="-114" dirty="0">
                <a:solidFill>
                  <a:srgbClr val="25408F"/>
                </a:solidFill>
                <a:latin typeface="Arial"/>
                <a:cs typeface="Arial"/>
              </a:rPr>
              <a:t>Σάββατο </a:t>
            </a:r>
            <a:r>
              <a:rPr sz="2200" spc="-125" dirty="0">
                <a:solidFill>
                  <a:srgbClr val="25408F"/>
                </a:solidFill>
                <a:latin typeface="Arial"/>
                <a:cs typeface="Arial"/>
              </a:rPr>
              <a:t>γιορτάζουμε </a:t>
            </a:r>
            <a:r>
              <a:rPr sz="2200" spc="-150" dirty="0">
                <a:solidFill>
                  <a:srgbClr val="25408F"/>
                </a:solidFill>
                <a:latin typeface="Arial"/>
                <a:cs typeface="Arial"/>
              </a:rPr>
              <a:t>την </a:t>
            </a:r>
            <a:r>
              <a:rPr sz="2200" spc="-160" dirty="0">
                <a:solidFill>
                  <a:srgbClr val="25408F"/>
                </a:solidFill>
                <a:latin typeface="Arial"/>
                <a:cs typeface="Arial"/>
              </a:rPr>
              <a:t>Ταφή </a:t>
            </a:r>
            <a:r>
              <a:rPr sz="2200" spc="-195" dirty="0">
                <a:solidFill>
                  <a:srgbClr val="25408F"/>
                </a:solidFill>
                <a:latin typeface="Arial"/>
                <a:cs typeface="Arial"/>
              </a:rPr>
              <a:t>του </a:t>
            </a:r>
            <a:r>
              <a:rPr sz="2200" spc="-180" dirty="0">
                <a:solidFill>
                  <a:srgbClr val="25408F"/>
                </a:solidFill>
                <a:latin typeface="Arial"/>
                <a:cs typeface="Arial"/>
              </a:rPr>
              <a:t>Κυρίου </a:t>
            </a:r>
            <a:r>
              <a:rPr sz="2200" spc="-60" dirty="0">
                <a:solidFill>
                  <a:srgbClr val="25408F"/>
                </a:solidFill>
                <a:latin typeface="Arial"/>
                <a:cs typeface="Arial"/>
              </a:rPr>
              <a:t>και </a:t>
            </a:r>
            <a:r>
              <a:rPr sz="2200" spc="-150" dirty="0">
                <a:solidFill>
                  <a:srgbClr val="25408F"/>
                </a:solidFill>
                <a:latin typeface="Arial"/>
                <a:cs typeface="Arial"/>
              </a:rPr>
              <a:t>την </a:t>
            </a:r>
            <a:r>
              <a:rPr sz="2200" spc="-225" dirty="0">
                <a:solidFill>
                  <a:srgbClr val="25408F"/>
                </a:solidFill>
                <a:latin typeface="Arial"/>
                <a:cs typeface="Arial"/>
              </a:rPr>
              <a:t>Κάθοδο</a:t>
            </a:r>
            <a:r>
              <a:rPr sz="2200" spc="1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190" dirty="0">
                <a:solidFill>
                  <a:srgbClr val="25408F"/>
                </a:solidFill>
                <a:latin typeface="Arial"/>
                <a:cs typeface="Arial"/>
              </a:rPr>
              <a:t>Του </a:t>
            </a:r>
            <a:r>
              <a:rPr sz="2200" spc="-220" dirty="0">
                <a:solidFill>
                  <a:srgbClr val="25408F"/>
                </a:solidFill>
                <a:latin typeface="Arial"/>
                <a:cs typeface="Arial"/>
              </a:rPr>
              <a:t>στον</a:t>
            </a:r>
            <a:r>
              <a:rPr sz="2200" spc="17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25408F"/>
                </a:solidFill>
                <a:latin typeface="Arial"/>
                <a:cs typeface="Arial"/>
              </a:rPr>
              <a:t>Άδη. </a:t>
            </a:r>
            <a:r>
              <a:rPr sz="220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25408F"/>
                </a:solidFill>
                <a:latin typeface="Arial"/>
                <a:cs typeface="Arial"/>
              </a:rPr>
              <a:t>Εκεί </a:t>
            </a:r>
            <a:r>
              <a:rPr sz="2200" spc="-204" dirty="0">
                <a:solidFill>
                  <a:srgbClr val="25408F"/>
                </a:solidFill>
                <a:latin typeface="Arial"/>
                <a:cs typeface="Arial"/>
              </a:rPr>
              <a:t>κήρυξε </a:t>
            </a:r>
            <a:r>
              <a:rPr sz="2200" spc="-295" dirty="0">
                <a:solidFill>
                  <a:srgbClr val="25408F"/>
                </a:solidFill>
                <a:latin typeface="Arial"/>
                <a:cs typeface="Arial"/>
              </a:rPr>
              <a:t>σε</a:t>
            </a:r>
            <a:r>
              <a:rPr sz="2200" spc="-29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54" dirty="0">
                <a:solidFill>
                  <a:srgbClr val="25408F"/>
                </a:solidFill>
                <a:latin typeface="Arial"/>
                <a:cs typeface="Arial"/>
              </a:rPr>
              <a:t>όλους</a:t>
            </a:r>
            <a:r>
              <a:rPr sz="2200" spc="-25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10" dirty="0">
                <a:solidFill>
                  <a:srgbClr val="25408F"/>
                </a:solidFill>
                <a:latin typeface="Arial"/>
                <a:cs typeface="Arial"/>
              </a:rPr>
              <a:t>τους </a:t>
            </a:r>
            <a:r>
              <a:rPr sz="2200" spc="-204" dirty="0">
                <a:solidFill>
                  <a:srgbClr val="25408F"/>
                </a:solidFill>
                <a:latin typeface="Arial"/>
                <a:cs typeface="Arial"/>
              </a:rPr>
              <a:t>νεκρούς. </a:t>
            </a:r>
            <a:r>
              <a:rPr sz="2200" spc="-114" dirty="0">
                <a:solidFill>
                  <a:srgbClr val="25408F"/>
                </a:solidFill>
                <a:latin typeface="Arial"/>
                <a:cs typeface="Arial"/>
              </a:rPr>
              <a:t>Ακόμη </a:t>
            </a:r>
            <a:r>
              <a:rPr sz="2200" spc="-265" dirty="0">
                <a:solidFill>
                  <a:srgbClr val="25408F"/>
                </a:solidFill>
                <a:latin typeface="Arial"/>
                <a:cs typeface="Arial"/>
              </a:rPr>
              <a:t>δεν</a:t>
            </a:r>
            <a:r>
              <a:rPr sz="2200" spc="-2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25408F"/>
                </a:solidFill>
                <a:latin typeface="Arial"/>
                <a:cs typeface="Arial"/>
              </a:rPr>
              <a:t>είναι </a:t>
            </a:r>
            <a:r>
              <a:rPr sz="2200" spc="-150" dirty="0">
                <a:solidFill>
                  <a:srgbClr val="25408F"/>
                </a:solidFill>
                <a:latin typeface="Arial"/>
                <a:cs typeface="Arial"/>
              </a:rPr>
              <a:t>Ανάσταση, </a:t>
            </a:r>
            <a:r>
              <a:rPr sz="2200" spc="-165" dirty="0">
                <a:solidFill>
                  <a:srgbClr val="25408F"/>
                </a:solidFill>
                <a:latin typeface="Arial"/>
                <a:cs typeface="Arial"/>
              </a:rPr>
              <a:t>αλλά </a:t>
            </a:r>
            <a:r>
              <a:rPr sz="2200" spc="-120" dirty="0">
                <a:solidFill>
                  <a:srgbClr val="25408F"/>
                </a:solidFill>
                <a:latin typeface="Arial"/>
                <a:cs typeface="Arial"/>
              </a:rPr>
              <a:t>ετοιμαζόμαστε </a:t>
            </a:r>
            <a:r>
              <a:rPr sz="2200" spc="40" dirty="0">
                <a:solidFill>
                  <a:srgbClr val="25408F"/>
                </a:solidFill>
                <a:latin typeface="Arial"/>
                <a:cs typeface="Arial"/>
              </a:rPr>
              <a:t>για </a:t>
            </a:r>
            <a:r>
              <a:rPr sz="2200" spc="4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185" dirty="0">
                <a:solidFill>
                  <a:srgbClr val="25408F"/>
                </a:solidFill>
                <a:latin typeface="Arial"/>
                <a:cs typeface="Arial"/>
              </a:rPr>
              <a:t>αυτήν</a:t>
            </a:r>
            <a:r>
              <a:rPr sz="2200" spc="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25408F"/>
                </a:solidFill>
                <a:latin typeface="Arial"/>
                <a:cs typeface="Arial"/>
              </a:rPr>
              <a:t>και</a:t>
            </a:r>
            <a:r>
              <a:rPr sz="2200" spc="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25408F"/>
                </a:solidFill>
                <a:latin typeface="Arial"/>
                <a:cs typeface="Arial"/>
              </a:rPr>
              <a:t>έτσι</a:t>
            </a:r>
            <a:r>
              <a:rPr sz="2200" spc="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25408F"/>
                </a:solidFill>
                <a:latin typeface="Arial"/>
                <a:cs typeface="Arial"/>
              </a:rPr>
              <a:t>είναι</a:t>
            </a:r>
            <a:r>
              <a:rPr sz="2200" spc="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150" dirty="0">
                <a:solidFill>
                  <a:srgbClr val="25408F"/>
                </a:solidFill>
                <a:latin typeface="Arial"/>
                <a:cs typeface="Arial"/>
              </a:rPr>
              <a:t>το</a:t>
            </a:r>
            <a:r>
              <a:rPr sz="2200" spc="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40" dirty="0">
                <a:solidFill>
                  <a:srgbClr val="25408F"/>
                </a:solidFill>
                <a:latin typeface="Arial"/>
                <a:cs typeface="Arial"/>
              </a:rPr>
              <a:t>μόνο</a:t>
            </a:r>
            <a:r>
              <a:rPr sz="2200" spc="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114" dirty="0">
                <a:solidFill>
                  <a:srgbClr val="25408F"/>
                </a:solidFill>
                <a:latin typeface="Arial"/>
                <a:cs typeface="Arial"/>
              </a:rPr>
              <a:t>Σάββατο</a:t>
            </a:r>
            <a:r>
              <a:rPr sz="2200" spc="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195" dirty="0">
                <a:solidFill>
                  <a:srgbClr val="25408F"/>
                </a:solidFill>
                <a:latin typeface="Arial"/>
                <a:cs typeface="Arial"/>
              </a:rPr>
              <a:t>του</a:t>
            </a:r>
            <a:r>
              <a:rPr sz="2200" spc="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00" dirty="0">
                <a:solidFill>
                  <a:srgbClr val="25408F"/>
                </a:solidFill>
                <a:latin typeface="Arial"/>
                <a:cs typeface="Arial"/>
              </a:rPr>
              <a:t>έτους</a:t>
            </a:r>
            <a:r>
              <a:rPr sz="2200" spc="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95" dirty="0">
                <a:solidFill>
                  <a:srgbClr val="25408F"/>
                </a:solidFill>
                <a:latin typeface="Arial"/>
                <a:cs typeface="Arial"/>
              </a:rPr>
              <a:t>που</a:t>
            </a:r>
            <a:r>
              <a:rPr sz="2200" spc="-254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65" dirty="0">
                <a:solidFill>
                  <a:srgbClr val="25408F"/>
                </a:solidFill>
                <a:latin typeface="Arial"/>
                <a:cs typeface="Arial"/>
              </a:rPr>
              <a:t>δεν</a:t>
            </a:r>
            <a:r>
              <a:rPr sz="2200" spc="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185" dirty="0">
                <a:solidFill>
                  <a:srgbClr val="25408F"/>
                </a:solidFill>
                <a:latin typeface="Arial"/>
                <a:cs typeface="Arial"/>
              </a:rPr>
              <a:t>τρώμε</a:t>
            </a:r>
            <a:r>
              <a:rPr sz="2200" spc="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25408F"/>
                </a:solidFill>
                <a:latin typeface="Arial"/>
                <a:cs typeface="Arial"/>
              </a:rPr>
              <a:t>λάδι.</a:t>
            </a:r>
            <a:endParaRPr sz="2200" dirty="0">
              <a:latin typeface="Arial"/>
              <a:cs typeface="Arial"/>
            </a:endParaRPr>
          </a:p>
          <a:p>
            <a:pPr marL="12700" marR="5080" algn="just">
              <a:lnSpc>
                <a:spcPct val="94700"/>
              </a:lnSpc>
              <a:spcBef>
                <a:spcPts val="935"/>
              </a:spcBef>
            </a:pPr>
            <a:r>
              <a:rPr sz="2200" spc="-195" dirty="0">
                <a:solidFill>
                  <a:srgbClr val="25408F"/>
                </a:solidFill>
                <a:latin typeface="Arial"/>
                <a:cs typeface="Arial"/>
              </a:rPr>
              <a:t>Σύμφωνα </a:t>
            </a:r>
            <a:r>
              <a:rPr sz="2200" spc="-155" dirty="0">
                <a:solidFill>
                  <a:srgbClr val="25408F"/>
                </a:solidFill>
                <a:latin typeface="Arial"/>
                <a:cs typeface="Arial"/>
              </a:rPr>
              <a:t>με </a:t>
            </a:r>
            <a:r>
              <a:rPr sz="2200" spc="-150" dirty="0">
                <a:solidFill>
                  <a:srgbClr val="25408F"/>
                </a:solidFill>
                <a:latin typeface="Arial"/>
                <a:cs typeface="Arial"/>
              </a:rPr>
              <a:t>την </a:t>
            </a:r>
            <a:r>
              <a:rPr sz="2200" spc="-215" dirty="0">
                <a:solidFill>
                  <a:srgbClr val="25408F"/>
                </a:solidFill>
                <a:latin typeface="Arial"/>
                <a:cs typeface="Arial"/>
              </a:rPr>
              <a:t>παράδοση, </a:t>
            </a:r>
            <a:r>
              <a:rPr sz="2200" spc="-110" dirty="0">
                <a:solidFill>
                  <a:srgbClr val="25408F"/>
                </a:solidFill>
                <a:latin typeface="Arial"/>
                <a:cs typeface="Arial"/>
              </a:rPr>
              <a:t>οι </a:t>
            </a:r>
            <a:r>
              <a:rPr sz="2200" spc="-90" dirty="0">
                <a:solidFill>
                  <a:srgbClr val="25408F"/>
                </a:solidFill>
                <a:latin typeface="Arial"/>
                <a:cs typeface="Arial"/>
              </a:rPr>
              <a:t>πιστοί </a:t>
            </a:r>
            <a:r>
              <a:rPr sz="2200" spc="-150" dirty="0">
                <a:solidFill>
                  <a:srgbClr val="25408F"/>
                </a:solidFill>
                <a:latin typeface="Arial"/>
                <a:cs typeface="Arial"/>
              </a:rPr>
              <a:t>το </a:t>
            </a:r>
            <a:r>
              <a:rPr sz="2200" spc="-105" dirty="0">
                <a:solidFill>
                  <a:srgbClr val="25408F"/>
                </a:solidFill>
                <a:latin typeface="Arial"/>
                <a:cs typeface="Arial"/>
              </a:rPr>
              <a:t>Μεγάλο </a:t>
            </a:r>
            <a:r>
              <a:rPr sz="2200" spc="-114" dirty="0">
                <a:solidFill>
                  <a:srgbClr val="25408F"/>
                </a:solidFill>
                <a:latin typeface="Arial"/>
                <a:cs typeface="Arial"/>
              </a:rPr>
              <a:t>Σάββατο </a:t>
            </a:r>
            <a:r>
              <a:rPr sz="2200" spc="-75" dirty="0">
                <a:solidFill>
                  <a:srgbClr val="25408F"/>
                </a:solidFill>
                <a:latin typeface="Arial"/>
                <a:cs typeface="Arial"/>
              </a:rPr>
              <a:t>(ή </a:t>
            </a:r>
            <a:r>
              <a:rPr sz="2200" spc="-150" dirty="0">
                <a:solidFill>
                  <a:srgbClr val="25408F"/>
                </a:solidFill>
                <a:latin typeface="Arial"/>
                <a:cs typeface="Arial"/>
              </a:rPr>
              <a:t>πιο </a:t>
            </a:r>
            <a:r>
              <a:rPr sz="2200" spc="-130" dirty="0">
                <a:solidFill>
                  <a:srgbClr val="25408F"/>
                </a:solidFill>
                <a:latin typeface="Arial"/>
                <a:cs typeface="Arial"/>
              </a:rPr>
              <a:t>πριν) </a:t>
            </a:r>
            <a:r>
              <a:rPr sz="2200" spc="-260" dirty="0">
                <a:solidFill>
                  <a:srgbClr val="25408F"/>
                </a:solidFill>
                <a:latin typeface="Arial"/>
                <a:cs typeface="Arial"/>
              </a:rPr>
              <a:t>βάφουν</a:t>
            </a:r>
            <a:r>
              <a:rPr sz="2200" spc="-254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155" dirty="0">
                <a:solidFill>
                  <a:srgbClr val="25408F"/>
                </a:solidFill>
                <a:latin typeface="Arial"/>
                <a:cs typeface="Arial"/>
              </a:rPr>
              <a:t>αυγά </a:t>
            </a:r>
            <a:r>
              <a:rPr sz="2200" spc="-245" dirty="0">
                <a:solidFill>
                  <a:srgbClr val="25408F"/>
                </a:solidFill>
                <a:latin typeface="Arial"/>
                <a:cs typeface="Arial"/>
              </a:rPr>
              <a:t>σε </a:t>
            </a:r>
            <a:r>
              <a:rPr sz="2200" spc="-24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130" dirty="0">
                <a:solidFill>
                  <a:srgbClr val="25408F"/>
                </a:solidFill>
                <a:latin typeface="Arial"/>
                <a:cs typeface="Arial"/>
              </a:rPr>
              <a:t>κόκκινο </a:t>
            </a:r>
            <a:r>
              <a:rPr sz="2200" spc="-155" dirty="0">
                <a:solidFill>
                  <a:srgbClr val="25408F"/>
                </a:solidFill>
                <a:latin typeface="Arial"/>
                <a:cs typeface="Arial"/>
              </a:rPr>
              <a:t>χρώμα, </a:t>
            </a:r>
            <a:r>
              <a:rPr sz="2200" spc="-295" dirty="0">
                <a:solidFill>
                  <a:srgbClr val="25408F"/>
                </a:solidFill>
                <a:latin typeface="Arial"/>
                <a:cs typeface="Arial"/>
              </a:rPr>
              <a:t>που </a:t>
            </a:r>
            <a:r>
              <a:rPr sz="2200" spc="-120" dirty="0">
                <a:solidFill>
                  <a:srgbClr val="25408F"/>
                </a:solidFill>
                <a:latin typeface="Arial"/>
                <a:cs typeface="Arial"/>
              </a:rPr>
              <a:t>συμβολίζει </a:t>
            </a:r>
            <a:r>
              <a:rPr sz="2200" spc="-150" dirty="0">
                <a:solidFill>
                  <a:srgbClr val="25408F"/>
                </a:solidFill>
                <a:latin typeface="Arial"/>
                <a:cs typeface="Arial"/>
              </a:rPr>
              <a:t>το </a:t>
            </a:r>
            <a:r>
              <a:rPr sz="2200" spc="-90" dirty="0">
                <a:solidFill>
                  <a:srgbClr val="25408F"/>
                </a:solidFill>
                <a:latin typeface="Arial"/>
                <a:cs typeface="Arial"/>
              </a:rPr>
              <a:t>αίμα </a:t>
            </a:r>
            <a:r>
              <a:rPr sz="2200" spc="-195" dirty="0">
                <a:solidFill>
                  <a:srgbClr val="25408F"/>
                </a:solidFill>
                <a:latin typeface="Arial"/>
                <a:cs typeface="Arial"/>
              </a:rPr>
              <a:t>του </a:t>
            </a:r>
            <a:r>
              <a:rPr sz="2200" spc="-180" dirty="0">
                <a:solidFill>
                  <a:srgbClr val="25408F"/>
                </a:solidFill>
                <a:latin typeface="Arial"/>
                <a:cs typeface="Arial"/>
              </a:rPr>
              <a:t>Κυρίου </a:t>
            </a:r>
            <a:r>
              <a:rPr sz="2200" spc="-295" dirty="0">
                <a:solidFill>
                  <a:srgbClr val="25408F"/>
                </a:solidFill>
                <a:latin typeface="Arial"/>
                <a:cs typeface="Arial"/>
              </a:rPr>
              <a:t>που </a:t>
            </a:r>
            <a:r>
              <a:rPr sz="2200" spc="-180" dirty="0">
                <a:solidFill>
                  <a:srgbClr val="25408F"/>
                </a:solidFill>
                <a:latin typeface="Arial"/>
                <a:cs typeface="Arial"/>
              </a:rPr>
              <a:t>χύθηκε </a:t>
            </a:r>
            <a:r>
              <a:rPr sz="2200" spc="5" dirty="0">
                <a:solidFill>
                  <a:srgbClr val="25408F"/>
                </a:solidFill>
                <a:latin typeface="Arial"/>
                <a:cs typeface="Arial"/>
              </a:rPr>
              <a:t>για </a:t>
            </a:r>
            <a:r>
              <a:rPr sz="2200" spc="-130" dirty="0">
                <a:solidFill>
                  <a:srgbClr val="25408F"/>
                </a:solidFill>
                <a:latin typeface="Arial"/>
                <a:cs typeface="Arial"/>
              </a:rPr>
              <a:t>εμάς. </a:t>
            </a:r>
            <a:r>
              <a:rPr sz="2200" spc="-75" dirty="0">
                <a:solidFill>
                  <a:srgbClr val="25408F"/>
                </a:solidFill>
                <a:latin typeface="Arial"/>
                <a:cs typeface="Arial"/>
              </a:rPr>
              <a:t>Έθιμο </a:t>
            </a:r>
            <a:r>
              <a:rPr sz="2200" spc="-225" dirty="0">
                <a:solidFill>
                  <a:srgbClr val="25408F"/>
                </a:solidFill>
                <a:latin typeface="Arial"/>
                <a:cs typeface="Arial"/>
              </a:rPr>
              <a:t>των </a:t>
            </a:r>
            <a:r>
              <a:rPr sz="2200" spc="-40" dirty="0">
                <a:solidFill>
                  <a:srgbClr val="25408F"/>
                </a:solidFill>
                <a:latin typeface="Arial"/>
                <a:cs typeface="Arial"/>
              </a:rPr>
              <a:t>ημε- </a:t>
            </a:r>
            <a:r>
              <a:rPr sz="2200" spc="-3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355" dirty="0">
                <a:solidFill>
                  <a:srgbClr val="25408F"/>
                </a:solidFill>
                <a:latin typeface="Arial"/>
                <a:cs typeface="Arial"/>
              </a:rPr>
              <a:t>ρών</a:t>
            </a:r>
            <a:r>
              <a:rPr sz="2200" spc="-35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195" dirty="0">
                <a:solidFill>
                  <a:srgbClr val="25408F"/>
                </a:solidFill>
                <a:latin typeface="Arial"/>
                <a:cs typeface="Arial"/>
              </a:rPr>
              <a:t>στην </a:t>
            </a:r>
            <a:r>
              <a:rPr sz="2200" spc="-229" dirty="0">
                <a:solidFill>
                  <a:srgbClr val="25408F"/>
                </a:solidFill>
                <a:latin typeface="Arial"/>
                <a:cs typeface="Arial"/>
              </a:rPr>
              <a:t>Κύπρο </a:t>
            </a:r>
            <a:r>
              <a:rPr sz="2200" spc="-125" dirty="0">
                <a:solidFill>
                  <a:srgbClr val="25408F"/>
                </a:solidFill>
                <a:latin typeface="Arial"/>
                <a:cs typeface="Arial"/>
              </a:rPr>
              <a:t>αποτελεί </a:t>
            </a:r>
            <a:r>
              <a:rPr sz="2200" spc="-60" dirty="0">
                <a:solidFill>
                  <a:srgbClr val="25408F"/>
                </a:solidFill>
                <a:latin typeface="Arial"/>
                <a:cs typeface="Arial"/>
              </a:rPr>
              <a:t>και </a:t>
            </a:r>
            <a:r>
              <a:rPr sz="2200" spc="-265" dirty="0">
                <a:solidFill>
                  <a:srgbClr val="25408F"/>
                </a:solidFill>
                <a:latin typeface="Arial"/>
                <a:cs typeface="Arial"/>
              </a:rPr>
              <a:t>η</a:t>
            </a:r>
            <a:r>
              <a:rPr sz="2200" spc="-2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25" dirty="0">
                <a:solidFill>
                  <a:srgbClr val="25408F"/>
                </a:solidFill>
                <a:latin typeface="Arial"/>
                <a:cs typeface="Arial"/>
              </a:rPr>
              <a:t>παρασκευή</a:t>
            </a:r>
            <a:r>
              <a:rPr sz="2200" spc="16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29" dirty="0">
                <a:solidFill>
                  <a:srgbClr val="25408F"/>
                </a:solidFill>
                <a:latin typeface="Arial"/>
                <a:cs typeface="Arial"/>
              </a:rPr>
              <a:t>φλαούνων. </a:t>
            </a:r>
            <a:r>
              <a:rPr sz="2200" spc="-90" dirty="0">
                <a:solidFill>
                  <a:srgbClr val="25408F"/>
                </a:solidFill>
                <a:latin typeface="Arial"/>
                <a:cs typeface="Arial"/>
              </a:rPr>
              <a:t>Κατά </a:t>
            </a:r>
            <a:r>
              <a:rPr sz="2200" spc="-55" dirty="0">
                <a:solidFill>
                  <a:srgbClr val="25408F"/>
                </a:solidFill>
                <a:latin typeface="Arial"/>
                <a:cs typeface="Arial"/>
              </a:rPr>
              <a:t>μία </a:t>
            </a:r>
            <a:r>
              <a:rPr sz="2200" spc="-254" dirty="0">
                <a:solidFill>
                  <a:srgbClr val="25408F"/>
                </a:solidFill>
                <a:latin typeface="Arial"/>
                <a:cs typeface="Arial"/>
              </a:rPr>
              <a:t>παράδοση</a:t>
            </a:r>
            <a:r>
              <a:rPr sz="2200" spc="10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150" dirty="0">
                <a:solidFill>
                  <a:srgbClr val="25408F"/>
                </a:solidFill>
                <a:latin typeface="Arial"/>
                <a:cs typeface="Arial"/>
              </a:rPr>
              <a:t>το </a:t>
            </a:r>
            <a:r>
              <a:rPr sz="2200" spc="-85" dirty="0">
                <a:solidFill>
                  <a:srgbClr val="25408F"/>
                </a:solidFill>
                <a:latin typeface="Arial"/>
                <a:cs typeface="Arial"/>
              </a:rPr>
              <a:t>τριγωνικό </a:t>
            </a:r>
            <a:r>
              <a:rPr sz="2200" spc="-8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10" dirty="0">
                <a:solidFill>
                  <a:srgbClr val="25408F"/>
                </a:solidFill>
                <a:latin typeface="Arial"/>
                <a:cs typeface="Arial"/>
              </a:rPr>
              <a:t>τους </a:t>
            </a:r>
            <a:r>
              <a:rPr sz="2200" spc="-165" dirty="0">
                <a:solidFill>
                  <a:srgbClr val="25408F"/>
                </a:solidFill>
                <a:latin typeface="Arial"/>
                <a:cs typeface="Arial"/>
              </a:rPr>
              <a:t>σχήμα </a:t>
            </a:r>
            <a:r>
              <a:rPr sz="2200" spc="-120" dirty="0">
                <a:solidFill>
                  <a:srgbClr val="25408F"/>
                </a:solidFill>
                <a:latin typeface="Arial"/>
                <a:cs typeface="Arial"/>
              </a:rPr>
              <a:t>συμβολίζει </a:t>
            </a:r>
            <a:r>
              <a:rPr sz="2200" spc="-35" dirty="0">
                <a:solidFill>
                  <a:srgbClr val="25408F"/>
                </a:solidFill>
                <a:latin typeface="Arial"/>
                <a:cs typeface="Arial"/>
              </a:rPr>
              <a:t>τις </a:t>
            </a:r>
            <a:r>
              <a:rPr sz="2200" spc="-120" dirty="0">
                <a:solidFill>
                  <a:srgbClr val="25408F"/>
                </a:solidFill>
                <a:latin typeface="Arial"/>
                <a:cs typeface="Arial"/>
              </a:rPr>
              <a:t>τρεις </a:t>
            </a:r>
            <a:r>
              <a:rPr sz="2200" spc="-200" dirty="0">
                <a:solidFill>
                  <a:srgbClr val="25408F"/>
                </a:solidFill>
                <a:latin typeface="Arial"/>
                <a:cs typeface="Arial"/>
              </a:rPr>
              <a:t>ημέρες </a:t>
            </a:r>
            <a:r>
              <a:rPr sz="2200" spc="-295" dirty="0">
                <a:solidFill>
                  <a:srgbClr val="25408F"/>
                </a:solidFill>
                <a:latin typeface="Arial"/>
                <a:cs typeface="Arial"/>
              </a:rPr>
              <a:t>που </a:t>
            </a:r>
            <a:r>
              <a:rPr sz="2200" spc="-130" dirty="0">
                <a:solidFill>
                  <a:srgbClr val="25408F"/>
                </a:solidFill>
                <a:latin typeface="Arial"/>
                <a:cs typeface="Arial"/>
              </a:rPr>
              <a:t>έμεινε </a:t>
            </a:r>
            <a:r>
              <a:rPr sz="2200" spc="-375" dirty="0">
                <a:solidFill>
                  <a:srgbClr val="25408F"/>
                </a:solidFill>
                <a:latin typeface="Arial"/>
                <a:cs typeface="Arial"/>
              </a:rPr>
              <a:t>ο</a:t>
            </a:r>
            <a:r>
              <a:rPr sz="2200" spc="-37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160" dirty="0">
                <a:solidFill>
                  <a:srgbClr val="25408F"/>
                </a:solidFill>
                <a:latin typeface="Arial"/>
                <a:cs typeface="Arial"/>
              </a:rPr>
              <a:t>Χριστός </a:t>
            </a:r>
            <a:r>
              <a:rPr sz="2200" spc="-220" dirty="0">
                <a:solidFill>
                  <a:srgbClr val="25408F"/>
                </a:solidFill>
                <a:latin typeface="Arial"/>
                <a:cs typeface="Arial"/>
              </a:rPr>
              <a:t>στον </a:t>
            </a:r>
            <a:r>
              <a:rPr sz="2200" spc="-30" dirty="0">
                <a:solidFill>
                  <a:srgbClr val="25408F"/>
                </a:solidFill>
                <a:latin typeface="Arial"/>
                <a:cs typeface="Arial"/>
              </a:rPr>
              <a:t>Άδη, </a:t>
            </a:r>
            <a:r>
              <a:rPr sz="2200" spc="-310" dirty="0">
                <a:solidFill>
                  <a:srgbClr val="25408F"/>
                </a:solidFill>
                <a:latin typeface="Arial"/>
                <a:cs typeface="Arial"/>
              </a:rPr>
              <a:t>ενώ </a:t>
            </a:r>
            <a:r>
              <a:rPr sz="2200" spc="-150" dirty="0">
                <a:solidFill>
                  <a:srgbClr val="25408F"/>
                </a:solidFill>
                <a:latin typeface="Arial"/>
                <a:cs typeface="Arial"/>
              </a:rPr>
              <a:t>το </a:t>
            </a:r>
            <a:r>
              <a:rPr sz="2200" spc="-40" dirty="0">
                <a:solidFill>
                  <a:srgbClr val="25408F"/>
                </a:solidFill>
                <a:latin typeface="Arial"/>
                <a:cs typeface="Arial"/>
              </a:rPr>
              <a:t>μείγμα </a:t>
            </a:r>
            <a:r>
              <a:rPr sz="2200" spc="-260" dirty="0">
                <a:solidFill>
                  <a:srgbClr val="25408F"/>
                </a:solidFill>
                <a:latin typeface="Arial"/>
                <a:cs typeface="Arial"/>
              </a:rPr>
              <a:t>που </a:t>
            </a:r>
            <a:r>
              <a:rPr sz="2200" spc="-254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20" dirty="0">
                <a:solidFill>
                  <a:srgbClr val="25408F"/>
                </a:solidFill>
                <a:latin typeface="Arial"/>
                <a:cs typeface="Arial"/>
              </a:rPr>
              <a:t>φουσκώνει</a:t>
            </a:r>
            <a:r>
              <a:rPr sz="2200" spc="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170" dirty="0">
                <a:solidFill>
                  <a:srgbClr val="25408F"/>
                </a:solidFill>
                <a:latin typeface="Arial"/>
                <a:cs typeface="Arial"/>
              </a:rPr>
              <a:t>στη</a:t>
            </a:r>
            <a:r>
              <a:rPr sz="2200" spc="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00" dirty="0">
                <a:solidFill>
                  <a:srgbClr val="25408F"/>
                </a:solidFill>
                <a:latin typeface="Arial"/>
                <a:cs typeface="Arial"/>
              </a:rPr>
              <a:t>μέση</a:t>
            </a:r>
            <a:r>
              <a:rPr sz="2200" spc="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120" dirty="0">
                <a:solidFill>
                  <a:srgbClr val="25408F"/>
                </a:solidFill>
                <a:latin typeface="Arial"/>
                <a:cs typeface="Arial"/>
              </a:rPr>
              <a:t>συμβολίζει</a:t>
            </a:r>
            <a:r>
              <a:rPr sz="2200" spc="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150" dirty="0">
                <a:solidFill>
                  <a:srgbClr val="25408F"/>
                </a:solidFill>
                <a:latin typeface="Arial"/>
                <a:cs typeface="Arial"/>
              </a:rPr>
              <a:t>την</a:t>
            </a:r>
            <a:r>
              <a:rPr sz="2200" spc="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160" dirty="0">
                <a:solidFill>
                  <a:srgbClr val="25408F"/>
                </a:solidFill>
                <a:latin typeface="Arial"/>
                <a:cs typeface="Arial"/>
              </a:rPr>
              <a:t>εκ</a:t>
            </a:r>
            <a:r>
              <a:rPr sz="2200" spc="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60" dirty="0">
                <a:solidFill>
                  <a:srgbClr val="25408F"/>
                </a:solidFill>
                <a:latin typeface="Arial"/>
                <a:cs typeface="Arial"/>
              </a:rPr>
              <a:t>νεκρών</a:t>
            </a:r>
            <a:r>
              <a:rPr sz="2200" spc="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180" dirty="0">
                <a:solidFill>
                  <a:srgbClr val="25408F"/>
                </a:solidFill>
                <a:latin typeface="Arial"/>
                <a:cs typeface="Arial"/>
              </a:rPr>
              <a:t>Ανάστασή</a:t>
            </a:r>
            <a:r>
              <a:rPr sz="2200" spc="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25408F"/>
                </a:solidFill>
                <a:latin typeface="Arial"/>
                <a:cs typeface="Arial"/>
              </a:rPr>
              <a:t>Του.</a:t>
            </a:r>
            <a:endParaRPr sz="22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361004" y="0"/>
            <a:ext cx="4048125" cy="687070"/>
            <a:chOff x="3361004" y="0"/>
            <a:chExt cx="4048125" cy="687070"/>
          </a:xfrm>
        </p:grpSpPr>
        <p:sp>
          <p:nvSpPr>
            <p:cNvPr id="7" name="object 7"/>
            <p:cNvSpPr/>
            <p:nvPr/>
          </p:nvSpPr>
          <p:spPr>
            <a:xfrm>
              <a:off x="3458667" y="92202"/>
              <a:ext cx="3950335" cy="594360"/>
            </a:xfrm>
            <a:custGeom>
              <a:avLst/>
              <a:gdLst/>
              <a:ahLst/>
              <a:cxnLst/>
              <a:rect l="l" t="t" r="r" b="b"/>
              <a:pathLst>
                <a:path w="3950334" h="594360">
                  <a:moveTo>
                    <a:pt x="3950207" y="0"/>
                  </a:moveTo>
                  <a:lnTo>
                    <a:pt x="0" y="0"/>
                  </a:lnTo>
                  <a:lnTo>
                    <a:pt x="0" y="594359"/>
                  </a:lnTo>
                  <a:lnTo>
                    <a:pt x="3950207" y="594359"/>
                  </a:lnTo>
                  <a:lnTo>
                    <a:pt x="3950207" y="0"/>
                  </a:lnTo>
                  <a:close/>
                </a:path>
              </a:pathLst>
            </a:custGeom>
            <a:solidFill>
              <a:srgbClr val="00000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61004" y="0"/>
              <a:ext cx="3973195" cy="612140"/>
            </a:xfrm>
            <a:custGeom>
              <a:avLst/>
              <a:gdLst/>
              <a:ahLst/>
              <a:cxnLst/>
              <a:rect l="l" t="t" r="r" b="b"/>
              <a:pathLst>
                <a:path w="3973195" h="612140">
                  <a:moveTo>
                    <a:pt x="0" y="0"/>
                  </a:moveTo>
                  <a:lnTo>
                    <a:pt x="3973067" y="0"/>
                  </a:lnTo>
                  <a:lnTo>
                    <a:pt x="3973067" y="611758"/>
                  </a:lnTo>
                  <a:lnTo>
                    <a:pt x="0" y="6117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48905" y="94625"/>
              <a:ext cx="398780" cy="319405"/>
            </a:xfrm>
            <a:custGeom>
              <a:avLst/>
              <a:gdLst/>
              <a:ahLst/>
              <a:cxnLst/>
              <a:rect l="l" t="t" r="r" b="b"/>
              <a:pathLst>
                <a:path w="398779" h="319405">
                  <a:moveTo>
                    <a:pt x="398259" y="307403"/>
                  </a:moveTo>
                  <a:lnTo>
                    <a:pt x="358079" y="292053"/>
                  </a:lnTo>
                  <a:lnTo>
                    <a:pt x="325031" y="43091"/>
                  </a:lnTo>
                  <a:lnTo>
                    <a:pt x="324586" y="39509"/>
                  </a:lnTo>
                  <a:lnTo>
                    <a:pt x="324370" y="36766"/>
                  </a:lnTo>
                  <a:lnTo>
                    <a:pt x="324370" y="34823"/>
                  </a:lnTo>
                  <a:lnTo>
                    <a:pt x="324370" y="24701"/>
                  </a:lnTo>
                  <a:lnTo>
                    <a:pt x="328015" y="18084"/>
                  </a:lnTo>
                  <a:lnTo>
                    <a:pt x="335305" y="14960"/>
                  </a:lnTo>
                  <a:lnTo>
                    <a:pt x="339775" y="13017"/>
                  </a:lnTo>
                  <a:lnTo>
                    <a:pt x="347802" y="12052"/>
                  </a:lnTo>
                  <a:lnTo>
                    <a:pt x="359409" y="12052"/>
                  </a:lnTo>
                  <a:lnTo>
                    <a:pt x="359638" y="0"/>
                  </a:lnTo>
                  <a:lnTo>
                    <a:pt x="319912" y="889"/>
                  </a:lnTo>
                  <a:lnTo>
                    <a:pt x="309130" y="1003"/>
                  </a:lnTo>
                  <a:lnTo>
                    <a:pt x="298880" y="892"/>
                  </a:lnTo>
                  <a:lnTo>
                    <a:pt x="289160" y="556"/>
                  </a:lnTo>
                  <a:lnTo>
                    <a:pt x="279971" y="0"/>
                  </a:lnTo>
                  <a:lnTo>
                    <a:pt x="196253" y="258216"/>
                  </a:lnTo>
                  <a:lnTo>
                    <a:pt x="86169" y="0"/>
                  </a:lnTo>
                  <a:lnTo>
                    <a:pt x="51524" y="85"/>
                  </a:lnTo>
                  <a:lnTo>
                    <a:pt x="26171" y="114"/>
                  </a:lnTo>
                  <a:lnTo>
                    <a:pt x="10109" y="85"/>
                  </a:lnTo>
                  <a:lnTo>
                    <a:pt x="3340" y="0"/>
                  </a:lnTo>
                  <a:lnTo>
                    <a:pt x="3340" y="12052"/>
                  </a:lnTo>
                  <a:lnTo>
                    <a:pt x="45589" y="23326"/>
                  </a:lnTo>
                  <a:lnTo>
                    <a:pt x="55359" y="36614"/>
                  </a:lnTo>
                  <a:lnTo>
                    <a:pt x="40843" y="263423"/>
                  </a:lnTo>
                  <a:lnTo>
                    <a:pt x="28289" y="302501"/>
                  </a:lnTo>
                  <a:lnTo>
                    <a:pt x="0" y="307403"/>
                  </a:lnTo>
                  <a:lnTo>
                    <a:pt x="0" y="319239"/>
                  </a:lnTo>
                  <a:lnTo>
                    <a:pt x="101790" y="319239"/>
                  </a:lnTo>
                  <a:lnTo>
                    <a:pt x="102019" y="307403"/>
                  </a:lnTo>
                  <a:lnTo>
                    <a:pt x="91567" y="307305"/>
                  </a:lnTo>
                  <a:lnTo>
                    <a:pt x="83434" y="307012"/>
                  </a:lnTo>
                  <a:lnTo>
                    <a:pt x="77617" y="306524"/>
                  </a:lnTo>
                  <a:lnTo>
                    <a:pt x="74117" y="305841"/>
                  </a:lnTo>
                  <a:lnTo>
                    <a:pt x="65773" y="303009"/>
                  </a:lnTo>
                  <a:lnTo>
                    <a:pt x="61607" y="295643"/>
                  </a:lnTo>
                  <a:lnTo>
                    <a:pt x="61607" y="283743"/>
                  </a:lnTo>
                  <a:lnTo>
                    <a:pt x="62615" y="233289"/>
                  </a:lnTo>
                  <a:lnTo>
                    <a:pt x="65633" y="173901"/>
                  </a:lnTo>
                  <a:lnTo>
                    <a:pt x="72555" y="64071"/>
                  </a:lnTo>
                  <a:lnTo>
                    <a:pt x="73444" y="64071"/>
                  </a:lnTo>
                  <a:lnTo>
                    <a:pt x="181038" y="319239"/>
                  </a:lnTo>
                  <a:lnTo>
                    <a:pt x="196456" y="319239"/>
                  </a:lnTo>
                  <a:lnTo>
                    <a:pt x="285292" y="48221"/>
                  </a:lnTo>
                  <a:lnTo>
                    <a:pt x="286080" y="48234"/>
                  </a:lnTo>
                  <a:lnTo>
                    <a:pt x="311213" y="275285"/>
                  </a:lnTo>
                  <a:lnTo>
                    <a:pt x="311645" y="277964"/>
                  </a:lnTo>
                  <a:lnTo>
                    <a:pt x="311861" y="281076"/>
                  </a:lnTo>
                  <a:lnTo>
                    <a:pt x="311861" y="284645"/>
                  </a:lnTo>
                  <a:lnTo>
                    <a:pt x="311861" y="295656"/>
                  </a:lnTo>
                  <a:lnTo>
                    <a:pt x="272795" y="307403"/>
                  </a:lnTo>
                  <a:lnTo>
                    <a:pt x="272795" y="319239"/>
                  </a:lnTo>
                  <a:lnTo>
                    <a:pt x="398259" y="319239"/>
                  </a:lnTo>
                  <a:lnTo>
                    <a:pt x="398259" y="30740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3880" y="192206"/>
              <a:ext cx="190830" cy="24083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162940" y="204458"/>
              <a:ext cx="203835" cy="313690"/>
            </a:xfrm>
            <a:custGeom>
              <a:avLst/>
              <a:gdLst/>
              <a:ahLst/>
              <a:cxnLst/>
              <a:rect l="l" t="t" r="r" b="b"/>
              <a:pathLst>
                <a:path w="203835" h="313690">
                  <a:moveTo>
                    <a:pt x="184061" y="0"/>
                  </a:moveTo>
                  <a:lnTo>
                    <a:pt x="165844" y="46771"/>
                  </a:lnTo>
                  <a:lnTo>
                    <a:pt x="163087" y="68537"/>
                  </a:lnTo>
                  <a:lnTo>
                    <a:pt x="152057" y="106705"/>
                  </a:lnTo>
                  <a:lnTo>
                    <a:pt x="120615" y="157906"/>
                  </a:lnTo>
                  <a:lnTo>
                    <a:pt x="104787" y="177482"/>
                  </a:lnTo>
                  <a:lnTo>
                    <a:pt x="101261" y="137689"/>
                  </a:lnTo>
                  <a:lnTo>
                    <a:pt x="95367" y="99347"/>
                  </a:lnTo>
                  <a:lnTo>
                    <a:pt x="76479" y="27012"/>
                  </a:lnTo>
                  <a:lnTo>
                    <a:pt x="45491" y="0"/>
                  </a:lnTo>
                  <a:lnTo>
                    <a:pt x="38033" y="1228"/>
                  </a:lnTo>
                  <a:lnTo>
                    <a:pt x="11985" y="29243"/>
                  </a:lnTo>
                  <a:lnTo>
                    <a:pt x="0" y="52679"/>
                  </a:lnTo>
                  <a:lnTo>
                    <a:pt x="12064" y="59385"/>
                  </a:lnTo>
                  <a:lnTo>
                    <a:pt x="13246" y="54178"/>
                  </a:lnTo>
                  <a:lnTo>
                    <a:pt x="15557" y="49034"/>
                  </a:lnTo>
                  <a:lnTo>
                    <a:pt x="18986" y="43980"/>
                  </a:lnTo>
                  <a:lnTo>
                    <a:pt x="23291" y="37579"/>
                  </a:lnTo>
                  <a:lnTo>
                    <a:pt x="27533" y="34378"/>
                  </a:lnTo>
                  <a:lnTo>
                    <a:pt x="31699" y="34378"/>
                  </a:lnTo>
                  <a:lnTo>
                    <a:pt x="41900" y="39105"/>
                  </a:lnTo>
                  <a:lnTo>
                    <a:pt x="60542" y="76914"/>
                  </a:lnTo>
                  <a:lnTo>
                    <a:pt x="74203" y="136276"/>
                  </a:lnTo>
                  <a:lnTo>
                    <a:pt x="81127" y="184573"/>
                  </a:lnTo>
                  <a:lnTo>
                    <a:pt x="82829" y="206590"/>
                  </a:lnTo>
                  <a:lnTo>
                    <a:pt x="62710" y="233729"/>
                  </a:lnTo>
                  <a:lnTo>
                    <a:pt x="48339" y="256717"/>
                  </a:lnTo>
                  <a:lnTo>
                    <a:pt x="39716" y="275553"/>
                  </a:lnTo>
                  <a:lnTo>
                    <a:pt x="36842" y="290233"/>
                  </a:lnTo>
                  <a:lnTo>
                    <a:pt x="38097" y="300477"/>
                  </a:lnTo>
                  <a:lnTo>
                    <a:pt x="41863" y="307795"/>
                  </a:lnTo>
                  <a:lnTo>
                    <a:pt x="48142" y="312187"/>
                  </a:lnTo>
                  <a:lnTo>
                    <a:pt x="56934" y="313651"/>
                  </a:lnTo>
                  <a:lnTo>
                    <a:pt x="67899" y="310584"/>
                  </a:lnTo>
                  <a:lnTo>
                    <a:pt x="94437" y="264579"/>
                  </a:lnTo>
                  <a:lnTo>
                    <a:pt x="104940" y="212667"/>
                  </a:lnTo>
                  <a:lnTo>
                    <a:pt x="105816" y="196977"/>
                  </a:lnTo>
                  <a:lnTo>
                    <a:pt x="131186" y="163168"/>
                  </a:lnTo>
                  <a:lnTo>
                    <a:pt x="161328" y="122901"/>
                  </a:lnTo>
                  <a:lnTo>
                    <a:pt x="182507" y="90988"/>
                  </a:lnTo>
                  <a:lnTo>
                    <a:pt x="201261" y="46596"/>
                  </a:lnTo>
                  <a:lnTo>
                    <a:pt x="203606" y="27660"/>
                  </a:lnTo>
                  <a:lnTo>
                    <a:pt x="202384" y="15559"/>
                  </a:lnTo>
                  <a:lnTo>
                    <a:pt x="198720" y="6915"/>
                  </a:lnTo>
                  <a:lnTo>
                    <a:pt x="192612" y="1728"/>
                  </a:lnTo>
                  <a:lnTo>
                    <a:pt x="184061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14292" y="69195"/>
              <a:ext cx="228765" cy="36428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681877" y="87922"/>
              <a:ext cx="228600" cy="334010"/>
            </a:xfrm>
            <a:custGeom>
              <a:avLst/>
              <a:gdLst/>
              <a:ahLst/>
              <a:cxnLst/>
              <a:rect l="l" t="t" r="r" b="b"/>
              <a:pathLst>
                <a:path w="228600" h="334009">
                  <a:moveTo>
                    <a:pt x="220116" y="264769"/>
                  </a:moveTo>
                  <a:lnTo>
                    <a:pt x="215645" y="271767"/>
                  </a:lnTo>
                  <a:lnTo>
                    <a:pt x="211188" y="278828"/>
                  </a:lnTo>
                  <a:lnTo>
                    <a:pt x="206717" y="285978"/>
                  </a:lnTo>
                  <a:lnTo>
                    <a:pt x="200469" y="293712"/>
                  </a:lnTo>
                  <a:lnTo>
                    <a:pt x="193471" y="297586"/>
                  </a:lnTo>
                  <a:lnTo>
                    <a:pt x="185737" y="297586"/>
                  </a:lnTo>
                  <a:lnTo>
                    <a:pt x="156896" y="269082"/>
                  </a:lnTo>
                  <a:lnTo>
                    <a:pt x="146602" y="228299"/>
                  </a:lnTo>
                  <a:lnTo>
                    <a:pt x="140239" y="177174"/>
                  </a:lnTo>
                  <a:lnTo>
                    <a:pt x="135141" y="114709"/>
                  </a:lnTo>
                  <a:lnTo>
                    <a:pt x="132935" y="91590"/>
                  </a:lnTo>
                  <a:lnTo>
                    <a:pt x="124510" y="53121"/>
                  </a:lnTo>
                  <a:lnTo>
                    <a:pt x="94978" y="12060"/>
                  </a:lnTo>
                  <a:lnTo>
                    <a:pt x="60947" y="0"/>
                  </a:lnTo>
                  <a:lnTo>
                    <a:pt x="52463" y="0"/>
                  </a:lnTo>
                  <a:lnTo>
                    <a:pt x="44792" y="2235"/>
                  </a:lnTo>
                  <a:lnTo>
                    <a:pt x="37947" y="6705"/>
                  </a:lnTo>
                  <a:lnTo>
                    <a:pt x="30060" y="11760"/>
                  </a:lnTo>
                  <a:lnTo>
                    <a:pt x="26123" y="18313"/>
                  </a:lnTo>
                  <a:lnTo>
                    <a:pt x="26123" y="26352"/>
                  </a:lnTo>
                  <a:lnTo>
                    <a:pt x="26123" y="35877"/>
                  </a:lnTo>
                  <a:lnTo>
                    <a:pt x="31546" y="40639"/>
                  </a:lnTo>
                  <a:lnTo>
                    <a:pt x="42417" y="40639"/>
                  </a:lnTo>
                  <a:lnTo>
                    <a:pt x="45097" y="40639"/>
                  </a:lnTo>
                  <a:lnTo>
                    <a:pt x="49034" y="40043"/>
                  </a:lnTo>
                  <a:lnTo>
                    <a:pt x="54241" y="38849"/>
                  </a:lnTo>
                  <a:lnTo>
                    <a:pt x="59461" y="37655"/>
                  </a:lnTo>
                  <a:lnTo>
                    <a:pt x="63398" y="37058"/>
                  </a:lnTo>
                  <a:lnTo>
                    <a:pt x="66078" y="37058"/>
                  </a:lnTo>
                  <a:lnTo>
                    <a:pt x="106375" y="53695"/>
                  </a:lnTo>
                  <a:lnTo>
                    <a:pt x="121665" y="95554"/>
                  </a:lnTo>
                  <a:lnTo>
                    <a:pt x="117863" y="108513"/>
                  </a:lnTo>
                  <a:lnTo>
                    <a:pt x="106456" y="131995"/>
                  </a:lnTo>
                  <a:lnTo>
                    <a:pt x="87445" y="166001"/>
                  </a:lnTo>
                  <a:lnTo>
                    <a:pt x="60832" y="210527"/>
                  </a:lnTo>
                  <a:lnTo>
                    <a:pt x="34220" y="254530"/>
                  </a:lnTo>
                  <a:lnTo>
                    <a:pt x="15209" y="286983"/>
                  </a:lnTo>
                  <a:lnTo>
                    <a:pt x="3802" y="307884"/>
                  </a:lnTo>
                  <a:lnTo>
                    <a:pt x="0" y="317233"/>
                  </a:lnTo>
                  <a:lnTo>
                    <a:pt x="0" y="322440"/>
                  </a:lnTo>
                  <a:lnTo>
                    <a:pt x="5803" y="325043"/>
                  </a:lnTo>
                  <a:lnTo>
                    <a:pt x="17411" y="325043"/>
                  </a:lnTo>
                  <a:lnTo>
                    <a:pt x="126580" y="165874"/>
                  </a:lnTo>
                  <a:lnTo>
                    <a:pt x="127428" y="184460"/>
                  </a:lnTo>
                  <a:lnTo>
                    <a:pt x="129476" y="223469"/>
                  </a:lnTo>
                  <a:lnTo>
                    <a:pt x="134975" y="271717"/>
                  </a:lnTo>
                  <a:lnTo>
                    <a:pt x="156854" y="326862"/>
                  </a:lnTo>
                  <a:lnTo>
                    <a:pt x="173240" y="333755"/>
                  </a:lnTo>
                  <a:lnTo>
                    <a:pt x="182403" y="332277"/>
                  </a:lnTo>
                  <a:lnTo>
                    <a:pt x="191149" y="327839"/>
                  </a:lnTo>
                  <a:lnTo>
                    <a:pt x="199477" y="320441"/>
                  </a:lnTo>
                  <a:lnTo>
                    <a:pt x="207390" y="310083"/>
                  </a:lnTo>
                  <a:lnTo>
                    <a:pt x="228155" y="270128"/>
                  </a:lnTo>
                  <a:lnTo>
                    <a:pt x="220116" y="26476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60236" y="192201"/>
              <a:ext cx="231000" cy="24127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428367" y="87922"/>
              <a:ext cx="271145" cy="326390"/>
            </a:xfrm>
            <a:custGeom>
              <a:avLst/>
              <a:gdLst/>
              <a:ahLst/>
              <a:cxnLst/>
              <a:rect l="l" t="t" r="r" b="b"/>
              <a:pathLst>
                <a:path w="271145" h="326390">
                  <a:moveTo>
                    <a:pt x="261734" y="250482"/>
                  </a:moveTo>
                  <a:lnTo>
                    <a:pt x="239852" y="285089"/>
                  </a:lnTo>
                  <a:lnTo>
                    <a:pt x="199008" y="293115"/>
                  </a:lnTo>
                  <a:lnTo>
                    <a:pt x="49199" y="293115"/>
                  </a:lnTo>
                  <a:lnTo>
                    <a:pt x="164172" y="155828"/>
                  </a:lnTo>
                  <a:lnTo>
                    <a:pt x="64617" y="25450"/>
                  </a:lnTo>
                  <a:lnTo>
                    <a:pt x="189852" y="25450"/>
                  </a:lnTo>
                  <a:lnTo>
                    <a:pt x="200858" y="26274"/>
                  </a:lnTo>
                  <a:lnTo>
                    <a:pt x="234049" y="52631"/>
                  </a:lnTo>
                  <a:lnTo>
                    <a:pt x="240969" y="73672"/>
                  </a:lnTo>
                  <a:lnTo>
                    <a:pt x="251015" y="73672"/>
                  </a:lnTo>
                  <a:lnTo>
                    <a:pt x="245924" y="47888"/>
                  </a:lnTo>
                  <a:lnTo>
                    <a:pt x="242255" y="27016"/>
                  </a:lnTo>
                  <a:lnTo>
                    <a:pt x="240010" y="11054"/>
                  </a:lnTo>
                  <a:lnTo>
                    <a:pt x="239191" y="0"/>
                  </a:lnTo>
                  <a:lnTo>
                    <a:pt x="228244" y="0"/>
                  </a:lnTo>
                  <a:lnTo>
                    <a:pt x="227952" y="4470"/>
                  </a:lnTo>
                  <a:lnTo>
                    <a:pt x="224370" y="6705"/>
                  </a:lnTo>
                  <a:lnTo>
                    <a:pt x="217538" y="6705"/>
                  </a:lnTo>
                  <a:lnTo>
                    <a:pt x="5448" y="6705"/>
                  </a:lnTo>
                  <a:lnTo>
                    <a:pt x="5905" y="14058"/>
                  </a:lnTo>
                  <a:lnTo>
                    <a:pt x="129247" y="170052"/>
                  </a:lnTo>
                  <a:lnTo>
                    <a:pt x="0" y="318490"/>
                  </a:lnTo>
                  <a:lnTo>
                    <a:pt x="444" y="325932"/>
                  </a:lnTo>
                  <a:lnTo>
                    <a:pt x="256146" y="325932"/>
                  </a:lnTo>
                  <a:lnTo>
                    <a:pt x="270890" y="253161"/>
                  </a:lnTo>
                  <a:lnTo>
                    <a:pt x="261734" y="25048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44994" y="69195"/>
              <a:ext cx="228765" cy="36428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026646" y="87482"/>
              <a:ext cx="177800" cy="431165"/>
            </a:xfrm>
            <a:custGeom>
              <a:avLst/>
              <a:gdLst/>
              <a:ahLst/>
              <a:cxnLst/>
              <a:rect l="l" t="t" r="r" b="b"/>
              <a:pathLst>
                <a:path w="177800" h="431165">
                  <a:moveTo>
                    <a:pt x="159169" y="217881"/>
                  </a:moveTo>
                  <a:lnTo>
                    <a:pt x="147560" y="204572"/>
                  </a:lnTo>
                  <a:lnTo>
                    <a:pt x="137960" y="193660"/>
                  </a:lnTo>
                  <a:lnTo>
                    <a:pt x="130369" y="185146"/>
                  </a:lnTo>
                  <a:lnTo>
                    <a:pt x="124790" y="179031"/>
                  </a:lnTo>
                  <a:lnTo>
                    <a:pt x="116681" y="169254"/>
                  </a:lnTo>
                  <a:lnTo>
                    <a:pt x="110891" y="160229"/>
                  </a:lnTo>
                  <a:lnTo>
                    <a:pt x="107418" y="151957"/>
                  </a:lnTo>
                  <a:lnTo>
                    <a:pt x="106260" y="144437"/>
                  </a:lnTo>
                  <a:lnTo>
                    <a:pt x="107404" y="137738"/>
                  </a:lnTo>
                  <a:lnTo>
                    <a:pt x="141304" y="108211"/>
                  </a:lnTo>
                  <a:lnTo>
                    <a:pt x="158496" y="97332"/>
                  </a:lnTo>
                  <a:lnTo>
                    <a:pt x="166506" y="89852"/>
                  </a:lnTo>
                  <a:lnTo>
                    <a:pt x="172229" y="81927"/>
                  </a:lnTo>
                  <a:lnTo>
                    <a:pt x="175664" y="73554"/>
                  </a:lnTo>
                  <a:lnTo>
                    <a:pt x="176809" y="64731"/>
                  </a:lnTo>
                  <a:lnTo>
                    <a:pt x="175873" y="51690"/>
                  </a:lnTo>
                  <a:lnTo>
                    <a:pt x="153240" y="10924"/>
                  </a:lnTo>
                  <a:lnTo>
                    <a:pt x="119214" y="0"/>
                  </a:lnTo>
                  <a:lnTo>
                    <a:pt x="103107" y="2148"/>
                  </a:lnTo>
                  <a:lnTo>
                    <a:pt x="55803" y="34378"/>
                  </a:lnTo>
                  <a:lnTo>
                    <a:pt x="32813" y="66192"/>
                  </a:lnTo>
                  <a:lnTo>
                    <a:pt x="18455" y="113896"/>
                  </a:lnTo>
                  <a:lnTo>
                    <a:pt x="0" y="427951"/>
                  </a:lnTo>
                  <a:lnTo>
                    <a:pt x="2006" y="430631"/>
                  </a:lnTo>
                  <a:lnTo>
                    <a:pt x="28346" y="422376"/>
                  </a:lnTo>
                  <a:lnTo>
                    <a:pt x="39065" y="297573"/>
                  </a:lnTo>
                  <a:lnTo>
                    <a:pt x="55055" y="313008"/>
                  </a:lnTo>
                  <a:lnTo>
                    <a:pt x="71993" y="324034"/>
                  </a:lnTo>
                  <a:lnTo>
                    <a:pt x="89878" y="330649"/>
                  </a:lnTo>
                  <a:lnTo>
                    <a:pt x="108712" y="332854"/>
                  </a:lnTo>
                  <a:lnTo>
                    <a:pt x="121663" y="331570"/>
                  </a:lnTo>
                  <a:lnTo>
                    <a:pt x="156489" y="312318"/>
                  </a:lnTo>
                  <a:lnTo>
                    <a:pt x="176372" y="278117"/>
                  </a:lnTo>
                  <a:lnTo>
                    <a:pt x="177698" y="265214"/>
                  </a:lnTo>
                  <a:lnTo>
                    <a:pt x="176540" y="252626"/>
                  </a:lnTo>
                  <a:lnTo>
                    <a:pt x="173067" y="240542"/>
                  </a:lnTo>
                  <a:lnTo>
                    <a:pt x="167277" y="228961"/>
                  </a:lnTo>
                  <a:lnTo>
                    <a:pt x="159169" y="217881"/>
                  </a:lnTo>
                  <a:close/>
                </a:path>
                <a:path w="177800" h="431165">
                  <a:moveTo>
                    <a:pt x="140195" y="306285"/>
                  </a:moveTo>
                  <a:lnTo>
                    <a:pt x="133730" y="309604"/>
                  </a:lnTo>
                  <a:lnTo>
                    <a:pt x="126849" y="311978"/>
                  </a:lnTo>
                  <a:lnTo>
                    <a:pt x="119551" y="313404"/>
                  </a:lnTo>
                  <a:lnTo>
                    <a:pt x="111836" y="313880"/>
                  </a:lnTo>
                  <a:lnTo>
                    <a:pt x="90674" y="310294"/>
                  </a:lnTo>
                  <a:lnTo>
                    <a:pt x="72050" y="299535"/>
                  </a:lnTo>
                  <a:lnTo>
                    <a:pt x="55964" y="281605"/>
                  </a:lnTo>
                  <a:lnTo>
                    <a:pt x="42418" y="256501"/>
                  </a:lnTo>
                  <a:lnTo>
                    <a:pt x="54914" y="110058"/>
                  </a:lnTo>
                  <a:lnTo>
                    <a:pt x="61444" y="65604"/>
                  </a:lnTo>
                  <a:lnTo>
                    <a:pt x="91287" y="29271"/>
                  </a:lnTo>
                  <a:lnTo>
                    <a:pt x="104698" y="27457"/>
                  </a:lnTo>
                  <a:lnTo>
                    <a:pt x="113783" y="28321"/>
                  </a:lnTo>
                  <a:lnTo>
                    <a:pt x="142368" y="55587"/>
                  </a:lnTo>
                  <a:lnTo>
                    <a:pt x="144881" y="73456"/>
                  </a:lnTo>
                  <a:lnTo>
                    <a:pt x="143709" y="81996"/>
                  </a:lnTo>
                  <a:lnTo>
                    <a:pt x="140193" y="89976"/>
                  </a:lnTo>
                  <a:lnTo>
                    <a:pt x="134332" y="97399"/>
                  </a:lnTo>
                  <a:lnTo>
                    <a:pt x="126123" y="104266"/>
                  </a:lnTo>
                  <a:lnTo>
                    <a:pt x="114139" y="111037"/>
                  </a:lnTo>
                  <a:lnTo>
                    <a:pt x="104303" y="116605"/>
                  </a:lnTo>
                  <a:lnTo>
                    <a:pt x="73498" y="143603"/>
                  </a:lnTo>
                  <a:lnTo>
                    <a:pt x="72326" y="151599"/>
                  </a:lnTo>
                  <a:lnTo>
                    <a:pt x="73664" y="161941"/>
                  </a:lnTo>
                  <a:lnTo>
                    <a:pt x="93726" y="196481"/>
                  </a:lnTo>
                  <a:lnTo>
                    <a:pt x="126967" y="234363"/>
                  </a:lnTo>
                  <a:lnTo>
                    <a:pt x="133299" y="241528"/>
                  </a:lnTo>
                  <a:lnTo>
                    <a:pt x="142659" y="253225"/>
                  </a:lnTo>
                  <a:lnTo>
                    <a:pt x="149347" y="263971"/>
                  </a:lnTo>
                  <a:lnTo>
                    <a:pt x="153360" y="273766"/>
                  </a:lnTo>
                  <a:lnTo>
                    <a:pt x="154698" y="282613"/>
                  </a:lnTo>
                  <a:lnTo>
                    <a:pt x="153791" y="289707"/>
                  </a:lnTo>
                  <a:lnTo>
                    <a:pt x="151071" y="296016"/>
                  </a:lnTo>
                  <a:lnTo>
                    <a:pt x="146538" y="301542"/>
                  </a:lnTo>
                  <a:lnTo>
                    <a:pt x="140195" y="30628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76846" y="87482"/>
              <a:ext cx="177800" cy="431165"/>
            </a:xfrm>
            <a:custGeom>
              <a:avLst/>
              <a:gdLst/>
              <a:ahLst/>
              <a:cxnLst/>
              <a:rect l="l" t="t" r="r" b="b"/>
              <a:pathLst>
                <a:path w="177800" h="431165">
                  <a:moveTo>
                    <a:pt x="159169" y="217881"/>
                  </a:moveTo>
                  <a:lnTo>
                    <a:pt x="147560" y="204572"/>
                  </a:lnTo>
                  <a:lnTo>
                    <a:pt x="137960" y="193660"/>
                  </a:lnTo>
                  <a:lnTo>
                    <a:pt x="130369" y="185146"/>
                  </a:lnTo>
                  <a:lnTo>
                    <a:pt x="124790" y="179031"/>
                  </a:lnTo>
                  <a:lnTo>
                    <a:pt x="116681" y="169254"/>
                  </a:lnTo>
                  <a:lnTo>
                    <a:pt x="110891" y="160229"/>
                  </a:lnTo>
                  <a:lnTo>
                    <a:pt x="107418" y="151957"/>
                  </a:lnTo>
                  <a:lnTo>
                    <a:pt x="106260" y="144437"/>
                  </a:lnTo>
                  <a:lnTo>
                    <a:pt x="107404" y="137738"/>
                  </a:lnTo>
                  <a:lnTo>
                    <a:pt x="141309" y="108211"/>
                  </a:lnTo>
                  <a:lnTo>
                    <a:pt x="158496" y="97332"/>
                  </a:lnTo>
                  <a:lnTo>
                    <a:pt x="166506" y="89852"/>
                  </a:lnTo>
                  <a:lnTo>
                    <a:pt x="172229" y="81927"/>
                  </a:lnTo>
                  <a:lnTo>
                    <a:pt x="175664" y="73554"/>
                  </a:lnTo>
                  <a:lnTo>
                    <a:pt x="176809" y="64731"/>
                  </a:lnTo>
                  <a:lnTo>
                    <a:pt x="175873" y="51690"/>
                  </a:lnTo>
                  <a:lnTo>
                    <a:pt x="153240" y="10924"/>
                  </a:lnTo>
                  <a:lnTo>
                    <a:pt x="119214" y="0"/>
                  </a:lnTo>
                  <a:lnTo>
                    <a:pt x="103107" y="2148"/>
                  </a:lnTo>
                  <a:lnTo>
                    <a:pt x="55803" y="34378"/>
                  </a:lnTo>
                  <a:lnTo>
                    <a:pt x="32813" y="66192"/>
                  </a:lnTo>
                  <a:lnTo>
                    <a:pt x="18455" y="113896"/>
                  </a:lnTo>
                  <a:lnTo>
                    <a:pt x="0" y="427951"/>
                  </a:lnTo>
                  <a:lnTo>
                    <a:pt x="2006" y="430631"/>
                  </a:lnTo>
                  <a:lnTo>
                    <a:pt x="28346" y="422376"/>
                  </a:lnTo>
                  <a:lnTo>
                    <a:pt x="39065" y="297573"/>
                  </a:lnTo>
                  <a:lnTo>
                    <a:pt x="55055" y="313008"/>
                  </a:lnTo>
                  <a:lnTo>
                    <a:pt x="71993" y="324034"/>
                  </a:lnTo>
                  <a:lnTo>
                    <a:pt x="89878" y="330649"/>
                  </a:lnTo>
                  <a:lnTo>
                    <a:pt x="108712" y="332854"/>
                  </a:lnTo>
                  <a:lnTo>
                    <a:pt x="121663" y="331570"/>
                  </a:lnTo>
                  <a:lnTo>
                    <a:pt x="156489" y="312318"/>
                  </a:lnTo>
                  <a:lnTo>
                    <a:pt x="176372" y="278117"/>
                  </a:lnTo>
                  <a:lnTo>
                    <a:pt x="177698" y="265214"/>
                  </a:lnTo>
                  <a:lnTo>
                    <a:pt x="176540" y="252626"/>
                  </a:lnTo>
                  <a:lnTo>
                    <a:pt x="173067" y="240542"/>
                  </a:lnTo>
                  <a:lnTo>
                    <a:pt x="167277" y="228961"/>
                  </a:lnTo>
                  <a:lnTo>
                    <a:pt x="159169" y="217881"/>
                  </a:lnTo>
                  <a:close/>
                </a:path>
                <a:path w="177800" h="431165">
                  <a:moveTo>
                    <a:pt x="140195" y="306285"/>
                  </a:moveTo>
                  <a:lnTo>
                    <a:pt x="133730" y="309604"/>
                  </a:lnTo>
                  <a:lnTo>
                    <a:pt x="126849" y="311978"/>
                  </a:lnTo>
                  <a:lnTo>
                    <a:pt x="119551" y="313404"/>
                  </a:lnTo>
                  <a:lnTo>
                    <a:pt x="111836" y="313880"/>
                  </a:lnTo>
                  <a:lnTo>
                    <a:pt x="90674" y="310294"/>
                  </a:lnTo>
                  <a:lnTo>
                    <a:pt x="72050" y="299535"/>
                  </a:lnTo>
                  <a:lnTo>
                    <a:pt x="55964" y="281605"/>
                  </a:lnTo>
                  <a:lnTo>
                    <a:pt x="42418" y="256501"/>
                  </a:lnTo>
                  <a:lnTo>
                    <a:pt x="54914" y="110058"/>
                  </a:lnTo>
                  <a:lnTo>
                    <a:pt x="61444" y="65604"/>
                  </a:lnTo>
                  <a:lnTo>
                    <a:pt x="91287" y="29271"/>
                  </a:lnTo>
                  <a:lnTo>
                    <a:pt x="104698" y="27457"/>
                  </a:lnTo>
                  <a:lnTo>
                    <a:pt x="113783" y="28321"/>
                  </a:lnTo>
                  <a:lnTo>
                    <a:pt x="142368" y="55587"/>
                  </a:lnTo>
                  <a:lnTo>
                    <a:pt x="144881" y="73456"/>
                  </a:lnTo>
                  <a:lnTo>
                    <a:pt x="143709" y="81996"/>
                  </a:lnTo>
                  <a:lnTo>
                    <a:pt x="140193" y="89976"/>
                  </a:lnTo>
                  <a:lnTo>
                    <a:pt x="134332" y="97399"/>
                  </a:lnTo>
                  <a:lnTo>
                    <a:pt x="126123" y="104266"/>
                  </a:lnTo>
                  <a:lnTo>
                    <a:pt x="114139" y="111037"/>
                  </a:lnTo>
                  <a:lnTo>
                    <a:pt x="104303" y="116605"/>
                  </a:lnTo>
                  <a:lnTo>
                    <a:pt x="73498" y="143603"/>
                  </a:lnTo>
                  <a:lnTo>
                    <a:pt x="72326" y="151599"/>
                  </a:lnTo>
                  <a:lnTo>
                    <a:pt x="73664" y="161941"/>
                  </a:lnTo>
                  <a:lnTo>
                    <a:pt x="93726" y="196481"/>
                  </a:lnTo>
                  <a:lnTo>
                    <a:pt x="126967" y="234363"/>
                  </a:lnTo>
                  <a:lnTo>
                    <a:pt x="133299" y="241528"/>
                  </a:lnTo>
                  <a:lnTo>
                    <a:pt x="142659" y="253225"/>
                  </a:lnTo>
                  <a:lnTo>
                    <a:pt x="149347" y="263971"/>
                  </a:lnTo>
                  <a:lnTo>
                    <a:pt x="153360" y="273766"/>
                  </a:lnTo>
                  <a:lnTo>
                    <a:pt x="154698" y="282613"/>
                  </a:lnTo>
                  <a:lnTo>
                    <a:pt x="153793" y="289707"/>
                  </a:lnTo>
                  <a:lnTo>
                    <a:pt x="151076" y="296016"/>
                  </a:lnTo>
                  <a:lnTo>
                    <a:pt x="146544" y="301542"/>
                  </a:lnTo>
                  <a:lnTo>
                    <a:pt x="140195" y="30628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04078" y="183501"/>
              <a:ext cx="228765" cy="24997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2988" y="199125"/>
              <a:ext cx="214706" cy="23435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22788" y="192201"/>
              <a:ext cx="231000" cy="241274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3424816" y="0"/>
            <a:ext cx="3896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2155" algn="l"/>
              </a:tabLst>
            </a:pPr>
            <a:r>
              <a:rPr spc="250" dirty="0"/>
              <a:t>Μεγάλο	</a:t>
            </a:r>
            <a:r>
              <a:rPr spc="60" dirty="0"/>
              <a:t>Σάββατο</a:t>
            </a:r>
            <a:r>
              <a:rPr spc="-570" dirty="0"/>
              <a:t> </a:t>
            </a:r>
          </a:p>
        </p:txBody>
      </p:sp>
      <p:grpSp>
        <p:nvGrpSpPr>
          <p:cNvPr id="23" name="object 23"/>
          <p:cNvGrpSpPr/>
          <p:nvPr/>
        </p:nvGrpSpPr>
        <p:grpSpPr>
          <a:xfrm>
            <a:off x="625949" y="583412"/>
            <a:ext cx="9440545" cy="6976745"/>
            <a:chOff x="625949" y="583412"/>
            <a:chExt cx="9440545" cy="6976745"/>
          </a:xfrm>
        </p:grpSpPr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80000" y="583412"/>
              <a:ext cx="1331999" cy="18899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5949" y="3690005"/>
              <a:ext cx="9440100" cy="386999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014"/>
            <a:ext cx="10686415" cy="7548245"/>
            <a:chOff x="0" y="12014"/>
            <a:chExt cx="10686415" cy="7548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014"/>
              <a:ext cx="10685995" cy="754799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3973" y="844931"/>
              <a:ext cx="9825355" cy="3177540"/>
            </a:xfrm>
            <a:custGeom>
              <a:avLst/>
              <a:gdLst/>
              <a:ahLst/>
              <a:cxnLst/>
              <a:rect l="l" t="t" r="r" b="b"/>
              <a:pathLst>
                <a:path w="9825355" h="3177540">
                  <a:moveTo>
                    <a:pt x="9825228" y="0"/>
                  </a:moveTo>
                  <a:lnTo>
                    <a:pt x="0" y="0"/>
                  </a:lnTo>
                  <a:lnTo>
                    <a:pt x="0" y="3177540"/>
                  </a:lnTo>
                  <a:lnTo>
                    <a:pt x="9825228" y="3177540"/>
                  </a:lnTo>
                  <a:lnTo>
                    <a:pt x="9825228" y="0"/>
                  </a:lnTo>
                  <a:close/>
                </a:path>
              </a:pathLst>
            </a:custGeom>
            <a:solidFill>
              <a:srgbClr val="000000">
                <a:alpha val="13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99858" y="3529377"/>
              <a:ext cx="191770" cy="229870"/>
            </a:xfrm>
            <a:custGeom>
              <a:avLst/>
              <a:gdLst/>
              <a:ahLst/>
              <a:cxnLst/>
              <a:rect l="l" t="t" r="r" b="b"/>
              <a:pathLst>
                <a:path w="191770" h="229870">
                  <a:moveTo>
                    <a:pt x="191350" y="217271"/>
                  </a:moveTo>
                  <a:lnTo>
                    <a:pt x="167817" y="217271"/>
                  </a:lnTo>
                  <a:lnTo>
                    <a:pt x="109474" y="98729"/>
                  </a:lnTo>
                  <a:lnTo>
                    <a:pt x="159664" y="10896"/>
                  </a:lnTo>
                  <a:lnTo>
                    <a:pt x="189776" y="10896"/>
                  </a:lnTo>
                  <a:lnTo>
                    <a:pt x="189776" y="330"/>
                  </a:lnTo>
                  <a:lnTo>
                    <a:pt x="113868" y="330"/>
                  </a:lnTo>
                  <a:lnTo>
                    <a:pt x="113868" y="10896"/>
                  </a:lnTo>
                  <a:lnTo>
                    <a:pt x="148374" y="10896"/>
                  </a:lnTo>
                  <a:lnTo>
                    <a:pt x="103517" y="89814"/>
                  </a:lnTo>
                  <a:lnTo>
                    <a:pt x="65874" y="10896"/>
                  </a:lnTo>
                  <a:lnTo>
                    <a:pt x="91592" y="10896"/>
                  </a:lnTo>
                  <a:lnTo>
                    <a:pt x="91592" y="0"/>
                  </a:lnTo>
                  <a:lnTo>
                    <a:pt x="2514" y="0"/>
                  </a:lnTo>
                  <a:lnTo>
                    <a:pt x="2514" y="10896"/>
                  </a:lnTo>
                  <a:lnTo>
                    <a:pt x="27609" y="10896"/>
                  </a:lnTo>
                  <a:lnTo>
                    <a:pt x="82499" y="119202"/>
                  </a:lnTo>
                  <a:lnTo>
                    <a:pt x="24777" y="217271"/>
                  </a:lnTo>
                  <a:lnTo>
                    <a:pt x="0" y="217271"/>
                  </a:lnTo>
                  <a:lnTo>
                    <a:pt x="0" y="229489"/>
                  </a:lnTo>
                  <a:lnTo>
                    <a:pt x="72466" y="229489"/>
                  </a:lnTo>
                  <a:lnTo>
                    <a:pt x="72466" y="217271"/>
                  </a:lnTo>
                  <a:lnTo>
                    <a:pt x="37642" y="217271"/>
                  </a:lnTo>
                  <a:lnTo>
                    <a:pt x="88773" y="129438"/>
                  </a:lnTo>
                  <a:lnTo>
                    <a:pt x="132067" y="217271"/>
                  </a:lnTo>
                  <a:lnTo>
                    <a:pt x="105079" y="217271"/>
                  </a:lnTo>
                  <a:lnTo>
                    <a:pt x="105079" y="229489"/>
                  </a:lnTo>
                  <a:lnTo>
                    <a:pt x="191350" y="229489"/>
                  </a:lnTo>
                  <a:lnTo>
                    <a:pt x="191350" y="217271"/>
                  </a:lnTo>
                  <a:close/>
                </a:path>
              </a:pathLst>
            </a:custGeom>
            <a:ln w="25400">
              <a:solidFill>
                <a:srgbClr val="C4E9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10657" y="3623153"/>
              <a:ext cx="103505" cy="233045"/>
            </a:xfrm>
            <a:custGeom>
              <a:avLst/>
              <a:gdLst/>
              <a:ahLst/>
              <a:cxnLst/>
              <a:rect l="l" t="t" r="r" b="b"/>
              <a:pathLst>
                <a:path w="103504" h="233045">
                  <a:moveTo>
                    <a:pt x="102887" y="70662"/>
                  </a:moveTo>
                  <a:lnTo>
                    <a:pt x="95874" y="32122"/>
                  </a:lnTo>
                  <a:lnTo>
                    <a:pt x="68371" y="1728"/>
                  </a:lnTo>
                  <a:lnTo>
                    <a:pt x="59593" y="0"/>
                  </a:lnTo>
                  <a:lnTo>
                    <a:pt x="48770" y="433"/>
                  </a:lnTo>
                  <a:lnTo>
                    <a:pt x="13821" y="26374"/>
                  </a:lnTo>
                  <a:lnTo>
                    <a:pt x="944" y="71323"/>
                  </a:lnTo>
                  <a:lnTo>
                    <a:pt x="0" y="110782"/>
                  </a:lnTo>
                  <a:lnTo>
                    <a:pt x="589" y="133823"/>
                  </a:lnTo>
                  <a:lnTo>
                    <a:pt x="4081" y="202082"/>
                  </a:lnTo>
                  <a:lnTo>
                    <a:pt x="22267" y="232791"/>
                  </a:lnTo>
                  <a:lnTo>
                    <a:pt x="29163" y="231800"/>
                  </a:lnTo>
                  <a:lnTo>
                    <a:pt x="32618" y="226517"/>
                  </a:lnTo>
                  <a:lnTo>
                    <a:pt x="32618" y="216941"/>
                  </a:lnTo>
                  <a:lnTo>
                    <a:pt x="32618" y="214960"/>
                  </a:lnTo>
                  <a:lnTo>
                    <a:pt x="32313" y="212979"/>
                  </a:lnTo>
                  <a:lnTo>
                    <a:pt x="31996" y="210667"/>
                  </a:lnTo>
                  <a:lnTo>
                    <a:pt x="30738" y="205384"/>
                  </a:lnTo>
                  <a:lnTo>
                    <a:pt x="28859" y="199771"/>
                  </a:lnTo>
                  <a:lnTo>
                    <a:pt x="26039" y="193497"/>
                  </a:lnTo>
                  <a:lnTo>
                    <a:pt x="22585" y="185242"/>
                  </a:lnTo>
                  <a:lnTo>
                    <a:pt x="10858" y="140830"/>
                  </a:lnTo>
                  <a:lnTo>
                    <a:pt x="6900" y="109626"/>
                  </a:lnTo>
                  <a:lnTo>
                    <a:pt x="15423" y="123494"/>
                  </a:lnTo>
                  <a:lnTo>
                    <a:pt x="25446" y="133400"/>
                  </a:lnTo>
                  <a:lnTo>
                    <a:pt x="36940" y="139344"/>
                  </a:lnTo>
                  <a:lnTo>
                    <a:pt x="49877" y="141325"/>
                  </a:lnTo>
                  <a:lnTo>
                    <a:pt x="59164" y="140030"/>
                  </a:lnTo>
                  <a:lnTo>
                    <a:pt x="92964" y="109528"/>
                  </a:lnTo>
                  <a:lnTo>
                    <a:pt x="101775" y="84402"/>
                  </a:lnTo>
                  <a:lnTo>
                    <a:pt x="102887" y="70662"/>
                  </a:lnTo>
                  <a:close/>
                </a:path>
              </a:pathLst>
            </a:custGeom>
            <a:ln w="25399">
              <a:solidFill>
                <a:srgbClr val="C4E9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08312" y="3631916"/>
              <a:ext cx="105067" cy="12148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551268" y="3623155"/>
              <a:ext cx="52069" cy="136525"/>
            </a:xfrm>
            <a:custGeom>
              <a:avLst/>
              <a:gdLst/>
              <a:ahLst/>
              <a:cxnLst/>
              <a:rect l="l" t="t" r="r" b="b"/>
              <a:pathLst>
                <a:path w="52070" h="136525">
                  <a:moveTo>
                    <a:pt x="45089" y="125806"/>
                  </a:moveTo>
                  <a:lnTo>
                    <a:pt x="49483" y="119532"/>
                  </a:lnTo>
                  <a:lnTo>
                    <a:pt x="51680" y="112268"/>
                  </a:lnTo>
                  <a:lnTo>
                    <a:pt x="51680" y="104013"/>
                  </a:lnTo>
                  <a:lnTo>
                    <a:pt x="51680" y="97409"/>
                  </a:lnTo>
                  <a:lnTo>
                    <a:pt x="49801" y="94107"/>
                  </a:lnTo>
                  <a:lnTo>
                    <a:pt x="46346" y="93776"/>
                  </a:lnTo>
                  <a:lnTo>
                    <a:pt x="41952" y="93446"/>
                  </a:lnTo>
                  <a:lnTo>
                    <a:pt x="38193" y="96088"/>
                  </a:lnTo>
                  <a:lnTo>
                    <a:pt x="34739" y="101701"/>
                  </a:lnTo>
                  <a:lnTo>
                    <a:pt x="31284" y="107315"/>
                  </a:lnTo>
                  <a:lnTo>
                    <a:pt x="27525" y="109956"/>
                  </a:lnTo>
                  <a:lnTo>
                    <a:pt x="22813" y="109626"/>
                  </a:lnTo>
                  <a:lnTo>
                    <a:pt x="15600" y="108966"/>
                  </a:lnTo>
                  <a:lnTo>
                    <a:pt x="12158" y="104343"/>
                  </a:lnTo>
                  <a:lnTo>
                    <a:pt x="12158" y="96088"/>
                  </a:lnTo>
                  <a:lnTo>
                    <a:pt x="12158" y="94437"/>
                  </a:lnTo>
                  <a:lnTo>
                    <a:pt x="12158" y="92456"/>
                  </a:lnTo>
                  <a:lnTo>
                    <a:pt x="12463" y="90805"/>
                  </a:lnTo>
                  <a:lnTo>
                    <a:pt x="16404" y="77122"/>
                  </a:lnTo>
                  <a:lnTo>
                    <a:pt x="20227" y="64306"/>
                  </a:lnTo>
                  <a:lnTo>
                    <a:pt x="23934" y="52357"/>
                  </a:lnTo>
                  <a:lnTo>
                    <a:pt x="27525" y="41275"/>
                  </a:lnTo>
                  <a:lnTo>
                    <a:pt x="30979" y="30378"/>
                  </a:lnTo>
                  <a:lnTo>
                    <a:pt x="32541" y="22123"/>
                  </a:lnTo>
                  <a:lnTo>
                    <a:pt x="32541" y="16510"/>
                  </a:lnTo>
                  <a:lnTo>
                    <a:pt x="32541" y="7594"/>
                  </a:lnTo>
                  <a:lnTo>
                    <a:pt x="29087" y="2311"/>
                  </a:lnTo>
                  <a:lnTo>
                    <a:pt x="22191" y="660"/>
                  </a:lnTo>
                  <a:lnTo>
                    <a:pt x="19994" y="330"/>
                  </a:lnTo>
                  <a:lnTo>
                    <a:pt x="17797" y="0"/>
                  </a:lnTo>
                  <a:lnTo>
                    <a:pt x="15917" y="0"/>
                  </a:lnTo>
                  <a:lnTo>
                    <a:pt x="8704" y="0"/>
                  </a:lnTo>
                  <a:lnTo>
                    <a:pt x="0" y="36595"/>
                  </a:lnTo>
                  <a:lnTo>
                    <a:pt x="234" y="49323"/>
                  </a:lnTo>
                  <a:lnTo>
                    <a:pt x="3286" y="96784"/>
                  </a:lnTo>
                  <a:lnTo>
                    <a:pt x="14660" y="136042"/>
                  </a:lnTo>
                  <a:lnTo>
                    <a:pt x="22191" y="136372"/>
                  </a:lnTo>
                  <a:lnTo>
                    <a:pt x="29123" y="136300"/>
                  </a:lnTo>
                  <a:lnTo>
                    <a:pt x="35288" y="134556"/>
                  </a:lnTo>
                  <a:lnTo>
                    <a:pt x="40629" y="131079"/>
                  </a:lnTo>
                  <a:lnTo>
                    <a:pt x="45089" y="125806"/>
                  </a:lnTo>
                  <a:close/>
                </a:path>
              </a:pathLst>
            </a:custGeom>
            <a:ln w="25400">
              <a:solidFill>
                <a:srgbClr val="C4E9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38392" y="3625796"/>
              <a:ext cx="120014" cy="134620"/>
            </a:xfrm>
            <a:custGeom>
              <a:avLst/>
              <a:gdLst/>
              <a:ahLst/>
              <a:cxnLst/>
              <a:rect l="l" t="t" r="r" b="b"/>
              <a:pathLst>
                <a:path w="120014" h="134620">
                  <a:moveTo>
                    <a:pt x="60223" y="0"/>
                  </a:moveTo>
                  <a:lnTo>
                    <a:pt x="35504" y="4390"/>
                  </a:lnTo>
                  <a:lnTo>
                    <a:pt x="16814" y="17294"/>
                  </a:lnTo>
                  <a:lnTo>
                    <a:pt x="4773" y="38308"/>
                  </a:lnTo>
                  <a:lnTo>
                    <a:pt x="0" y="67030"/>
                  </a:lnTo>
                  <a:lnTo>
                    <a:pt x="412" y="78051"/>
                  </a:lnTo>
                  <a:lnTo>
                    <a:pt x="20079" y="119527"/>
                  </a:lnTo>
                  <a:lnTo>
                    <a:pt x="58428" y="134375"/>
                  </a:lnTo>
                  <a:lnTo>
                    <a:pt x="67595" y="132864"/>
                  </a:lnTo>
                  <a:lnTo>
                    <a:pt x="97999" y="101500"/>
                  </a:lnTo>
                  <a:lnTo>
                    <a:pt x="99123" y="91465"/>
                  </a:lnTo>
                  <a:lnTo>
                    <a:pt x="99009" y="78530"/>
                  </a:lnTo>
                  <a:lnTo>
                    <a:pt x="83551" y="37121"/>
                  </a:lnTo>
                  <a:lnTo>
                    <a:pt x="62738" y="22123"/>
                  </a:lnTo>
                  <a:lnTo>
                    <a:pt x="119507" y="22123"/>
                  </a:lnTo>
                  <a:lnTo>
                    <a:pt x="119824" y="0"/>
                  </a:lnTo>
                  <a:lnTo>
                    <a:pt x="60223" y="0"/>
                  </a:lnTo>
                  <a:close/>
                </a:path>
                <a:path w="120014" h="134620">
                  <a:moveTo>
                    <a:pt x="80302" y="72644"/>
                  </a:moveTo>
                  <a:lnTo>
                    <a:pt x="64262" y="111365"/>
                  </a:lnTo>
                  <a:lnTo>
                    <a:pt x="42024" y="119862"/>
                  </a:lnTo>
                  <a:lnTo>
                    <a:pt x="39522" y="119862"/>
                  </a:lnTo>
                  <a:lnTo>
                    <a:pt x="15989" y="81229"/>
                  </a:lnTo>
                  <a:lnTo>
                    <a:pt x="15989" y="73964"/>
                  </a:lnTo>
                  <a:lnTo>
                    <a:pt x="32931" y="33020"/>
                  </a:lnTo>
                  <a:lnTo>
                    <a:pt x="46418" y="25095"/>
                  </a:lnTo>
                  <a:lnTo>
                    <a:pt x="54267" y="25755"/>
                  </a:lnTo>
                  <a:lnTo>
                    <a:pt x="78225" y="56216"/>
                  </a:lnTo>
                  <a:lnTo>
                    <a:pt x="80302" y="72644"/>
                  </a:lnTo>
                  <a:close/>
                </a:path>
              </a:pathLst>
            </a:custGeom>
            <a:ln w="25400">
              <a:solidFill>
                <a:srgbClr val="C4E9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84250" y="3625136"/>
              <a:ext cx="115570" cy="135255"/>
            </a:xfrm>
            <a:custGeom>
              <a:avLst/>
              <a:gdLst/>
              <a:ahLst/>
              <a:cxnLst/>
              <a:rect l="l" t="t" r="r" b="b"/>
              <a:pathLst>
                <a:path w="115570" h="135254">
                  <a:moveTo>
                    <a:pt x="115125" y="0"/>
                  </a:moveTo>
                  <a:lnTo>
                    <a:pt x="47370" y="0"/>
                  </a:lnTo>
                  <a:lnTo>
                    <a:pt x="32500" y="1300"/>
                  </a:lnTo>
                  <a:lnTo>
                    <a:pt x="1574" y="27076"/>
                  </a:lnTo>
                  <a:lnTo>
                    <a:pt x="0" y="33020"/>
                  </a:lnTo>
                  <a:lnTo>
                    <a:pt x="0" y="37973"/>
                  </a:lnTo>
                  <a:lnTo>
                    <a:pt x="0" y="44577"/>
                  </a:lnTo>
                  <a:lnTo>
                    <a:pt x="2514" y="48539"/>
                  </a:lnTo>
                  <a:lnTo>
                    <a:pt x="4711" y="48209"/>
                  </a:lnTo>
                  <a:lnTo>
                    <a:pt x="5651" y="47548"/>
                  </a:lnTo>
                  <a:lnTo>
                    <a:pt x="6908" y="45237"/>
                  </a:lnTo>
                  <a:lnTo>
                    <a:pt x="8470" y="40944"/>
                  </a:lnTo>
                  <a:lnTo>
                    <a:pt x="10032" y="35661"/>
                  </a:lnTo>
                  <a:lnTo>
                    <a:pt x="12547" y="31368"/>
                  </a:lnTo>
                  <a:lnTo>
                    <a:pt x="16001" y="28397"/>
                  </a:lnTo>
                  <a:lnTo>
                    <a:pt x="21355" y="26049"/>
                  </a:lnTo>
                  <a:lnTo>
                    <a:pt x="29413" y="24476"/>
                  </a:lnTo>
                  <a:lnTo>
                    <a:pt x="40176" y="23707"/>
                  </a:lnTo>
                  <a:lnTo>
                    <a:pt x="53644" y="23774"/>
                  </a:lnTo>
                  <a:lnTo>
                    <a:pt x="51813" y="39066"/>
                  </a:lnTo>
                  <a:lnTo>
                    <a:pt x="50071" y="52749"/>
                  </a:lnTo>
                  <a:lnTo>
                    <a:pt x="48388" y="64822"/>
                  </a:lnTo>
                  <a:lnTo>
                    <a:pt x="46735" y="75285"/>
                  </a:lnTo>
                  <a:lnTo>
                    <a:pt x="45796" y="86182"/>
                  </a:lnTo>
                  <a:lnTo>
                    <a:pt x="45491" y="94107"/>
                  </a:lnTo>
                  <a:lnTo>
                    <a:pt x="45491" y="99060"/>
                  </a:lnTo>
                  <a:lnTo>
                    <a:pt x="63995" y="134061"/>
                  </a:lnTo>
                  <a:lnTo>
                    <a:pt x="67132" y="134721"/>
                  </a:lnTo>
                  <a:lnTo>
                    <a:pt x="69951" y="134721"/>
                  </a:lnTo>
                  <a:lnTo>
                    <a:pt x="76225" y="134721"/>
                  </a:lnTo>
                  <a:lnTo>
                    <a:pt x="81559" y="132080"/>
                  </a:lnTo>
                  <a:lnTo>
                    <a:pt x="85953" y="126466"/>
                  </a:lnTo>
                  <a:lnTo>
                    <a:pt x="91287" y="119532"/>
                  </a:lnTo>
                  <a:lnTo>
                    <a:pt x="93789" y="111937"/>
                  </a:lnTo>
                  <a:lnTo>
                    <a:pt x="93789" y="104343"/>
                  </a:lnTo>
                  <a:lnTo>
                    <a:pt x="93789" y="99390"/>
                  </a:lnTo>
                  <a:lnTo>
                    <a:pt x="92849" y="97078"/>
                  </a:lnTo>
                  <a:lnTo>
                    <a:pt x="90652" y="97078"/>
                  </a:lnTo>
                  <a:lnTo>
                    <a:pt x="88468" y="97078"/>
                  </a:lnTo>
                  <a:lnTo>
                    <a:pt x="79997" y="103022"/>
                  </a:lnTo>
                  <a:lnTo>
                    <a:pt x="74028" y="103022"/>
                  </a:lnTo>
                  <a:lnTo>
                    <a:pt x="71526" y="103022"/>
                  </a:lnTo>
                  <a:lnTo>
                    <a:pt x="55468" y="79067"/>
                  </a:lnTo>
                  <a:lnTo>
                    <a:pt x="55841" y="69672"/>
                  </a:lnTo>
                  <a:lnTo>
                    <a:pt x="57889" y="55117"/>
                  </a:lnTo>
                  <a:lnTo>
                    <a:pt x="59761" y="42637"/>
                  </a:lnTo>
                  <a:lnTo>
                    <a:pt x="61397" y="32199"/>
                  </a:lnTo>
                  <a:lnTo>
                    <a:pt x="62737" y="23774"/>
                  </a:lnTo>
                  <a:lnTo>
                    <a:pt x="115442" y="23774"/>
                  </a:lnTo>
                  <a:lnTo>
                    <a:pt x="115125" y="0"/>
                  </a:lnTo>
                  <a:close/>
                </a:path>
              </a:pathLst>
            </a:custGeom>
            <a:ln w="25400">
              <a:solidFill>
                <a:srgbClr val="C4E9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26039" y="3497677"/>
              <a:ext cx="103505" cy="265430"/>
            </a:xfrm>
            <a:custGeom>
              <a:avLst/>
              <a:gdLst/>
              <a:ahLst/>
              <a:cxnLst/>
              <a:rect l="l" t="t" r="r" b="b"/>
              <a:pathLst>
                <a:path w="103504" h="265429">
                  <a:moveTo>
                    <a:pt x="92849" y="29057"/>
                  </a:moveTo>
                  <a:lnTo>
                    <a:pt x="95669" y="22123"/>
                  </a:lnTo>
                  <a:lnTo>
                    <a:pt x="96926" y="16179"/>
                  </a:lnTo>
                  <a:lnTo>
                    <a:pt x="96926" y="11887"/>
                  </a:lnTo>
                  <a:lnTo>
                    <a:pt x="96926" y="5613"/>
                  </a:lnTo>
                  <a:lnTo>
                    <a:pt x="94729" y="1981"/>
                  </a:lnTo>
                  <a:lnTo>
                    <a:pt x="90030" y="330"/>
                  </a:lnTo>
                  <a:lnTo>
                    <a:pt x="88455" y="0"/>
                  </a:lnTo>
                  <a:lnTo>
                    <a:pt x="86893" y="0"/>
                  </a:lnTo>
                  <a:lnTo>
                    <a:pt x="85636" y="0"/>
                  </a:lnTo>
                  <a:lnTo>
                    <a:pt x="80924" y="0"/>
                  </a:lnTo>
                  <a:lnTo>
                    <a:pt x="77482" y="2641"/>
                  </a:lnTo>
                  <a:lnTo>
                    <a:pt x="74968" y="8255"/>
                  </a:lnTo>
                  <a:lnTo>
                    <a:pt x="74028" y="10236"/>
                  </a:lnTo>
                  <a:lnTo>
                    <a:pt x="72466" y="15189"/>
                  </a:lnTo>
                  <a:lnTo>
                    <a:pt x="70891" y="22783"/>
                  </a:lnTo>
                  <a:lnTo>
                    <a:pt x="51752" y="103352"/>
                  </a:lnTo>
                  <a:lnTo>
                    <a:pt x="51447" y="104673"/>
                  </a:lnTo>
                  <a:lnTo>
                    <a:pt x="51447" y="105994"/>
                  </a:lnTo>
                  <a:lnTo>
                    <a:pt x="51447" y="106984"/>
                  </a:lnTo>
                  <a:lnTo>
                    <a:pt x="51447" y="109956"/>
                  </a:lnTo>
                  <a:lnTo>
                    <a:pt x="52692" y="111277"/>
                  </a:lnTo>
                  <a:lnTo>
                    <a:pt x="54889" y="111277"/>
                  </a:lnTo>
                  <a:lnTo>
                    <a:pt x="57403" y="111277"/>
                  </a:lnTo>
                  <a:lnTo>
                    <a:pt x="59601" y="109296"/>
                  </a:lnTo>
                  <a:lnTo>
                    <a:pt x="61163" y="105333"/>
                  </a:lnTo>
                  <a:lnTo>
                    <a:pt x="92849" y="29057"/>
                  </a:lnTo>
                  <a:close/>
                </a:path>
                <a:path w="103504" h="265429">
                  <a:moveTo>
                    <a:pt x="102882" y="199771"/>
                  </a:moveTo>
                  <a:lnTo>
                    <a:pt x="94813" y="161184"/>
                  </a:lnTo>
                  <a:lnTo>
                    <a:pt x="70067" y="131130"/>
                  </a:lnTo>
                  <a:lnTo>
                    <a:pt x="46735" y="126466"/>
                  </a:lnTo>
                  <a:lnTo>
                    <a:pt x="36622" y="128638"/>
                  </a:lnTo>
                  <a:lnTo>
                    <a:pt x="6038" y="160668"/>
                  </a:lnTo>
                  <a:lnTo>
                    <a:pt x="0" y="199440"/>
                  </a:lnTo>
                  <a:lnTo>
                    <a:pt x="2002" y="213422"/>
                  </a:lnTo>
                  <a:lnTo>
                    <a:pt x="26658" y="255254"/>
                  </a:lnTo>
                  <a:lnTo>
                    <a:pt x="57721" y="264820"/>
                  </a:lnTo>
                  <a:lnTo>
                    <a:pt x="66951" y="263638"/>
                  </a:lnTo>
                  <a:lnTo>
                    <a:pt x="95478" y="235571"/>
                  </a:lnTo>
                  <a:lnTo>
                    <a:pt x="102882" y="199771"/>
                  </a:lnTo>
                  <a:close/>
                </a:path>
                <a:path w="103504" h="265429">
                  <a:moveTo>
                    <a:pt x="78727" y="205714"/>
                  </a:moveTo>
                  <a:lnTo>
                    <a:pt x="57089" y="241293"/>
                  </a:lnTo>
                  <a:lnTo>
                    <a:pt x="40144" y="247980"/>
                  </a:lnTo>
                  <a:lnTo>
                    <a:pt x="32308" y="247980"/>
                  </a:lnTo>
                  <a:lnTo>
                    <a:pt x="26657" y="244678"/>
                  </a:lnTo>
                  <a:lnTo>
                    <a:pt x="22580" y="238074"/>
                  </a:lnTo>
                  <a:lnTo>
                    <a:pt x="19126" y="232460"/>
                  </a:lnTo>
                  <a:lnTo>
                    <a:pt x="17246" y="225526"/>
                  </a:lnTo>
                  <a:lnTo>
                    <a:pt x="17246" y="217271"/>
                  </a:lnTo>
                  <a:lnTo>
                    <a:pt x="28348" y="169021"/>
                  </a:lnTo>
                  <a:lnTo>
                    <a:pt x="58343" y="145618"/>
                  </a:lnTo>
                  <a:lnTo>
                    <a:pt x="61163" y="145618"/>
                  </a:lnTo>
                  <a:lnTo>
                    <a:pt x="82499" y="177647"/>
                  </a:lnTo>
                  <a:lnTo>
                    <a:pt x="82263" y="184076"/>
                  </a:lnTo>
                  <a:lnTo>
                    <a:pt x="81556" y="190938"/>
                  </a:lnTo>
                  <a:lnTo>
                    <a:pt x="80377" y="198171"/>
                  </a:lnTo>
                  <a:lnTo>
                    <a:pt x="78727" y="205714"/>
                  </a:lnTo>
                  <a:close/>
                </a:path>
              </a:pathLst>
            </a:custGeom>
            <a:ln w="25400">
              <a:solidFill>
                <a:srgbClr val="C4E9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64063" y="3623155"/>
              <a:ext cx="87630" cy="173355"/>
            </a:xfrm>
            <a:custGeom>
              <a:avLst/>
              <a:gdLst/>
              <a:ahLst/>
              <a:cxnLst/>
              <a:rect l="l" t="t" r="r" b="b"/>
              <a:pathLst>
                <a:path w="87629" h="173354">
                  <a:moveTo>
                    <a:pt x="85318" y="24434"/>
                  </a:moveTo>
                  <a:lnTo>
                    <a:pt x="86880" y="21462"/>
                  </a:lnTo>
                  <a:lnTo>
                    <a:pt x="87515" y="18491"/>
                  </a:lnTo>
                  <a:lnTo>
                    <a:pt x="87515" y="15849"/>
                  </a:lnTo>
                  <a:lnTo>
                    <a:pt x="85726" y="9333"/>
                  </a:lnTo>
                  <a:lnTo>
                    <a:pt x="80967" y="4333"/>
                  </a:lnTo>
                  <a:lnTo>
                    <a:pt x="74147" y="1129"/>
                  </a:lnTo>
                  <a:lnTo>
                    <a:pt x="66179" y="0"/>
                  </a:lnTo>
                  <a:lnTo>
                    <a:pt x="50475" y="1800"/>
                  </a:lnTo>
                  <a:lnTo>
                    <a:pt x="15049" y="29057"/>
                  </a:lnTo>
                  <a:lnTo>
                    <a:pt x="940" y="68526"/>
                  </a:lnTo>
                  <a:lnTo>
                    <a:pt x="0" y="82880"/>
                  </a:lnTo>
                  <a:lnTo>
                    <a:pt x="0" y="90474"/>
                  </a:lnTo>
                  <a:lnTo>
                    <a:pt x="20226" y="125295"/>
                  </a:lnTo>
                  <a:lnTo>
                    <a:pt x="34810" y="130428"/>
                  </a:lnTo>
                  <a:lnTo>
                    <a:pt x="39522" y="130428"/>
                  </a:lnTo>
                  <a:lnTo>
                    <a:pt x="45161" y="130098"/>
                  </a:lnTo>
                  <a:lnTo>
                    <a:pt x="50812" y="129768"/>
                  </a:lnTo>
                  <a:lnTo>
                    <a:pt x="54571" y="129768"/>
                  </a:lnTo>
                  <a:lnTo>
                    <a:pt x="56146" y="130098"/>
                  </a:lnTo>
                  <a:lnTo>
                    <a:pt x="63360" y="132079"/>
                  </a:lnTo>
                  <a:lnTo>
                    <a:pt x="67119" y="136702"/>
                  </a:lnTo>
                  <a:lnTo>
                    <a:pt x="67119" y="143636"/>
                  </a:lnTo>
                  <a:lnTo>
                    <a:pt x="67119" y="144957"/>
                  </a:lnTo>
                  <a:lnTo>
                    <a:pt x="67119" y="146278"/>
                  </a:lnTo>
                  <a:lnTo>
                    <a:pt x="66814" y="147929"/>
                  </a:lnTo>
                  <a:lnTo>
                    <a:pt x="65557" y="153212"/>
                  </a:lnTo>
                  <a:lnTo>
                    <a:pt x="61480" y="155854"/>
                  </a:lnTo>
                  <a:lnTo>
                    <a:pt x="54267" y="155854"/>
                  </a:lnTo>
                  <a:lnTo>
                    <a:pt x="51130" y="155854"/>
                  </a:lnTo>
                  <a:lnTo>
                    <a:pt x="48298" y="155524"/>
                  </a:lnTo>
                  <a:lnTo>
                    <a:pt x="45478" y="154533"/>
                  </a:lnTo>
                  <a:lnTo>
                    <a:pt x="41402" y="153212"/>
                  </a:lnTo>
                  <a:lnTo>
                    <a:pt x="34810" y="157505"/>
                  </a:lnTo>
                  <a:lnTo>
                    <a:pt x="36068" y="162788"/>
                  </a:lnTo>
                  <a:lnTo>
                    <a:pt x="36385" y="168401"/>
                  </a:lnTo>
                  <a:lnTo>
                    <a:pt x="44538" y="173354"/>
                  </a:lnTo>
                  <a:lnTo>
                    <a:pt x="51752" y="172034"/>
                  </a:lnTo>
                  <a:lnTo>
                    <a:pt x="59689" y="169067"/>
                  </a:lnTo>
                  <a:lnTo>
                    <a:pt x="75590" y="139014"/>
                  </a:lnTo>
                  <a:lnTo>
                    <a:pt x="75590" y="134061"/>
                  </a:lnTo>
                  <a:lnTo>
                    <a:pt x="51130" y="104012"/>
                  </a:lnTo>
                  <a:lnTo>
                    <a:pt x="43599" y="104012"/>
                  </a:lnTo>
                  <a:lnTo>
                    <a:pt x="29171" y="104012"/>
                  </a:lnTo>
                  <a:lnTo>
                    <a:pt x="23202" y="104012"/>
                  </a:lnTo>
                  <a:lnTo>
                    <a:pt x="26035" y="104343"/>
                  </a:lnTo>
                  <a:lnTo>
                    <a:pt x="17617" y="102238"/>
                  </a:lnTo>
                  <a:lnTo>
                    <a:pt x="11641" y="97904"/>
                  </a:lnTo>
                  <a:lnTo>
                    <a:pt x="8077" y="91341"/>
                  </a:lnTo>
                  <a:lnTo>
                    <a:pt x="6896" y="82549"/>
                  </a:lnTo>
                  <a:lnTo>
                    <a:pt x="8189" y="67391"/>
                  </a:lnTo>
                  <a:lnTo>
                    <a:pt x="34188" y="33680"/>
                  </a:lnTo>
                  <a:lnTo>
                    <a:pt x="46418" y="32029"/>
                  </a:lnTo>
                  <a:lnTo>
                    <a:pt x="41719" y="32359"/>
                  </a:lnTo>
                  <a:lnTo>
                    <a:pt x="46736" y="32359"/>
                  </a:lnTo>
                  <a:lnTo>
                    <a:pt x="61480" y="32359"/>
                  </a:lnTo>
                  <a:lnTo>
                    <a:pt x="74968" y="32359"/>
                  </a:lnTo>
                  <a:lnTo>
                    <a:pt x="82804" y="29717"/>
                  </a:lnTo>
                  <a:lnTo>
                    <a:pt x="85318" y="24434"/>
                  </a:lnTo>
                  <a:close/>
                </a:path>
              </a:pathLst>
            </a:custGeom>
            <a:ln w="25399">
              <a:solidFill>
                <a:srgbClr val="C4E9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56963" y="3528717"/>
              <a:ext cx="194310" cy="230504"/>
            </a:xfrm>
            <a:custGeom>
              <a:avLst/>
              <a:gdLst/>
              <a:ahLst/>
              <a:cxnLst/>
              <a:rect l="l" t="t" r="r" b="b"/>
              <a:pathLst>
                <a:path w="194310" h="230504">
                  <a:moveTo>
                    <a:pt x="177241" y="218592"/>
                  </a:moveTo>
                  <a:lnTo>
                    <a:pt x="101015" y="0"/>
                  </a:lnTo>
                  <a:lnTo>
                    <a:pt x="92227" y="0"/>
                  </a:lnTo>
                  <a:lnTo>
                    <a:pt x="21653" y="218592"/>
                  </a:lnTo>
                  <a:lnTo>
                    <a:pt x="317" y="218592"/>
                  </a:lnTo>
                  <a:lnTo>
                    <a:pt x="0" y="230149"/>
                  </a:lnTo>
                  <a:lnTo>
                    <a:pt x="62433" y="230149"/>
                  </a:lnTo>
                  <a:lnTo>
                    <a:pt x="62115" y="218592"/>
                  </a:lnTo>
                  <a:lnTo>
                    <a:pt x="33261" y="218592"/>
                  </a:lnTo>
                  <a:lnTo>
                    <a:pt x="49885" y="164439"/>
                  </a:lnTo>
                  <a:lnTo>
                    <a:pt x="124536" y="164439"/>
                  </a:lnTo>
                  <a:lnTo>
                    <a:pt x="142113" y="218592"/>
                  </a:lnTo>
                  <a:lnTo>
                    <a:pt x="111683" y="218592"/>
                  </a:lnTo>
                  <a:lnTo>
                    <a:pt x="111683" y="230149"/>
                  </a:lnTo>
                  <a:lnTo>
                    <a:pt x="193548" y="230149"/>
                  </a:lnTo>
                  <a:lnTo>
                    <a:pt x="193865" y="218592"/>
                  </a:lnTo>
                  <a:lnTo>
                    <a:pt x="177241" y="218592"/>
                  </a:lnTo>
                  <a:close/>
                </a:path>
                <a:path w="194310" h="230504">
                  <a:moveTo>
                    <a:pt x="52387" y="156184"/>
                  </a:moveTo>
                  <a:lnTo>
                    <a:pt x="85331" y="53162"/>
                  </a:lnTo>
                  <a:lnTo>
                    <a:pt x="121094" y="155854"/>
                  </a:lnTo>
                  <a:lnTo>
                    <a:pt x="52387" y="156184"/>
                  </a:lnTo>
                  <a:close/>
                </a:path>
              </a:pathLst>
            </a:custGeom>
            <a:ln w="25400">
              <a:solidFill>
                <a:srgbClr val="C4E9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74983" y="3622164"/>
              <a:ext cx="97790" cy="137160"/>
            </a:xfrm>
            <a:custGeom>
              <a:avLst/>
              <a:gdLst/>
              <a:ahLst/>
              <a:cxnLst/>
              <a:rect l="l" t="t" r="r" b="b"/>
              <a:pathLst>
                <a:path w="97789" h="137160">
                  <a:moveTo>
                    <a:pt x="97243" y="43586"/>
                  </a:moveTo>
                  <a:lnTo>
                    <a:pt x="97243" y="36652"/>
                  </a:lnTo>
                  <a:lnTo>
                    <a:pt x="96304" y="29057"/>
                  </a:lnTo>
                  <a:lnTo>
                    <a:pt x="94729" y="20802"/>
                  </a:lnTo>
                  <a:lnTo>
                    <a:pt x="92227" y="11226"/>
                  </a:lnTo>
                  <a:lnTo>
                    <a:pt x="89407" y="4953"/>
                  </a:lnTo>
                  <a:lnTo>
                    <a:pt x="85953" y="1981"/>
                  </a:lnTo>
                  <a:lnTo>
                    <a:pt x="84378" y="330"/>
                  </a:lnTo>
                  <a:lnTo>
                    <a:pt x="82816" y="0"/>
                  </a:lnTo>
                  <a:lnTo>
                    <a:pt x="80937" y="330"/>
                  </a:lnTo>
                  <a:lnTo>
                    <a:pt x="79044" y="660"/>
                  </a:lnTo>
                  <a:lnTo>
                    <a:pt x="78422" y="2311"/>
                  </a:lnTo>
                  <a:lnTo>
                    <a:pt x="78739" y="4622"/>
                  </a:lnTo>
                  <a:lnTo>
                    <a:pt x="80302" y="12217"/>
                  </a:lnTo>
                  <a:lnTo>
                    <a:pt x="81241" y="19151"/>
                  </a:lnTo>
                  <a:lnTo>
                    <a:pt x="81241" y="25755"/>
                  </a:lnTo>
                  <a:lnTo>
                    <a:pt x="80943" y="34062"/>
                  </a:lnTo>
                  <a:lnTo>
                    <a:pt x="71110" y="74465"/>
                  </a:lnTo>
                  <a:lnTo>
                    <a:pt x="47993" y="105994"/>
                  </a:lnTo>
                  <a:lnTo>
                    <a:pt x="46173" y="85315"/>
                  </a:lnTo>
                  <a:lnTo>
                    <a:pt x="44503" y="68846"/>
                  </a:lnTo>
                  <a:lnTo>
                    <a:pt x="36310" y="26539"/>
                  </a:lnTo>
                  <a:lnTo>
                    <a:pt x="14744" y="990"/>
                  </a:lnTo>
                  <a:lnTo>
                    <a:pt x="10032" y="990"/>
                  </a:lnTo>
                  <a:lnTo>
                    <a:pt x="3454" y="990"/>
                  </a:lnTo>
                  <a:lnTo>
                    <a:pt x="0" y="5613"/>
                  </a:lnTo>
                  <a:lnTo>
                    <a:pt x="0" y="14859"/>
                  </a:lnTo>
                  <a:lnTo>
                    <a:pt x="0" y="19812"/>
                  </a:lnTo>
                  <a:lnTo>
                    <a:pt x="1574" y="24765"/>
                  </a:lnTo>
                  <a:lnTo>
                    <a:pt x="4394" y="29387"/>
                  </a:lnTo>
                  <a:lnTo>
                    <a:pt x="5016" y="31038"/>
                  </a:lnTo>
                  <a:lnTo>
                    <a:pt x="9728" y="35661"/>
                  </a:lnTo>
                  <a:lnTo>
                    <a:pt x="18199" y="43916"/>
                  </a:lnTo>
                  <a:lnTo>
                    <a:pt x="23197" y="49364"/>
                  </a:lnTo>
                  <a:lnTo>
                    <a:pt x="37373" y="85454"/>
                  </a:lnTo>
                  <a:lnTo>
                    <a:pt x="40797" y="115533"/>
                  </a:lnTo>
                  <a:lnTo>
                    <a:pt x="40157" y="128778"/>
                  </a:lnTo>
                  <a:lnTo>
                    <a:pt x="39839" y="133731"/>
                  </a:lnTo>
                  <a:lnTo>
                    <a:pt x="41719" y="136372"/>
                  </a:lnTo>
                  <a:lnTo>
                    <a:pt x="46113" y="136702"/>
                  </a:lnTo>
                  <a:lnTo>
                    <a:pt x="49250" y="137033"/>
                  </a:lnTo>
                  <a:lnTo>
                    <a:pt x="53949" y="133731"/>
                  </a:lnTo>
                  <a:lnTo>
                    <a:pt x="60223" y="127127"/>
                  </a:lnTo>
                  <a:lnTo>
                    <a:pt x="65557" y="121513"/>
                  </a:lnTo>
                  <a:lnTo>
                    <a:pt x="70586" y="114909"/>
                  </a:lnTo>
                  <a:lnTo>
                    <a:pt x="75285" y="107645"/>
                  </a:lnTo>
                  <a:lnTo>
                    <a:pt x="84937" y="90067"/>
                  </a:lnTo>
                  <a:lnTo>
                    <a:pt x="91794" y="73510"/>
                  </a:lnTo>
                  <a:lnTo>
                    <a:pt x="95886" y="58006"/>
                  </a:lnTo>
                  <a:lnTo>
                    <a:pt x="97243" y="43586"/>
                  </a:lnTo>
                  <a:close/>
                </a:path>
              </a:pathLst>
            </a:custGeom>
            <a:ln w="25399">
              <a:solidFill>
                <a:srgbClr val="C4E9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96689" y="3497677"/>
              <a:ext cx="89535" cy="261620"/>
            </a:xfrm>
            <a:custGeom>
              <a:avLst/>
              <a:gdLst/>
              <a:ahLst/>
              <a:cxnLst/>
              <a:rect l="l" t="t" r="r" b="b"/>
              <a:pathLst>
                <a:path w="89535" h="261620">
                  <a:moveTo>
                    <a:pt x="82816" y="29057"/>
                  </a:moveTo>
                  <a:lnTo>
                    <a:pt x="85636" y="22123"/>
                  </a:lnTo>
                  <a:lnTo>
                    <a:pt x="86893" y="16179"/>
                  </a:lnTo>
                  <a:lnTo>
                    <a:pt x="86893" y="11887"/>
                  </a:lnTo>
                  <a:lnTo>
                    <a:pt x="86893" y="5613"/>
                  </a:lnTo>
                  <a:lnTo>
                    <a:pt x="84696" y="1981"/>
                  </a:lnTo>
                  <a:lnTo>
                    <a:pt x="79997" y="330"/>
                  </a:lnTo>
                  <a:lnTo>
                    <a:pt x="78422" y="0"/>
                  </a:lnTo>
                  <a:lnTo>
                    <a:pt x="76860" y="0"/>
                  </a:lnTo>
                  <a:lnTo>
                    <a:pt x="75603" y="0"/>
                  </a:lnTo>
                  <a:lnTo>
                    <a:pt x="70891" y="0"/>
                  </a:lnTo>
                  <a:lnTo>
                    <a:pt x="67449" y="2641"/>
                  </a:lnTo>
                  <a:lnTo>
                    <a:pt x="64935" y="8255"/>
                  </a:lnTo>
                  <a:lnTo>
                    <a:pt x="63995" y="10236"/>
                  </a:lnTo>
                  <a:lnTo>
                    <a:pt x="62433" y="15189"/>
                  </a:lnTo>
                  <a:lnTo>
                    <a:pt x="60858" y="22783"/>
                  </a:lnTo>
                  <a:lnTo>
                    <a:pt x="41719" y="103352"/>
                  </a:lnTo>
                  <a:lnTo>
                    <a:pt x="41414" y="104673"/>
                  </a:lnTo>
                  <a:lnTo>
                    <a:pt x="41414" y="105994"/>
                  </a:lnTo>
                  <a:lnTo>
                    <a:pt x="41414" y="106984"/>
                  </a:lnTo>
                  <a:lnTo>
                    <a:pt x="41414" y="109956"/>
                  </a:lnTo>
                  <a:lnTo>
                    <a:pt x="42659" y="111277"/>
                  </a:lnTo>
                  <a:lnTo>
                    <a:pt x="44856" y="111277"/>
                  </a:lnTo>
                  <a:lnTo>
                    <a:pt x="47371" y="111277"/>
                  </a:lnTo>
                  <a:lnTo>
                    <a:pt x="49568" y="109296"/>
                  </a:lnTo>
                  <a:lnTo>
                    <a:pt x="51130" y="105333"/>
                  </a:lnTo>
                  <a:lnTo>
                    <a:pt x="82816" y="29057"/>
                  </a:lnTo>
                  <a:close/>
                </a:path>
                <a:path w="89535" h="261620">
                  <a:moveTo>
                    <a:pt x="87833" y="228498"/>
                  </a:moveTo>
                  <a:lnTo>
                    <a:pt x="85331" y="226847"/>
                  </a:lnTo>
                  <a:lnTo>
                    <a:pt x="76860" y="231470"/>
                  </a:lnTo>
                  <a:lnTo>
                    <a:pt x="70269" y="234442"/>
                  </a:lnTo>
                  <a:lnTo>
                    <a:pt x="62086" y="236660"/>
                  </a:lnTo>
                  <a:lnTo>
                    <a:pt x="53995" y="237826"/>
                  </a:lnTo>
                  <a:lnTo>
                    <a:pt x="45964" y="237878"/>
                  </a:lnTo>
                  <a:lnTo>
                    <a:pt x="37960" y="236753"/>
                  </a:lnTo>
                  <a:lnTo>
                    <a:pt x="27435" y="233286"/>
                  </a:lnTo>
                  <a:lnTo>
                    <a:pt x="19881" y="228333"/>
                  </a:lnTo>
                  <a:lnTo>
                    <a:pt x="15328" y="221894"/>
                  </a:lnTo>
                  <a:lnTo>
                    <a:pt x="13804" y="213969"/>
                  </a:lnTo>
                  <a:lnTo>
                    <a:pt x="14864" y="206529"/>
                  </a:lnTo>
                  <a:lnTo>
                    <a:pt x="18041" y="200513"/>
                  </a:lnTo>
                  <a:lnTo>
                    <a:pt x="23336" y="195860"/>
                  </a:lnTo>
                  <a:lnTo>
                    <a:pt x="30746" y="192506"/>
                  </a:lnTo>
                  <a:lnTo>
                    <a:pt x="35445" y="196799"/>
                  </a:lnTo>
                  <a:lnTo>
                    <a:pt x="41414" y="199440"/>
                  </a:lnTo>
                  <a:lnTo>
                    <a:pt x="48628" y="200431"/>
                  </a:lnTo>
                  <a:lnTo>
                    <a:pt x="57867" y="200096"/>
                  </a:lnTo>
                  <a:lnTo>
                    <a:pt x="65639" y="197500"/>
                  </a:lnTo>
                  <a:lnTo>
                    <a:pt x="70945" y="193234"/>
                  </a:lnTo>
                  <a:lnTo>
                    <a:pt x="72783" y="187883"/>
                  </a:lnTo>
                  <a:lnTo>
                    <a:pt x="72783" y="179959"/>
                  </a:lnTo>
                  <a:lnTo>
                    <a:pt x="61480" y="175336"/>
                  </a:lnTo>
                  <a:lnTo>
                    <a:pt x="52705" y="176326"/>
                  </a:lnTo>
                  <a:lnTo>
                    <a:pt x="41414" y="178968"/>
                  </a:lnTo>
                  <a:lnTo>
                    <a:pt x="34505" y="181279"/>
                  </a:lnTo>
                  <a:lnTo>
                    <a:pt x="31686" y="182930"/>
                  </a:lnTo>
                  <a:lnTo>
                    <a:pt x="30111" y="183591"/>
                  </a:lnTo>
                  <a:lnTo>
                    <a:pt x="27927" y="182600"/>
                  </a:lnTo>
                  <a:lnTo>
                    <a:pt x="25095" y="179628"/>
                  </a:lnTo>
                  <a:lnTo>
                    <a:pt x="21018" y="175996"/>
                  </a:lnTo>
                  <a:lnTo>
                    <a:pt x="19456" y="171373"/>
                  </a:lnTo>
                  <a:lnTo>
                    <a:pt x="20078" y="165430"/>
                  </a:lnTo>
                  <a:lnTo>
                    <a:pt x="20701" y="157835"/>
                  </a:lnTo>
                  <a:lnTo>
                    <a:pt x="24790" y="152222"/>
                  </a:lnTo>
                  <a:lnTo>
                    <a:pt x="32308" y="149250"/>
                  </a:lnTo>
                  <a:lnTo>
                    <a:pt x="37642" y="146939"/>
                  </a:lnTo>
                  <a:lnTo>
                    <a:pt x="44551" y="145948"/>
                  </a:lnTo>
                  <a:lnTo>
                    <a:pt x="52387" y="146939"/>
                  </a:lnTo>
                  <a:lnTo>
                    <a:pt x="52705" y="146939"/>
                  </a:lnTo>
                  <a:lnTo>
                    <a:pt x="81876" y="143967"/>
                  </a:lnTo>
                  <a:lnTo>
                    <a:pt x="80119" y="136656"/>
                  </a:lnTo>
                  <a:lnTo>
                    <a:pt x="73248" y="130552"/>
                  </a:lnTo>
                  <a:lnTo>
                    <a:pt x="62379" y="126368"/>
                  </a:lnTo>
                  <a:lnTo>
                    <a:pt x="48628" y="124815"/>
                  </a:lnTo>
                  <a:lnTo>
                    <a:pt x="32390" y="127921"/>
                  </a:lnTo>
                  <a:lnTo>
                    <a:pt x="19683" y="135547"/>
                  </a:lnTo>
                  <a:lnTo>
                    <a:pt x="11564" y="147382"/>
                  </a:lnTo>
                  <a:lnTo>
                    <a:pt x="9093" y="163118"/>
                  </a:lnTo>
                  <a:lnTo>
                    <a:pt x="10919" y="171538"/>
                  </a:lnTo>
                  <a:lnTo>
                    <a:pt x="14038" y="178473"/>
                  </a:lnTo>
                  <a:lnTo>
                    <a:pt x="18449" y="183921"/>
                  </a:lnTo>
                  <a:lnTo>
                    <a:pt x="24155" y="187883"/>
                  </a:lnTo>
                  <a:lnTo>
                    <a:pt x="17030" y="191278"/>
                  </a:lnTo>
                  <a:lnTo>
                    <a:pt x="0" y="223875"/>
                  </a:lnTo>
                  <a:lnTo>
                    <a:pt x="769" y="231485"/>
                  </a:lnTo>
                  <a:lnTo>
                    <a:pt x="35046" y="260321"/>
                  </a:lnTo>
                  <a:lnTo>
                    <a:pt x="43916" y="261188"/>
                  </a:lnTo>
                  <a:lnTo>
                    <a:pt x="55786" y="260311"/>
                  </a:lnTo>
                  <a:lnTo>
                    <a:pt x="87528" y="238734"/>
                  </a:lnTo>
                  <a:lnTo>
                    <a:pt x="89408" y="235102"/>
                  </a:lnTo>
                  <a:lnTo>
                    <a:pt x="89408" y="232130"/>
                  </a:lnTo>
                  <a:lnTo>
                    <a:pt x="89408" y="230479"/>
                  </a:lnTo>
                  <a:lnTo>
                    <a:pt x="88773" y="229158"/>
                  </a:lnTo>
                  <a:lnTo>
                    <a:pt x="87833" y="228498"/>
                  </a:lnTo>
                  <a:close/>
                </a:path>
              </a:pathLst>
            </a:custGeom>
            <a:ln w="25400">
              <a:solidFill>
                <a:srgbClr val="C4E9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14641" y="3625796"/>
              <a:ext cx="120014" cy="134620"/>
            </a:xfrm>
            <a:custGeom>
              <a:avLst/>
              <a:gdLst/>
              <a:ahLst/>
              <a:cxnLst/>
              <a:rect l="l" t="t" r="r" b="b"/>
              <a:pathLst>
                <a:path w="120014" h="134620">
                  <a:moveTo>
                    <a:pt x="60223" y="0"/>
                  </a:moveTo>
                  <a:lnTo>
                    <a:pt x="35504" y="4390"/>
                  </a:lnTo>
                  <a:lnTo>
                    <a:pt x="16814" y="17294"/>
                  </a:lnTo>
                  <a:lnTo>
                    <a:pt x="4773" y="38308"/>
                  </a:lnTo>
                  <a:lnTo>
                    <a:pt x="0" y="67030"/>
                  </a:lnTo>
                  <a:lnTo>
                    <a:pt x="412" y="78051"/>
                  </a:lnTo>
                  <a:lnTo>
                    <a:pt x="20079" y="119527"/>
                  </a:lnTo>
                  <a:lnTo>
                    <a:pt x="58428" y="134375"/>
                  </a:lnTo>
                  <a:lnTo>
                    <a:pt x="67595" y="132864"/>
                  </a:lnTo>
                  <a:lnTo>
                    <a:pt x="97999" y="101500"/>
                  </a:lnTo>
                  <a:lnTo>
                    <a:pt x="99123" y="91465"/>
                  </a:lnTo>
                  <a:lnTo>
                    <a:pt x="99009" y="78530"/>
                  </a:lnTo>
                  <a:lnTo>
                    <a:pt x="83551" y="37121"/>
                  </a:lnTo>
                  <a:lnTo>
                    <a:pt x="62738" y="22123"/>
                  </a:lnTo>
                  <a:lnTo>
                    <a:pt x="119507" y="22123"/>
                  </a:lnTo>
                  <a:lnTo>
                    <a:pt x="119824" y="0"/>
                  </a:lnTo>
                  <a:lnTo>
                    <a:pt x="60223" y="0"/>
                  </a:lnTo>
                  <a:close/>
                </a:path>
                <a:path w="120014" h="134620">
                  <a:moveTo>
                    <a:pt x="80302" y="72644"/>
                  </a:moveTo>
                  <a:lnTo>
                    <a:pt x="64262" y="111365"/>
                  </a:lnTo>
                  <a:lnTo>
                    <a:pt x="42024" y="119862"/>
                  </a:lnTo>
                  <a:lnTo>
                    <a:pt x="39522" y="119862"/>
                  </a:lnTo>
                  <a:lnTo>
                    <a:pt x="15989" y="81229"/>
                  </a:lnTo>
                  <a:lnTo>
                    <a:pt x="15989" y="73964"/>
                  </a:lnTo>
                  <a:lnTo>
                    <a:pt x="32931" y="33020"/>
                  </a:lnTo>
                  <a:lnTo>
                    <a:pt x="46418" y="25095"/>
                  </a:lnTo>
                  <a:lnTo>
                    <a:pt x="54267" y="25755"/>
                  </a:lnTo>
                  <a:lnTo>
                    <a:pt x="78220" y="56216"/>
                  </a:lnTo>
                  <a:lnTo>
                    <a:pt x="80302" y="72644"/>
                  </a:lnTo>
                  <a:close/>
                </a:path>
              </a:pathLst>
            </a:custGeom>
            <a:ln w="25400">
              <a:solidFill>
                <a:srgbClr val="C4E9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60499" y="3625136"/>
              <a:ext cx="115570" cy="135255"/>
            </a:xfrm>
            <a:custGeom>
              <a:avLst/>
              <a:gdLst/>
              <a:ahLst/>
              <a:cxnLst/>
              <a:rect l="l" t="t" r="r" b="b"/>
              <a:pathLst>
                <a:path w="115570" h="135254">
                  <a:moveTo>
                    <a:pt x="115125" y="0"/>
                  </a:moveTo>
                  <a:lnTo>
                    <a:pt x="47370" y="0"/>
                  </a:lnTo>
                  <a:lnTo>
                    <a:pt x="32500" y="1300"/>
                  </a:lnTo>
                  <a:lnTo>
                    <a:pt x="1574" y="27076"/>
                  </a:lnTo>
                  <a:lnTo>
                    <a:pt x="0" y="33020"/>
                  </a:lnTo>
                  <a:lnTo>
                    <a:pt x="0" y="37973"/>
                  </a:lnTo>
                  <a:lnTo>
                    <a:pt x="0" y="44577"/>
                  </a:lnTo>
                  <a:lnTo>
                    <a:pt x="2514" y="48539"/>
                  </a:lnTo>
                  <a:lnTo>
                    <a:pt x="4711" y="48209"/>
                  </a:lnTo>
                  <a:lnTo>
                    <a:pt x="5651" y="47548"/>
                  </a:lnTo>
                  <a:lnTo>
                    <a:pt x="6908" y="45237"/>
                  </a:lnTo>
                  <a:lnTo>
                    <a:pt x="8470" y="40944"/>
                  </a:lnTo>
                  <a:lnTo>
                    <a:pt x="10045" y="35661"/>
                  </a:lnTo>
                  <a:lnTo>
                    <a:pt x="12547" y="31368"/>
                  </a:lnTo>
                  <a:lnTo>
                    <a:pt x="16001" y="28397"/>
                  </a:lnTo>
                  <a:lnTo>
                    <a:pt x="21355" y="26049"/>
                  </a:lnTo>
                  <a:lnTo>
                    <a:pt x="29413" y="24476"/>
                  </a:lnTo>
                  <a:lnTo>
                    <a:pt x="40176" y="23707"/>
                  </a:lnTo>
                  <a:lnTo>
                    <a:pt x="53644" y="23774"/>
                  </a:lnTo>
                  <a:lnTo>
                    <a:pt x="51813" y="39066"/>
                  </a:lnTo>
                  <a:lnTo>
                    <a:pt x="50071" y="52749"/>
                  </a:lnTo>
                  <a:lnTo>
                    <a:pt x="48388" y="64822"/>
                  </a:lnTo>
                  <a:lnTo>
                    <a:pt x="46735" y="75285"/>
                  </a:lnTo>
                  <a:lnTo>
                    <a:pt x="45796" y="86182"/>
                  </a:lnTo>
                  <a:lnTo>
                    <a:pt x="45491" y="94107"/>
                  </a:lnTo>
                  <a:lnTo>
                    <a:pt x="45491" y="99060"/>
                  </a:lnTo>
                  <a:lnTo>
                    <a:pt x="63995" y="134061"/>
                  </a:lnTo>
                  <a:lnTo>
                    <a:pt x="67132" y="134721"/>
                  </a:lnTo>
                  <a:lnTo>
                    <a:pt x="69951" y="134721"/>
                  </a:lnTo>
                  <a:lnTo>
                    <a:pt x="76225" y="134721"/>
                  </a:lnTo>
                  <a:lnTo>
                    <a:pt x="81559" y="132080"/>
                  </a:lnTo>
                  <a:lnTo>
                    <a:pt x="85953" y="126466"/>
                  </a:lnTo>
                  <a:lnTo>
                    <a:pt x="91287" y="119532"/>
                  </a:lnTo>
                  <a:lnTo>
                    <a:pt x="93789" y="111937"/>
                  </a:lnTo>
                  <a:lnTo>
                    <a:pt x="93789" y="104343"/>
                  </a:lnTo>
                  <a:lnTo>
                    <a:pt x="93789" y="99390"/>
                  </a:lnTo>
                  <a:lnTo>
                    <a:pt x="92849" y="97078"/>
                  </a:lnTo>
                  <a:lnTo>
                    <a:pt x="90652" y="97078"/>
                  </a:lnTo>
                  <a:lnTo>
                    <a:pt x="88468" y="97078"/>
                  </a:lnTo>
                  <a:lnTo>
                    <a:pt x="79997" y="103022"/>
                  </a:lnTo>
                  <a:lnTo>
                    <a:pt x="74028" y="103022"/>
                  </a:lnTo>
                  <a:lnTo>
                    <a:pt x="71526" y="103022"/>
                  </a:lnTo>
                  <a:lnTo>
                    <a:pt x="55468" y="79067"/>
                  </a:lnTo>
                  <a:lnTo>
                    <a:pt x="55841" y="69672"/>
                  </a:lnTo>
                  <a:lnTo>
                    <a:pt x="57889" y="55117"/>
                  </a:lnTo>
                  <a:lnTo>
                    <a:pt x="59761" y="42637"/>
                  </a:lnTo>
                  <a:lnTo>
                    <a:pt x="61397" y="32199"/>
                  </a:lnTo>
                  <a:lnTo>
                    <a:pt x="62737" y="23774"/>
                  </a:lnTo>
                  <a:lnTo>
                    <a:pt x="115442" y="23774"/>
                  </a:lnTo>
                  <a:lnTo>
                    <a:pt x="115125" y="0"/>
                  </a:lnTo>
                  <a:close/>
                </a:path>
              </a:pathLst>
            </a:custGeom>
            <a:ln w="25400">
              <a:solidFill>
                <a:srgbClr val="C4E9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98519" y="3624145"/>
              <a:ext cx="127635" cy="199390"/>
            </a:xfrm>
            <a:custGeom>
              <a:avLst/>
              <a:gdLst/>
              <a:ahLst/>
              <a:cxnLst/>
              <a:rect l="l" t="t" r="r" b="b"/>
              <a:pathLst>
                <a:path w="127635" h="199389">
                  <a:moveTo>
                    <a:pt x="126733" y="186893"/>
                  </a:moveTo>
                  <a:lnTo>
                    <a:pt x="127197" y="166637"/>
                  </a:lnTo>
                  <a:lnTo>
                    <a:pt x="127161" y="139014"/>
                  </a:lnTo>
                  <a:lnTo>
                    <a:pt x="126597" y="103961"/>
                  </a:lnTo>
                  <a:lnTo>
                    <a:pt x="125475" y="61417"/>
                  </a:lnTo>
                  <a:lnTo>
                    <a:pt x="117302" y="15607"/>
                  </a:lnTo>
                  <a:lnTo>
                    <a:pt x="99123" y="3302"/>
                  </a:lnTo>
                  <a:lnTo>
                    <a:pt x="83597" y="5964"/>
                  </a:lnTo>
                  <a:lnTo>
                    <a:pt x="69483" y="17913"/>
                  </a:lnTo>
                  <a:lnTo>
                    <a:pt x="56780" y="39149"/>
                  </a:lnTo>
                  <a:lnTo>
                    <a:pt x="45491" y="69672"/>
                  </a:lnTo>
                  <a:lnTo>
                    <a:pt x="46029" y="63537"/>
                  </a:lnTo>
                  <a:lnTo>
                    <a:pt x="46274" y="56010"/>
                  </a:lnTo>
                  <a:lnTo>
                    <a:pt x="46282" y="47058"/>
                  </a:lnTo>
                  <a:lnTo>
                    <a:pt x="46113" y="36652"/>
                  </a:lnTo>
                  <a:lnTo>
                    <a:pt x="26974" y="330"/>
                  </a:lnTo>
                  <a:lnTo>
                    <a:pt x="19761" y="0"/>
                  </a:lnTo>
                  <a:lnTo>
                    <a:pt x="12044" y="1372"/>
                  </a:lnTo>
                  <a:lnTo>
                    <a:pt x="5765" y="5530"/>
                  </a:lnTo>
                  <a:lnTo>
                    <a:pt x="1544" y="11794"/>
                  </a:lnTo>
                  <a:lnTo>
                    <a:pt x="0" y="19481"/>
                  </a:lnTo>
                  <a:lnTo>
                    <a:pt x="0" y="30048"/>
                  </a:lnTo>
                  <a:lnTo>
                    <a:pt x="6273" y="37312"/>
                  </a:lnTo>
                  <a:lnTo>
                    <a:pt x="14744" y="37312"/>
                  </a:lnTo>
                  <a:lnTo>
                    <a:pt x="23215" y="37312"/>
                  </a:lnTo>
                  <a:lnTo>
                    <a:pt x="27914" y="32029"/>
                  </a:lnTo>
                  <a:lnTo>
                    <a:pt x="28867" y="21132"/>
                  </a:lnTo>
                  <a:lnTo>
                    <a:pt x="34201" y="22783"/>
                  </a:lnTo>
                  <a:lnTo>
                    <a:pt x="37642" y="29718"/>
                  </a:lnTo>
                  <a:lnTo>
                    <a:pt x="39217" y="42265"/>
                  </a:lnTo>
                  <a:lnTo>
                    <a:pt x="39839" y="47218"/>
                  </a:lnTo>
                  <a:lnTo>
                    <a:pt x="39839" y="54483"/>
                  </a:lnTo>
                  <a:lnTo>
                    <a:pt x="39522" y="64389"/>
                  </a:lnTo>
                  <a:lnTo>
                    <a:pt x="39217" y="73964"/>
                  </a:lnTo>
                  <a:lnTo>
                    <a:pt x="38277" y="80238"/>
                  </a:lnTo>
                  <a:lnTo>
                    <a:pt x="37325" y="83870"/>
                  </a:lnTo>
                  <a:lnTo>
                    <a:pt x="33322" y="94143"/>
                  </a:lnTo>
                  <a:lnTo>
                    <a:pt x="30230" y="102650"/>
                  </a:lnTo>
                  <a:lnTo>
                    <a:pt x="28022" y="109363"/>
                  </a:lnTo>
                  <a:lnTo>
                    <a:pt x="26669" y="114249"/>
                  </a:lnTo>
                  <a:lnTo>
                    <a:pt x="25730" y="117551"/>
                  </a:lnTo>
                  <a:lnTo>
                    <a:pt x="25095" y="120523"/>
                  </a:lnTo>
                  <a:lnTo>
                    <a:pt x="25095" y="123494"/>
                  </a:lnTo>
                  <a:lnTo>
                    <a:pt x="25095" y="132080"/>
                  </a:lnTo>
                  <a:lnTo>
                    <a:pt x="28549" y="137033"/>
                  </a:lnTo>
                  <a:lnTo>
                    <a:pt x="35140" y="138023"/>
                  </a:lnTo>
                  <a:lnTo>
                    <a:pt x="43599" y="139674"/>
                  </a:lnTo>
                  <a:lnTo>
                    <a:pt x="49250" y="135382"/>
                  </a:lnTo>
                  <a:lnTo>
                    <a:pt x="52069" y="125145"/>
                  </a:lnTo>
                  <a:lnTo>
                    <a:pt x="62420" y="71323"/>
                  </a:lnTo>
                  <a:lnTo>
                    <a:pt x="68193" y="53193"/>
                  </a:lnTo>
                  <a:lnTo>
                    <a:pt x="75168" y="39954"/>
                  </a:lnTo>
                  <a:lnTo>
                    <a:pt x="83376" y="31668"/>
                  </a:lnTo>
                  <a:lnTo>
                    <a:pt x="92849" y="28397"/>
                  </a:lnTo>
                  <a:lnTo>
                    <a:pt x="100698" y="27406"/>
                  </a:lnTo>
                  <a:lnTo>
                    <a:pt x="106972" y="31038"/>
                  </a:lnTo>
                  <a:lnTo>
                    <a:pt x="111671" y="38963"/>
                  </a:lnTo>
                  <a:lnTo>
                    <a:pt x="115442" y="45237"/>
                  </a:lnTo>
                  <a:lnTo>
                    <a:pt x="117322" y="52832"/>
                  </a:lnTo>
                  <a:lnTo>
                    <a:pt x="117005" y="61417"/>
                  </a:lnTo>
                  <a:lnTo>
                    <a:pt x="116411" y="75718"/>
                  </a:lnTo>
                  <a:lnTo>
                    <a:pt x="115050" y="92373"/>
                  </a:lnTo>
                  <a:lnTo>
                    <a:pt x="112863" y="111380"/>
                  </a:lnTo>
                  <a:lnTo>
                    <a:pt x="109791" y="132740"/>
                  </a:lnTo>
                  <a:lnTo>
                    <a:pt x="108086" y="144875"/>
                  </a:lnTo>
                  <a:lnTo>
                    <a:pt x="106264" y="157010"/>
                  </a:lnTo>
                  <a:lnTo>
                    <a:pt x="104322" y="169144"/>
                  </a:lnTo>
                  <a:lnTo>
                    <a:pt x="102260" y="181279"/>
                  </a:lnTo>
                  <a:lnTo>
                    <a:pt x="101015" y="192176"/>
                  </a:lnTo>
                  <a:lnTo>
                    <a:pt x="104774" y="197789"/>
                  </a:lnTo>
                  <a:lnTo>
                    <a:pt x="113868" y="198780"/>
                  </a:lnTo>
                  <a:lnTo>
                    <a:pt x="119202" y="199110"/>
                  </a:lnTo>
                  <a:lnTo>
                    <a:pt x="126415" y="193827"/>
                  </a:lnTo>
                  <a:lnTo>
                    <a:pt x="126733" y="186893"/>
                  </a:lnTo>
                  <a:close/>
                </a:path>
              </a:pathLst>
            </a:custGeom>
            <a:ln w="25399">
              <a:solidFill>
                <a:srgbClr val="C4E9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165092" y="3526074"/>
              <a:ext cx="40005" cy="234950"/>
            </a:xfrm>
            <a:custGeom>
              <a:avLst/>
              <a:gdLst/>
              <a:ahLst/>
              <a:cxnLst/>
              <a:rect l="l" t="t" r="r" b="b"/>
              <a:pathLst>
                <a:path w="40004" h="234950">
                  <a:moveTo>
                    <a:pt x="36385" y="33680"/>
                  </a:moveTo>
                  <a:lnTo>
                    <a:pt x="36703" y="30708"/>
                  </a:lnTo>
                  <a:lnTo>
                    <a:pt x="36703" y="28066"/>
                  </a:lnTo>
                  <a:lnTo>
                    <a:pt x="36703" y="25755"/>
                  </a:lnTo>
                  <a:lnTo>
                    <a:pt x="35638" y="14301"/>
                  </a:lnTo>
                  <a:lnTo>
                    <a:pt x="32426" y="6191"/>
                  </a:lnTo>
                  <a:lnTo>
                    <a:pt x="27037" y="1423"/>
                  </a:lnTo>
                  <a:lnTo>
                    <a:pt x="19443" y="0"/>
                  </a:lnTo>
                  <a:lnTo>
                    <a:pt x="11802" y="2724"/>
                  </a:lnTo>
                  <a:lnTo>
                    <a:pt x="6308" y="7924"/>
                  </a:lnTo>
                  <a:lnTo>
                    <a:pt x="2991" y="15601"/>
                  </a:lnTo>
                  <a:lnTo>
                    <a:pt x="1879" y="25755"/>
                  </a:lnTo>
                  <a:lnTo>
                    <a:pt x="1879" y="28066"/>
                  </a:lnTo>
                  <a:lnTo>
                    <a:pt x="1879" y="30708"/>
                  </a:lnTo>
                  <a:lnTo>
                    <a:pt x="2197" y="33019"/>
                  </a:lnTo>
                  <a:lnTo>
                    <a:pt x="15049" y="164769"/>
                  </a:lnTo>
                  <a:lnTo>
                    <a:pt x="15684" y="171043"/>
                  </a:lnTo>
                  <a:lnTo>
                    <a:pt x="17246" y="174345"/>
                  </a:lnTo>
                  <a:lnTo>
                    <a:pt x="19761" y="174675"/>
                  </a:lnTo>
                  <a:lnTo>
                    <a:pt x="21958" y="174675"/>
                  </a:lnTo>
                  <a:lnTo>
                    <a:pt x="23215" y="171373"/>
                  </a:lnTo>
                  <a:lnTo>
                    <a:pt x="24155" y="164769"/>
                  </a:lnTo>
                  <a:lnTo>
                    <a:pt x="36385" y="33680"/>
                  </a:lnTo>
                  <a:close/>
                </a:path>
                <a:path w="40004" h="234950">
                  <a:moveTo>
                    <a:pt x="39839" y="212318"/>
                  </a:moveTo>
                  <a:lnTo>
                    <a:pt x="38339" y="203846"/>
                  </a:lnTo>
                  <a:lnTo>
                    <a:pt x="34193" y="196799"/>
                  </a:lnTo>
                  <a:lnTo>
                    <a:pt x="27929" y="191980"/>
                  </a:lnTo>
                  <a:lnTo>
                    <a:pt x="20078" y="190195"/>
                  </a:lnTo>
                  <a:lnTo>
                    <a:pt x="12306" y="191980"/>
                  </a:lnTo>
                  <a:lnTo>
                    <a:pt x="5919" y="196799"/>
                  </a:lnTo>
                  <a:lnTo>
                    <a:pt x="1592" y="203846"/>
                  </a:lnTo>
                  <a:lnTo>
                    <a:pt x="0" y="212318"/>
                  </a:lnTo>
                  <a:lnTo>
                    <a:pt x="1592" y="220981"/>
                  </a:lnTo>
                  <a:lnTo>
                    <a:pt x="5919" y="228126"/>
                  </a:lnTo>
                  <a:lnTo>
                    <a:pt x="12306" y="232981"/>
                  </a:lnTo>
                  <a:lnTo>
                    <a:pt x="20078" y="234772"/>
                  </a:lnTo>
                  <a:lnTo>
                    <a:pt x="27929" y="232981"/>
                  </a:lnTo>
                  <a:lnTo>
                    <a:pt x="34193" y="228126"/>
                  </a:lnTo>
                  <a:lnTo>
                    <a:pt x="38339" y="220981"/>
                  </a:lnTo>
                  <a:lnTo>
                    <a:pt x="39839" y="212318"/>
                  </a:lnTo>
                  <a:close/>
                </a:path>
              </a:pathLst>
            </a:custGeom>
            <a:ln w="25400">
              <a:solidFill>
                <a:srgbClr val="C4E9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42321" y="3662777"/>
              <a:ext cx="84455" cy="18415"/>
            </a:xfrm>
            <a:custGeom>
              <a:avLst/>
              <a:gdLst/>
              <a:ahLst/>
              <a:cxnLst/>
              <a:rect l="l" t="t" r="r" b="b"/>
              <a:pathLst>
                <a:path w="84454" h="18414">
                  <a:moveTo>
                    <a:pt x="84378" y="0"/>
                  </a:moveTo>
                  <a:lnTo>
                    <a:pt x="0" y="0"/>
                  </a:lnTo>
                  <a:lnTo>
                    <a:pt x="0" y="17830"/>
                  </a:lnTo>
                  <a:lnTo>
                    <a:pt x="84378" y="17830"/>
                  </a:lnTo>
                  <a:lnTo>
                    <a:pt x="84378" y="0"/>
                  </a:lnTo>
                  <a:close/>
                </a:path>
              </a:pathLst>
            </a:custGeom>
            <a:ln w="25400">
              <a:solidFill>
                <a:srgbClr val="C4E9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51219" y="3528717"/>
              <a:ext cx="194310" cy="230504"/>
            </a:xfrm>
            <a:custGeom>
              <a:avLst/>
              <a:gdLst/>
              <a:ahLst/>
              <a:cxnLst/>
              <a:rect l="l" t="t" r="r" b="b"/>
              <a:pathLst>
                <a:path w="194310" h="230504">
                  <a:moveTo>
                    <a:pt x="177241" y="218592"/>
                  </a:moveTo>
                  <a:lnTo>
                    <a:pt x="101015" y="0"/>
                  </a:lnTo>
                  <a:lnTo>
                    <a:pt x="92227" y="0"/>
                  </a:lnTo>
                  <a:lnTo>
                    <a:pt x="21653" y="218592"/>
                  </a:lnTo>
                  <a:lnTo>
                    <a:pt x="317" y="218592"/>
                  </a:lnTo>
                  <a:lnTo>
                    <a:pt x="0" y="230149"/>
                  </a:lnTo>
                  <a:lnTo>
                    <a:pt x="62433" y="230149"/>
                  </a:lnTo>
                  <a:lnTo>
                    <a:pt x="62115" y="218592"/>
                  </a:lnTo>
                  <a:lnTo>
                    <a:pt x="33261" y="218592"/>
                  </a:lnTo>
                  <a:lnTo>
                    <a:pt x="49885" y="164439"/>
                  </a:lnTo>
                  <a:lnTo>
                    <a:pt x="124536" y="164439"/>
                  </a:lnTo>
                  <a:lnTo>
                    <a:pt x="142113" y="218592"/>
                  </a:lnTo>
                  <a:lnTo>
                    <a:pt x="111683" y="218592"/>
                  </a:lnTo>
                  <a:lnTo>
                    <a:pt x="111683" y="230149"/>
                  </a:lnTo>
                  <a:lnTo>
                    <a:pt x="193548" y="230149"/>
                  </a:lnTo>
                  <a:lnTo>
                    <a:pt x="193865" y="218592"/>
                  </a:lnTo>
                  <a:lnTo>
                    <a:pt x="177241" y="218592"/>
                  </a:lnTo>
                  <a:close/>
                </a:path>
                <a:path w="194310" h="230504">
                  <a:moveTo>
                    <a:pt x="52387" y="156184"/>
                  </a:moveTo>
                  <a:lnTo>
                    <a:pt x="85331" y="53162"/>
                  </a:lnTo>
                  <a:lnTo>
                    <a:pt x="121094" y="155854"/>
                  </a:lnTo>
                  <a:lnTo>
                    <a:pt x="52387" y="156184"/>
                  </a:lnTo>
                  <a:close/>
                </a:path>
              </a:pathLst>
            </a:custGeom>
            <a:ln w="25400">
              <a:solidFill>
                <a:srgbClr val="C4E9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65786" y="3524095"/>
              <a:ext cx="129539" cy="238760"/>
            </a:xfrm>
            <a:custGeom>
              <a:avLst/>
              <a:gdLst/>
              <a:ahLst/>
              <a:cxnLst/>
              <a:rect l="l" t="t" r="r" b="b"/>
              <a:pathLst>
                <a:path w="129539" h="238760">
                  <a:moveTo>
                    <a:pt x="125793" y="216280"/>
                  </a:moveTo>
                  <a:lnTo>
                    <a:pt x="99440" y="181279"/>
                  </a:lnTo>
                  <a:lnTo>
                    <a:pt x="80302" y="100050"/>
                  </a:lnTo>
                  <a:lnTo>
                    <a:pt x="76718" y="81786"/>
                  </a:lnTo>
                  <a:lnTo>
                    <a:pt x="65252" y="42595"/>
                  </a:lnTo>
                  <a:lnTo>
                    <a:pt x="42859" y="7553"/>
                  </a:lnTo>
                  <a:lnTo>
                    <a:pt x="16941" y="0"/>
                  </a:lnTo>
                  <a:lnTo>
                    <a:pt x="12242" y="330"/>
                  </a:lnTo>
                  <a:lnTo>
                    <a:pt x="8470" y="2311"/>
                  </a:lnTo>
                  <a:lnTo>
                    <a:pt x="5333" y="5613"/>
                  </a:lnTo>
                  <a:lnTo>
                    <a:pt x="1257" y="9905"/>
                  </a:lnTo>
                  <a:lnTo>
                    <a:pt x="0" y="14528"/>
                  </a:lnTo>
                  <a:lnTo>
                    <a:pt x="939" y="20142"/>
                  </a:lnTo>
                  <a:lnTo>
                    <a:pt x="1879" y="26415"/>
                  </a:lnTo>
                  <a:lnTo>
                    <a:pt x="5651" y="30048"/>
                  </a:lnTo>
                  <a:lnTo>
                    <a:pt x="11607" y="30708"/>
                  </a:lnTo>
                  <a:lnTo>
                    <a:pt x="14122" y="30708"/>
                  </a:lnTo>
                  <a:lnTo>
                    <a:pt x="18821" y="30378"/>
                  </a:lnTo>
                  <a:lnTo>
                    <a:pt x="22898" y="29717"/>
                  </a:lnTo>
                  <a:lnTo>
                    <a:pt x="26974" y="30048"/>
                  </a:lnTo>
                  <a:lnTo>
                    <a:pt x="61175" y="59766"/>
                  </a:lnTo>
                  <a:lnTo>
                    <a:pt x="67754" y="96418"/>
                  </a:lnTo>
                  <a:lnTo>
                    <a:pt x="59584" y="114811"/>
                  </a:lnTo>
                  <a:lnTo>
                    <a:pt x="52470" y="130387"/>
                  </a:lnTo>
                  <a:lnTo>
                    <a:pt x="46412" y="143177"/>
                  </a:lnTo>
                  <a:lnTo>
                    <a:pt x="41414" y="153212"/>
                  </a:lnTo>
                  <a:lnTo>
                    <a:pt x="31425" y="174082"/>
                  </a:lnTo>
                  <a:lnTo>
                    <a:pt x="21729" y="194611"/>
                  </a:lnTo>
                  <a:lnTo>
                    <a:pt x="12386" y="214831"/>
                  </a:lnTo>
                  <a:lnTo>
                    <a:pt x="3454" y="234772"/>
                  </a:lnTo>
                  <a:lnTo>
                    <a:pt x="34505" y="234772"/>
                  </a:lnTo>
                  <a:lnTo>
                    <a:pt x="43913" y="212045"/>
                  </a:lnTo>
                  <a:lnTo>
                    <a:pt x="51409" y="193868"/>
                  </a:lnTo>
                  <a:lnTo>
                    <a:pt x="56962" y="180211"/>
                  </a:lnTo>
                  <a:lnTo>
                    <a:pt x="60540" y="171043"/>
                  </a:lnTo>
                  <a:lnTo>
                    <a:pt x="66305" y="156494"/>
                  </a:lnTo>
                  <a:lnTo>
                    <a:pt x="70894" y="145040"/>
                  </a:lnTo>
                  <a:lnTo>
                    <a:pt x="74306" y="136682"/>
                  </a:lnTo>
                  <a:lnTo>
                    <a:pt x="76542" y="131419"/>
                  </a:lnTo>
                  <a:lnTo>
                    <a:pt x="80937" y="156184"/>
                  </a:lnTo>
                  <a:lnTo>
                    <a:pt x="87456" y="183111"/>
                  </a:lnTo>
                  <a:lnTo>
                    <a:pt x="100034" y="220124"/>
                  </a:lnTo>
                  <a:lnTo>
                    <a:pt x="114807" y="238404"/>
                  </a:lnTo>
                  <a:lnTo>
                    <a:pt x="118897" y="238404"/>
                  </a:lnTo>
                  <a:lnTo>
                    <a:pt x="124853" y="238404"/>
                  </a:lnTo>
                  <a:lnTo>
                    <a:pt x="129247" y="232790"/>
                  </a:lnTo>
                  <a:lnTo>
                    <a:pt x="129247" y="226517"/>
                  </a:lnTo>
                  <a:lnTo>
                    <a:pt x="129247" y="222884"/>
                  </a:lnTo>
                  <a:lnTo>
                    <a:pt x="127990" y="219252"/>
                  </a:lnTo>
                  <a:lnTo>
                    <a:pt x="125793" y="216280"/>
                  </a:lnTo>
                  <a:close/>
                </a:path>
              </a:pathLst>
            </a:custGeom>
            <a:ln w="25400">
              <a:solidFill>
                <a:srgbClr val="C4E9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16668" y="3624145"/>
              <a:ext cx="127635" cy="199390"/>
            </a:xfrm>
            <a:custGeom>
              <a:avLst/>
              <a:gdLst/>
              <a:ahLst/>
              <a:cxnLst/>
              <a:rect l="l" t="t" r="r" b="b"/>
              <a:pathLst>
                <a:path w="127635" h="199389">
                  <a:moveTo>
                    <a:pt x="126733" y="186893"/>
                  </a:moveTo>
                  <a:lnTo>
                    <a:pt x="127197" y="166637"/>
                  </a:lnTo>
                  <a:lnTo>
                    <a:pt x="127161" y="139014"/>
                  </a:lnTo>
                  <a:lnTo>
                    <a:pt x="126597" y="103961"/>
                  </a:lnTo>
                  <a:lnTo>
                    <a:pt x="125475" y="61417"/>
                  </a:lnTo>
                  <a:lnTo>
                    <a:pt x="117302" y="15607"/>
                  </a:lnTo>
                  <a:lnTo>
                    <a:pt x="99123" y="3302"/>
                  </a:lnTo>
                  <a:lnTo>
                    <a:pt x="83597" y="5964"/>
                  </a:lnTo>
                  <a:lnTo>
                    <a:pt x="69483" y="17913"/>
                  </a:lnTo>
                  <a:lnTo>
                    <a:pt x="56780" y="39149"/>
                  </a:lnTo>
                  <a:lnTo>
                    <a:pt x="45491" y="69672"/>
                  </a:lnTo>
                  <a:lnTo>
                    <a:pt x="46029" y="63537"/>
                  </a:lnTo>
                  <a:lnTo>
                    <a:pt x="46274" y="56010"/>
                  </a:lnTo>
                  <a:lnTo>
                    <a:pt x="46282" y="47058"/>
                  </a:lnTo>
                  <a:lnTo>
                    <a:pt x="46113" y="36652"/>
                  </a:lnTo>
                  <a:lnTo>
                    <a:pt x="26974" y="330"/>
                  </a:lnTo>
                  <a:lnTo>
                    <a:pt x="19761" y="0"/>
                  </a:lnTo>
                  <a:lnTo>
                    <a:pt x="12044" y="1372"/>
                  </a:lnTo>
                  <a:lnTo>
                    <a:pt x="5765" y="5530"/>
                  </a:lnTo>
                  <a:lnTo>
                    <a:pt x="1544" y="11794"/>
                  </a:lnTo>
                  <a:lnTo>
                    <a:pt x="0" y="19481"/>
                  </a:lnTo>
                  <a:lnTo>
                    <a:pt x="0" y="30048"/>
                  </a:lnTo>
                  <a:lnTo>
                    <a:pt x="6273" y="37312"/>
                  </a:lnTo>
                  <a:lnTo>
                    <a:pt x="14744" y="37312"/>
                  </a:lnTo>
                  <a:lnTo>
                    <a:pt x="23215" y="37312"/>
                  </a:lnTo>
                  <a:lnTo>
                    <a:pt x="27927" y="32029"/>
                  </a:lnTo>
                  <a:lnTo>
                    <a:pt x="28867" y="21132"/>
                  </a:lnTo>
                  <a:lnTo>
                    <a:pt x="34201" y="22783"/>
                  </a:lnTo>
                  <a:lnTo>
                    <a:pt x="37642" y="29718"/>
                  </a:lnTo>
                  <a:lnTo>
                    <a:pt x="39217" y="42265"/>
                  </a:lnTo>
                  <a:lnTo>
                    <a:pt x="39839" y="47218"/>
                  </a:lnTo>
                  <a:lnTo>
                    <a:pt x="39839" y="54483"/>
                  </a:lnTo>
                  <a:lnTo>
                    <a:pt x="39522" y="64389"/>
                  </a:lnTo>
                  <a:lnTo>
                    <a:pt x="39217" y="73964"/>
                  </a:lnTo>
                  <a:lnTo>
                    <a:pt x="38277" y="80238"/>
                  </a:lnTo>
                  <a:lnTo>
                    <a:pt x="37325" y="83870"/>
                  </a:lnTo>
                  <a:lnTo>
                    <a:pt x="33324" y="94143"/>
                  </a:lnTo>
                  <a:lnTo>
                    <a:pt x="30235" y="102650"/>
                  </a:lnTo>
                  <a:lnTo>
                    <a:pt x="28027" y="109363"/>
                  </a:lnTo>
                  <a:lnTo>
                    <a:pt x="26669" y="114249"/>
                  </a:lnTo>
                  <a:lnTo>
                    <a:pt x="25730" y="117551"/>
                  </a:lnTo>
                  <a:lnTo>
                    <a:pt x="25095" y="120523"/>
                  </a:lnTo>
                  <a:lnTo>
                    <a:pt x="25095" y="123494"/>
                  </a:lnTo>
                  <a:lnTo>
                    <a:pt x="25095" y="132080"/>
                  </a:lnTo>
                  <a:lnTo>
                    <a:pt x="28549" y="137033"/>
                  </a:lnTo>
                  <a:lnTo>
                    <a:pt x="35140" y="138023"/>
                  </a:lnTo>
                  <a:lnTo>
                    <a:pt x="43599" y="139674"/>
                  </a:lnTo>
                  <a:lnTo>
                    <a:pt x="49250" y="135382"/>
                  </a:lnTo>
                  <a:lnTo>
                    <a:pt x="52069" y="125145"/>
                  </a:lnTo>
                  <a:lnTo>
                    <a:pt x="62420" y="71323"/>
                  </a:lnTo>
                  <a:lnTo>
                    <a:pt x="68193" y="53193"/>
                  </a:lnTo>
                  <a:lnTo>
                    <a:pt x="75168" y="39954"/>
                  </a:lnTo>
                  <a:lnTo>
                    <a:pt x="83376" y="31668"/>
                  </a:lnTo>
                  <a:lnTo>
                    <a:pt x="92849" y="28397"/>
                  </a:lnTo>
                  <a:lnTo>
                    <a:pt x="100698" y="27406"/>
                  </a:lnTo>
                  <a:lnTo>
                    <a:pt x="106972" y="31038"/>
                  </a:lnTo>
                  <a:lnTo>
                    <a:pt x="111671" y="38963"/>
                  </a:lnTo>
                  <a:lnTo>
                    <a:pt x="115442" y="45237"/>
                  </a:lnTo>
                  <a:lnTo>
                    <a:pt x="117322" y="52832"/>
                  </a:lnTo>
                  <a:lnTo>
                    <a:pt x="117005" y="61417"/>
                  </a:lnTo>
                  <a:lnTo>
                    <a:pt x="116411" y="75718"/>
                  </a:lnTo>
                  <a:lnTo>
                    <a:pt x="115050" y="92373"/>
                  </a:lnTo>
                  <a:lnTo>
                    <a:pt x="112863" y="111380"/>
                  </a:lnTo>
                  <a:lnTo>
                    <a:pt x="109791" y="132740"/>
                  </a:lnTo>
                  <a:lnTo>
                    <a:pt x="108086" y="144875"/>
                  </a:lnTo>
                  <a:lnTo>
                    <a:pt x="106264" y="157010"/>
                  </a:lnTo>
                  <a:lnTo>
                    <a:pt x="104322" y="169144"/>
                  </a:lnTo>
                  <a:lnTo>
                    <a:pt x="102260" y="181279"/>
                  </a:lnTo>
                  <a:lnTo>
                    <a:pt x="101015" y="192176"/>
                  </a:lnTo>
                  <a:lnTo>
                    <a:pt x="104774" y="197789"/>
                  </a:lnTo>
                  <a:lnTo>
                    <a:pt x="113868" y="198780"/>
                  </a:lnTo>
                  <a:lnTo>
                    <a:pt x="119202" y="199110"/>
                  </a:lnTo>
                  <a:lnTo>
                    <a:pt x="126415" y="193827"/>
                  </a:lnTo>
                  <a:lnTo>
                    <a:pt x="126733" y="186893"/>
                  </a:lnTo>
                  <a:close/>
                </a:path>
              </a:pathLst>
            </a:custGeom>
            <a:ln w="25399">
              <a:solidFill>
                <a:srgbClr val="C4E9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74770" y="3539613"/>
              <a:ext cx="98425" cy="219710"/>
            </a:xfrm>
            <a:custGeom>
              <a:avLst/>
              <a:gdLst/>
              <a:ahLst/>
              <a:cxnLst/>
              <a:rect l="l" t="t" r="r" b="b"/>
              <a:pathLst>
                <a:path w="98425" h="219710">
                  <a:moveTo>
                    <a:pt x="98183" y="103682"/>
                  </a:moveTo>
                  <a:lnTo>
                    <a:pt x="93437" y="57661"/>
                  </a:lnTo>
                  <a:lnTo>
                    <a:pt x="72228" y="12072"/>
                  </a:lnTo>
                  <a:lnTo>
                    <a:pt x="46418" y="0"/>
                  </a:lnTo>
                  <a:lnTo>
                    <a:pt x="38126" y="2352"/>
                  </a:lnTo>
                  <a:lnTo>
                    <a:pt x="8599" y="44757"/>
                  </a:lnTo>
                  <a:lnTo>
                    <a:pt x="945" y="82266"/>
                  </a:lnTo>
                  <a:lnTo>
                    <a:pt x="0" y="103682"/>
                  </a:lnTo>
                  <a:lnTo>
                    <a:pt x="705" y="128272"/>
                  </a:lnTo>
                  <a:lnTo>
                    <a:pt x="6349" y="169155"/>
                  </a:lnTo>
                  <a:lnTo>
                    <a:pt x="27054" y="211121"/>
                  </a:lnTo>
                  <a:lnTo>
                    <a:pt x="48933" y="219582"/>
                  </a:lnTo>
                  <a:lnTo>
                    <a:pt x="58879" y="217472"/>
                  </a:lnTo>
                  <a:lnTo>
                    <a:pt x="84073" y="185572"/>
                  </a:lnTo>
                  <a:lnTo>
                    <a:pt x="94891" y="148094"/>
                  </a:lnTo>
                  <a:lnTo>
                    <a:pt x="98183" y="103682"/>
                  </a:lnTo>
                  <a:close/>
                </a:path>
                <a:path w="98425" h="219710">
                  <a:moveTo>
                    <a:pt x="20078" y="87833"/>
                  </a:moveTo>
                  <a:lnTo>
                    <a:pt x="33483" y="39030"/>
                  </a:lnTo>
                  <a:lnTo>
                    <a:pt x="52387" y="15189"/>
                  </a:lnTo>
                  <a:lnTo>
                    <a:pt x="59601" y="16179"/>
                  </a:lnTo>
                  <a:lnTo>
                    <a:pt x="79600" y="58693"/>
                  </a:lnTo>
                  <a:lnTo>
                    <a:pt x="80364" y="72489"/>
                  </a:lnTo>
                  <a:lnTo>
                    <a:pt x="80302" y="87833"/>
                  </a:lnTo>
                  <a:lnTo>
                    <a:pt x="20078" y="87833"/>
                  </a:lnTo>
                  <a:close/>
                </a:path>
                <a:path w="98425" h="219710">
                  <a:moveTo>
                    <a:pt x="78739" y="109296"/>
                  </a:moveTo>
                  <a:lnTo>
                    <a:pt x="72922" y="150101"/>
                  </a:lnTo>
                  <a:lnTo>
                    <a:pt x="64462" y="178927"/>
                  </a:lnTo>
                  <a:lnTo>
                    <a:pt x="53415" y="195803"/>
                  </a:lnTo>
                  <a:lnTo>
                    <a:pt x="39839" y="200761"/>
                  </a:lnTo>
                  <a:lnTo>
                    <a:pt x="31368" y="200101"/>
                  </a:lnTo>
                  <a:lnTo>
                    <a:pt x="14779" y="160951"/>
                  </a:lnTo>
                  <a:lnTo>
                    <a:pt x="14427" y="151231"/>
                  </a:lnTo>
                  <a:lnTo>
                    <a:pt x="14427" y="147599"/>
                  </a:lnTo>
                  <a:lnTo>
                    <a:pt x="14427" y="143636"/>
                  </a:lnTo>
                  <a:lnTo>
                    <a:pt x="14744" y="139674"/>
                  </a:lnTo>
                  <a:lnTo>
                    <a:pt x="15146" y="128396"/>
                  </a:lnTo>
                  <a:lnTo>
                    <a:pt x="15876" y="117798"/>
                  </a:lnTo>
                  <a:lnTo>
                    <a:pt x="16903" y="107820"/>
                  </a:lnTo>
                  <a:lnTo>
                    <a:pt x="18199" y="98399"/>
                  </a:lnTo>
                  <a:lnTo>
                    <a:pt x="79679" y="99390"/>
                  </a:lnTo>
                  <a:lnTo>
                    <a:pt x="78739" y="109296"/>
                  </a:lnTo>
                  <a:close/>
                </a:path>
              </a:pathLst>
            </a:custGeom>
            <a:ln w="25400">
              <a:solidFill>
                <a:srgbClr val="C4E9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09968" y="3497677"/>
              <a:ext cx="162560" cy="262890"/>
            </a:xfrm>
            <a:custGeom>
              <a:avLst/>
              <a:gdLst/>
              <a:ahLst/>
              <a:cxnLst/>
              <a:rect l="l" t="t" r="r" b="b"/>
              <a:pathLst>
                <a:path w="162560" h="262889">
                  <a:moveTo>
                    <a:pt x="124218" y="29057"/>
                  </a:moveTo>
                  <a:lnTo>
                    <a:pt x="127038" y="22123"/>
                  </a:lnTo>
                  <a:lnTo>
                    <a:pt x="128295" y="16179"/>
                  </a:lnTo>
                  <a:lnTo>
                    <a:pt x="128295" y="11887"/>
                  </a:lnTo>
                  <a:lnTo>
                    <a:pt x="128295" y="5613"/>
                  </a:lnTo>
                  <a:lnTo>
                    <a:pt x="125793" y="1981"/>
                  </a:lnTo>
                  <a:lnTo>
                    <a:pt x="121081" y="330"/>
                  </a:lnTo>
                  <a:lnTo>
                    <a:pt x="119519" y="0"/>
                  </a:lnTo>
                  <a:lnTo>
                    <a:pt x="117944" y="0"/>
                  </a:lnTo>
                  <a:lnTo>
                    <a:pt x="117005" y="0"/>
                  </a:lnTo>
                  <a:lnTo>
                    <a:pt x="112293" y="0"/>
                  </a:lnTo>
                  <a:lnTo>
                    <a:pt x="108851" y="2641"/>
                  </a:lnTo>
                  <a:lnTo>
                    <a:pt x="106019" y="8255"/>
                  </a:lnTo>
                  <a:lnTo>
                    <a:pt x="105079" y="10236"/>
                  </a:lnTo>
                  <a:lnTo>
                    <a:pt x="103835" y="15189"/>
                  </a:lnTo>
                  <a:lnTo>
                    <a:pt x="102260" y="22783"/>
                  </a:lnTo>
                  <a:lnTo>
                    <a:pt x="83121" y="103352"/>
                  </a:lnTo>
                  <a:lnTo>
                    <a:pt x="82816" y="104673"/>
                  </a:lnTo>
                  <a:lnTo>
                    <a:pt x="82816" y="105994"/>
                  </a:lnTo>
                  <a:lnTo>
                    <a:pt x="82816" y="106984"/>
                  </a:lnTo>
                  <a:lnTo>
                    <a:pt x="82816" y="109956"/>
                  </a:lnTo>
                  <a:lnTo>
                    <a:pt x="83756" y="111277"/>
                  </a:lnTo>
                  <a:lnTo>
                    <a:pt x="85953" y="111277"/>
                  </a:lnTo>
                  <a:lnTo>
                    <a:pt x="88773" y="111277"/>
                  </a:lnTo>
                  <a:lnTo>
                    <a:pt x="90970" y="109296"/>
                  </a:lnTo>
                  <a:lnTo>
                    <a:pt x="92532" y="105333"/>
                  </a:lnTo>
                  <a:lnTo>
                    <a:pt x="124218" y="29057"/>
                  </a:lnTo>
                  <a:close/>
                </a:path>
                <a:path w="162560" h="262889">
                  <a:moveTo>
                    <a:pt x="162483" y="199771"/>
                  </a:moveTo>
                  <a:lnTo>
                    <a:pt x="155346" y="153171"/>
                  </a:lnTo>
                  <a:lnTo>
                    <a:pt x="135509" y="126796"/>
                  </a:lnTo>
                  <a:lnTo>
                    <a:pt x="132372" y="126796"/>
                  </a:lnTo>
                  <a:lnTo>
                    <a:pt x="127673" y="126796"/>
                  </a:lnTo>
                  <a:lnTo>
                    <a:pt x="125158" y="129768"/>
                  </a:lnTo>
                  <a:lnTo>
                    <a:pt x="125158" y="135382"/>
                  </a:lnTo>
                  <a:lnTo>
                    <a:pt x="125158" y="138023"/>
                  </a:lnTo>
                  <a:lnTo>
                    <a:pt x="125793" y="140665"/>
                  </a:lnTo>
                  <a:lnTo>
                    <a:pt x="127355" y="143306"/>
                  </a:lnTo>
                  <a:lnTo>
                    <a:pt x="130703" y="151174"/>
                  </a:lnTo>
                  <a:lnTo>
                    <a:pt x="133199" y="159445"/>
                  </a:lnTo>
                  <a:lnTo>
                    <a:pt x="134811" y="168149"/>
                  </a:lnTo>
                  <a:lnTo>
                    <a:pt x="135509" y="177317"/>
                  </a:lnTo>
                  <a:lnTo>
                    <a:pt x="135518" y="193234"/>
                  </a:lnTo>
                  <a:lnTo>
                    <a:pt x="134177" y="207324"/>
                  </a:lnTo>
                  <a:lnTo>
                    <a:pt x="116416" y="246783"/>
                  </a:lnTo>
                  <a:lnTo>
                    <a:pt x="102577" y="252272"/>
                  </a:lnTo>
                  <a:lnTo>
                    <a:pt x="95050" y="250967"/>
                  </a:lnTo>
                  <a:lnTo>
                    <a:pt x="89438" y="247030"/>
                  </a:lnTo>
                  <a:lnTo>
                    <a:pt x="85766" y="240432"/>
                  </a:lnTo>
                  <a:lnTo>
                    <a:pt x="84061" y="231140"/>
                  </a:lnTo>
                  <a:lnTo>
                    <a:pt x="83439" y="226847"/>
                  </a:lnTo>
                  <a:lnTo>
                    <a:pt x="84061" y="222224"/>
                  </a:lnTo>
                  <a:lnTo>
                    <a:pt x="85953" y="217932"/>
                  </a:lnTo>
                  <a:lnTo>
                    <a:pt x="89531" y="209269"/>
                  </a:lnTo>
                  <a:lnTo>
                    <a:pt x="92262" y="201628"/>
                  </a:lnTo>
                  <a:lnTo>
                    <a:pt x="94111" y="195039"/>
                  </a:lnTo>
                  <a:lnTo>
                    <a:pt x="95046" y="189534"/>
                  </a:lnTo>
                  <a:lnTo>
                    <a:pt x="95277" y="179639"/>
                  </a:lnTo>
                  <a:lnTo>
                    <a:pt x="92889" y="171043"/>
                  </a:lnTo>
                  <a:lnTo>
                    <a:pt x="88208" y="164924"/>
                  </a:lnTo>
                  <a:lnTo>
                    <a:pt x="81559" y="162458"/>
                  </a:lnTo>
                  <a:lnTo>
                    <a:pt x="73919" y="163882"/>
                  </a:lnTo>
                  <a:lnTo>
                    <a:pt x="68191" y="169144"/>
                  </a:lnTo>
                  <a:lnTo>
                    <a:pt x="64755" y="177503"/>
                  </a:lnTo>
                  <a:lnTo>
                    <a:pt x="63995" y="188214"/>
                  </a:lnTo>
                  <a:lnTo>
                    <a:pt x="65819" y="197991"/>
                  </a:lnTo>
                  <a:lnTo>
                    <a:pt x="67557" y="206498"/>
                  </a:lnTo>
                  <a:lnTo>
                    <a:pt x="69238" y="213706"/>
                  </a:lnTo>
                  <a:lnTo>
                    <a:pt x="70891" y="219583"/>
                  </a:lnTo>
                  <a:lnTo>
                    <a:pt x="72453" y="225526"/>
                  </a:lnTo>
                  <a:lnTo>
                    <a:pt x="48310" y="251282"/>
                  </a:lnTo>
                  <a:lnTo>
                    <a:pt x="39839" y="251282"/>
                  </a:lnTo>
                  <a:lnTo>
                    <a:pt x="21958" y="214299"/>
                  </a:lnTo>
                  <a:lnTo>
                    <a:pt x="21958" y="208686"/>
                  </a:lnTo>
                  <a:lnTo>
                    <a:pt x="22580" y="203073"/>
                  </a:lnTo>
                  <a:lnTo>
                    <a:pt x="23837" y="197129"/>
                  </a:lnTo>
                  <a:lnTo>
                    <a:pt x="25400" y="188874"/>
                  </a:lnTo>
                  <a:lnTo>
                    <a:pt x="28232" y="181279"/>
                  </a:lnTo>
                  <a:lnTo>
                    <a:pt x="32308" y="173685"/>
                  </a:lnTo>
                  <a:lnTo>
                    <a:pt x="42037" y="154863"/>
                  </a:lnTo>
                  <a:lnTo>
                    <a:pt x="43916" y="149910"/>
                  </a:lnTo>
                  <a:lnTo>
                    <a:pt x="44856" y="145618"/>
                  </a:lnTo>
                  <a:lnTo>
                    <a:pt x="44856" y="141325"/>
                  </a:lnTo>
                  <a:lnTo>
                    <a:pt x="44856" y="131419"/>
                  </a:lnTo>
                  <a:lnTo>
                    <a:pt x="40779" y="126466"/>
                  </a:lnTo>
                  <a:lnTo>
                    <a:pt x="32626" y="126466"/>
                  </a:lnTo>
                  <a:lnTo>
                    <a:pt x="25717" y="126466"/>
                  </a:lnTo>
                  <a:lnTo>
                    <a:pt x="4699" y="167081"/>
                  </a:lnTo>
                  <a:lnTo>
                    <a:pt x="0" y="199440"/>
                  </a:lnTo>
                  <a:lnTo>
                    <a:pt x="769" y="212927"/>
                  </a:lnTo>
                  <a:lnTo>
                    <a:pt x="19263" y="252948"/>
                  </a:lnTo>
                  <a:lnTo>
                    <a:pt x="44234" y="262839"/>
                  </a:lnTo>
                  <a:lnTo>
                    <a:pt x="55702" y="261224"/>
                  </a:lnTo>
                  <a:lnTo>
                    <a:pt x="65170" y="256359"/>
                  </a:lnTo>
                  <a:lnTo>
                    <a:pt x="72637" y="248212"/>
                  </a:lnTo>
                  <a:lnTo>
                    <a:pt x="78105" y="236753"/>
                  </a:lnTo>
                  <a:lnTo>
                    <a:pt x="82750" y="249079"/>
                  </a:lnTo>
                  <a:lnTo>
                    <a:pt x="90573" y="257349"/>
                  </a:lnTo>
                  <a:lnTo>
                    <a:pt x="101572" y="261595"/>
                  </a:lnTo>
                  <a:lnTo>
                    <a:pt x="115747" y="261848"/>
                  </a:lnTo>
                  <a:lnTo>
                    <a:pt x="125699" y="259918"/>
                  </a:lnTo>
                  <a:lnTo>
                    <a:pt x="158724" y="225774"/>
                  </a:lnTo>
                  <a:lnTo>
                    <a:pt x="161429" y="213577"/>
                  </a:lnTo>
                  <a:lnTo>
                    <a:pt x="162483" y="199771"/>
                  </a:lnTo>
                  <a:close/>
                </a:path>
              </a:pathLst>
            </a:custGeom>
            <a:ln w="25400">
              <a:solidFill>
                <a:srgbClr val="C4E9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405398" y="3623155"/>
              <a:ext cx="87630" cy="173355"/>
            </a:xfrm>
            <a:custGeom>
              <a:avLst/>
              <a:gdLst/>
              <a:ahLst/>
              <a:cxnLst/>
              <a:rect l="l" t="t" r="r" b="b"/>
              <a:pathLst>
                <a:path w="87629" h="173354">
                  <a:moveTo>
                    <a:pt x="85318" y="24434"/>
                  </a:moveTo>
                  <a:lnTo>
                    <a:pt x="86880" y="21462"/>
                  </a:lnTo>
                  <a:lnTo>
                    <a:pt x="87515" y="18491"/>
                  </a:lnTo>
                  <a:lnTo>
                    <a:pt x="87515" y="15849"/>
                  </a:lnTo>
                  <a:lnTo>
                    <a:pt x="85726" y="9333"/>
                  </a:lnTo>
                  <a:lnTo>
                    <a:pt x="80967" y="4333"/>
                  </a:lnTo>
                  <a:lnTo>
                    <a:pt x="74147" y="1129"/>
                  </a:lnTo>
                  <a:lnTo>
                    <a:pt x="66179" y="0"/>
                  </a:lnTo>
                  <a:lnTo>
                    <a:pt x="50475" y="1800"/>
                  </a:lnTo>
                  <a:lnTo>
                    <a:pt x="15049" y="29057"/>
                  </a:lnTo>
                  <a:lnTo>
                    <a:pt x="940" y="68526"/>
                  </a:lnTo>
                  <a:lnTo>
                    <a:pt x="0" y="82880"/>
                  </a:lnTo>
                  <a:lnTo>
                    <a:pt x="0" y="90474"/>
                  </a:lnTo>
                  <a:lnTo>
                    <a:pt x="20226" y="125295"/>
                  </a:lnTo>
                  <a:lnTo>
                    <a:pt x="34810" y="130428"/>
                  </a:lnTo>
                  <a:lnTo>
                    <a:pt x="39522" y="130428"/>
                  </a:lnTo>
                  <a:lnTo>
                    <a:pt x="45161" y="130098"/>
                  </a:lnTo>
                  <a:lnTo>
                    <a:pt x="50812" y="129768"/>
                  </a:lnTo>
                  <a:lnTo>
                    <a:pt x="54571" y="129768"/>
                  </a:lnTo>
                  <a:lnTo>
                    <a:pt x="56146" y="130098"/>
                  </a:lnTo>
                  <a:lnTo>
                    <a:pt x="63360" y="132079"/>
                  </a:lnTo>
                  <a:lnTo>
                    <a:pt x="67119" y="136702"/>
                  </a:lnTo>
                  <a:lnTo>
                    <a:pt x="67119" y="143636"/>
                  </a:lnTo>
                  <a:lnTo>
                    <a:pt x="67119" y="144957"/>
                  </a:lnTo>
                  <a:lnTo>
                    <a:pt x="67119" y="146278"/>
                  </a:lnTo>
                  <a:lnTo>
                    <a:pt x="66814" y="147929"/>
                  </a:lnTo>
                  <a:lnTo>
                    <a:pt x="65557" y="153212"/>
                  </a:lnTo>
                  <a:lnTo>
                    <a:pt x="61480" y="155854"/>
                  </a:lnTo>
                  <a:lnTo>
                    <a:pt x="54267" y="155854"/>
                  </a:lnTo>
                  <a:lnTo>
                    <a:pt x="51130" y="155854"/>
                  </a:lnTo>
                  <a:lnTo>
                    <a:pt x="48298" y="155524"/>
                  </a:lnTo>
                  <a:lnTo>
                    <a:pt x="45478" y="154533"/>
                  </a:lnTo>
                  <a:lnTo>
                    <a:pt x="41402" y="153212"/>
                  </a:lnTo>
                  <a:lnTo>
                    <a:pt x="34810" y="157505"/>
                  </a:lnTo>
                  <a:lnTo>
                    <a:pt x="36068" y="162788"/>
                  </a:lnTo>
                  <a:lnTo>
                    <a:pt x="36385" y="168401"/>
                  </a:lnTo>
                  <a:lnTo>
                    <a:pt x="44538" y="173354"/>
                  </a:lnTo>
                  <a:lnTo>
                    <a:pt x="51752" y="172034"/>
                  </a:lnTo>
                  <a:lnTo>
                    <a:pt x="59689" y="169067"/>
                  </a:lnTo>
                  <a:lnTo>
                    <a:pt x="75590" y="139014"/>
                  </a:lnTo>
                  <a:lnTo>
                    <a:pt x="75590" y="134061"/>
                  </a:lnTo>
                  <a:lnTo>
                    <a:pt x="51130" y="104012"/>
                  </a:lnTo>
                  <a:lnTo>
                    <a:pt x="43599" y="104012"/>
                  </a:lnTo>
                  <a:lnTo>
                    <a:pt x="29171" y="104012"/>
                  </a:lnTo>
                  <a:lnTo>
                    <a:pt x="23202" y="104012"/>
                  </a:lnTo>
                  <a:lnTo>
                    <a:pt x="26035" y="104343"/>
                  </a:lnTo>
                  <a:lnTo>
                    <a:pt x="17617" y="102238"/>
                  </a:lnTo>
                  <a:lnTo>
                    <a:pt x="11641" y="97904"/>
                  </a:lnTo>
                  <a:lnTo>
                    <a:pt x="8077" y="91341"/>
                  </a:lnTo>
                  <a:lnTo>
                    <a:pt x="6896" y="82549"/>
                  </a:lnTo>
                  <a:lnTo>
                    <a:pt x="8187" y="67391"/>
                  </a:lnTo>
                  <a:lnTo>
                    <a:pt x="34188" y="33680"/>
                  </a:lnTo>
                  <a:lnTo>
                    <a:pt x="46418" y="32029"/>
                  </a:lnTo>
                  <a:lnTo>
                    <a:pt x="41719" y="32359"/>
                  </a:lnTo>
                  <a:lnTo>
                    <a:pt x="46736" y="32359"/>
                  </a:lnTo>
                  <a:lnTo>
                    <a:pt x="61480" y="32359"/>
                  </a:lnTo>
                  <a:lnTo>
                    <a:pt x="74968" y="32359"/>
                  </a:lnTo>
                  <a:lnTo>
                    <a:pt x="82804" y="29717"/>
                  </a:lnTo>
                  <a:lnTo>
                    <a:pt x="85318" y="24434"/>
                  </a:lnTo>
                  <a:close/>
                </a:path>
              </a:pathLst>
            </a:custGeom>
            <a:ln w="25399">
              <a:solidFill>
                <a:srgbClr val="C4E9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98298" y="3528717"/>
              <a:ext cx="194310" cy="230504"/>
            </a:xfrm>
            <a:custGeom>
              <a:avLst/>
              <a:gdLst/>
              <a:ahLst/>
              <a:cxnLst/>
              <a:rect l="l" t="t" r="r" b="b"/>
              <a:pathLst>
                <a:path w="194309" h="230504">
                  <a:moveTo>
                    <a:pt x="177241" y="218592"/>
                  </a:moveTo>
                  <a:lnTo>
                    <a:pt x="101015" y="0"/>
                  </a:lnTo>
                  <a:lnTo>
                    <a:pt x="92227" y="0"/>
                  </a:lnTo>
                  <a:lnTo>
                    <a:pt x="21653" y="218592"/>
                  </a:lnTo>
                  <a:lnTo>
                    <a:pt x="317" y="218592"/>
                  </a:lnTo>
                  <a:lnTo>
                    <a:pt x="0" y="230149"/>
                  </a:lnTo>
                  <a:lnTo>
                    <a:pt x="62433" y="230149"/>
                  </a:lnTo>
                  <a:lnTo>
                    <a:pt x="62115" y="218592"/>
                  </a:lnTo>
                  <a:lnTo>
                    <a:pt x="33261" y="218592"/>
                  </a:lnTo>
                  <a:lnTo>
                    <a:pt x="49885" y="164439"/>
                  </a:lnTo>
                  <a:lnTo>
                    <a:pt x="124536" y="164439"/>
                  </a:lnTo>
                  <a:lnTo>
                    <a:pt x="142113" y="218592"/>
                  </a:lnTo>
                  <a:lnTo>
                    <a:pt x="111683" y="218592"/>
                  </a:lnTo>
                  <a:lnTo>
                    <a:pt x="111683" y="230149"/>
                  </a:lnTo>
                  <a:lnTo>
                    <a:pt x="193548" y="230149"/>
                  </a:lnTo>
                  <a:lnTo>
                    <a:pt x="193865" y="218592"/>
                  </a:lnTo>
                  <a:lnTo>
                    <a:pt x="177241" y="218592"/>
                  </a:lnTo>
                  <a:close/>
                </a:path>
                <a:path w="194309" h="230504">
                  <a:moveTo>
                    <a:pt x="52387" y="156184"/>
                  </a:moveTo>
                  <a:lnTo>
                    <a:pt x="85331" y="53162"/>
                  </a:lnTo>
                  <a:lnTo>
                    <a:pt x="121094" y="155854"/>
                  </a:lnTo>
                  <a:lnTo>
                    <a:pt x="52387" y="156184"/>
                  </a:lnTo>
                  <a:close/>
                </a:path>
              </a:pathLst>
            </a:custGeom>
            <a:ln w="25400">
              <a:solidFill>
                <a:srgbClr val="C4E9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816318" y="3622164"/>
              <a:ext cx="97790" cy="137160"/>
            </a:xfrm>
            <a:custGeom>
              <a:avLst/>
              <a:gdLst/>
              <a:ahLst/>
              <a:cxnLst/>
              <a:rect l="l" t="t" r="r" b="b"/>
              <a:pathLst>
                <a:path w="97790" h="137160">
                  <a:moveTo>
                    <a:pt x="97243" y="43586"/>
                  </a:moveTo>
                  <a:lnTo>
                    <a:pt x="97243" y="36652"/>
                  </a:lnTo>
                  <a:lnTo>
                    <a:pt x="96304" y="29057"/>
                  </a:lnTo>
                  <a:lnTo>
                    <a:pt x="94729" y="20802"/>
                  </a:lnTo>
                  <a:lnTo>
                    <a:pt x="92227" y="11226"/>
                  </a:lnTo>
                  <a:lnTo>
                    <a:pt x="89408" y="4953"/>
                  </a:lnTo>
                  <a:lnTo>
                    <a:pt x="85953" y="1981"/>
                  </a:lnTo>
                  <a:lnTo>
                    <a:pt x="84378" y="330"/>
                  </a:lnTo>
                  <a:lnTo>
                    <a:pt x="82816" y="0"/>
                  </a:lnTo>
                  <a:lnTo>
                    <a:pt x="80937" y="330"/>
                  </a:lnTo>
                  <a:lnTo>
                    <a:pt x="79044" y="660"/>
                  </a:lnTo>
                  <a:lnTo>
                    <a:pt x="78422" y="2311"/>
                  </a:lnTo>
                  <a:lnTo>
                    <a:pt x="78740" y="4622"/>
                  </a:lnTo>
                  <a:lnTo>
                    <a:pt x="80302" y="12217"/>
                  </a:lnTo>
                  <a:lnTo>
                    <a:pt x="81241" y="19151"/>
                  </a:lnTo>
                  <a:lnTo>
                    <a:pt x="81241" y="25755"/>
                  </a:lnTo>
                  <a:lnTo>
                    <a:pt x="80943" y="34062"/>
                  </a:lnTo>
                  <a:lnTo>
                    <a:pt x="71110" y="74465"/>
                  </a:lnTo>
                  <a:lnTo>
                    <a:pt x="47993" y="105994"/>
                  </a:lnTo>
                  <a:lnTo>
                    <a:pt x="46173" y="85315"/>
                  </a:lnTo>
                  <a:lnTo>
                    <a:pt x="44503" y="68846"/>
                  </a:lnTo>
                  <a:lnTo>
                    <a:pt x="36310" y="26539"/>
                  </a:lnTo>
                  <a:lnTo>
                    <a:pt x="14744" y="990"/>
                  </a:lnTo>
                  <a:lnTo>
                    <a:pt x="10033" y="990"/>
                  </a:lnTo>
                  <a:lnTo>
                    <a:pt x="3454" y="990"/>
                  </a:lnTo>
                  <a:lnTo>
                    <a:pt x="0" y="5613"/>
                  </a:lnTo>
                  <a:lnTo>
                    <a:pt x="0" y="14859"/>
                  </a:lnTo>
                  <a:lnTo>
                    <a:pt x="0" y="19812"/>
                  </a:lnTo>
                  <a:lnTo>
                    <a:pt x="1562" y="24765"/>
                  </a:lnTo>
                  <a:lnTo>
                    <a:pt x="4394" y="29387"/>
                  </a:lnTo>
                  <a:lnTo>
                    <a:pt x="5016" y="31038"/>
                  </a:lnTo>
                  <a:lnTo>
                    <a:pt x="9728" y="35661"/>
                  </a:lnTo>
                  <a:lnTo>
                    <a:pt x="18199" y="43916"/>
                  </a:lnTo>
                  <a:lnTo>
                    <a:pt x="23197" y="49364"/>
                  </a:lnTo>
                  <a:lnTo>
                    <a:pt x="37373" y="85454"/>
                  </a:lnTo>
                  <a:lnTo>
                    <a:pt x="40797" y="115533"/>
                  </a:lnTo>
                  <a:lnTo>
                    <a:pt x="40157" y="128778"/>
                  </a:lnTo>
                  <a:lnTo>
                    <a:pt x="39839" y="133731"/>
                  </a:lnTo>
                  <a:lnTo>
                    <a:pt x="41719" y="136372"/>
                  </a:lnTo>
                  <a:lnTo>
                    <a:pt x="46113" y="136702"/>
                  </a:lnTo>
                  <a:lnTo>
                    <a:pt x="49250" y="137033"/>
                  </a:lnTo>
                  <a:lnTo>
                    <a:pt x="53949" y="133731"/>
                  </a:lnTo>
                  <a:lnTo>
                    <a:pt x="60223" y="127127"/>
                  </a:lnTo>
                  <a:lnTo>
                    <a:pt x="65557" y="121513"/>
                  </a:lnTo>
                  <a:lnTo>
                    <a:pt x="70586" y="114909"/>
                  </a:lnTo>
                  <a:lnTo>
                    <a:pt x="75285" y="107645"/>
                  </a:lnTo>
                  <a:lnTo>
                    <a:pt x="84937" y="90067"/>
                  </a:lnTo>
                  <a:lnTo>
                    <a:pt x="91794" y="73510"/>
                  </a:lnTo>
                  <a:lnTo>
                    <a:pt x="95886" y="58006"/>
                  </a:lnTo>
                  <a:lnTo>
                    <a:pt x="97243" y="43586"/>
                  </a:lnTo>
                  <a:close/>
                </a:path>
              </a:pathLst>
            </a:custGeom>
            <a:ln w="25399">
              <a:solidFill>
                <a:srgbClr val="C4E9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938023" y="3497677"/>
              <a:ext cx="89535" cy="261620"/>
            </a:xfrm>
            <a:custGeom>
              <a:avLst/>
              <a:gdLst/>
              <a:ahLst/>
              <a:cxnLst/>
              <a:rect l="l" t="t" r="r" b="b"/>
              <a:pathLst>
                <a:path w="89534" h="261620">
                  <a:moveTo>
                    <a:pt x="82816" y="29057"/>
                  </a:moveTo>
                  <a:lnTo>
                    <a:pt x="85636" y="22123"/>
                  </a:lnTo>
                  <a:lnTo>
                    <a:pt x="86893" y="16179"/>
                  </a:lnTo>
                  <a:lnTo>
                    <a:pt x="86893" y="11887"/>
                  </a:lnTo>
                  <a:lnTo>
                    <a:pt x="86893" y="5613"/>
                  </a:lnTo>
                  <a:lnTo>
                    <a:pt x="84696" y="1981"/>
                  </a:lnTo>
                  <a:lnTo>
                    <a:pt x="79997" y="330"/>
                  </a:lnTo>
                  <a:lnTo>
                    <a:pt x="78422" y="0"/>
                  </a:lnTo>
                  <a:lnTo>
                    <a:pt x="76860" y="0"/>
                  </a:lnTo>
                  <a:lnTo>
                    <a:pt x="75603" y="0"/>
                  </a:lnTo>
                  <a:lnTo>
                    <a:pt x="70891" y="0"/>
                  </a:lnTo>
                  <a:lnTo>
                    <a:pt x="67449" y="2641"/>
                  </a:lnTo>
                  <a:lnTo>
                    <a:pt x="64935" y="8255"/>
                  </a:lnTo>
                  <a:lnTo>
                    <a:pt x="63995" y="10236"/>
                  </a:lnTo>
                  <a:lnTo>
                    <a:pt x="62433" y="15189"/>
                  </a:lnTo>
                  <a:lnTo>
                    <a:pt x="60858" y="22783"/>
                  </a:lnTo>
                  <a:lnTo>
                    <a:pt x="41719" y="103352"/>
                  </a:lnTo>
                  <a:lnTo>
                    <a:pt x="41414" y="104673"/>
                  </a:lnTo>
                  <a:lnTo>
                    <a:pt x="41414" y="105994"/>
                  </a:lnTo>
                  <a:lnTo>
                    <a:pt x="41414" y="106984"/>
                  </a:lnTo>
                  <a:lnTo>
                    <a:pt x="41414" y="109956"/>
                  </a:lnTo>
                  <a:lnTo>
                    <a:pt x="42659" y="111277"/>
                  </a:lnTo>
                  <a:lnTo>
                    <a:pt x="44856" y="111277"/>
                  </a:lnTo>
                  <a:lnTo>
                    <a:pt x="47370" y="111277"/>
                  </a:lnTo>
                  <a:lnTo>
                    <a:pt x="49568" y="109296"/>
                  </a:lnTo>
                  <a:lnTo>
                    <a:pt x="51130" y="105333"/>
                  </a:lnTo>
                  <a:lnTo>
                    <a:pt x="82816" y="29057"/>
                  </a:lnTo>
                  <a:close/>
                </a:path>
                <a:path w="89534" h="261620">
                  <a:moveTo>
                    <a:pt x="87833" y="228498"/>
                  </a:moveTo>
                  <a:lnTo>
                    <a:pt x="85331" y="226847"/>
                  </a:lnTo>
                  <a:lnTo>
                    <a:pt x="76860" y="231470"/>
                  </a:lnTo>
                  <a:lnTo>
                    <a:pt x="70269" y="234442"/>
                  </a:lnTo>
                  <a:lnTo>
                    <a:pt x="62091" y="236660"/>
                  </a:lnTo>
                  <a:lnTo>
                    <a:pt x="54000" y="237826"/>
                  </a:lnTo>
                  <a:lnTo>
                    <a:pt x="45966" y="237878"/>
                  </a:lnTo>
                  <a:lnTo>
                    <a:pt x="37960" y="236753"/>
                  </a:lnTo>
                  <a:lnTo>
                    <a:pt x="27435" y="233286"/>
                  </a:lnTo>
                  <a:lnTo>
                    <a:pt x="19881" y="228333"/>
                  </a:lnTo>
                  <a:lnTo>
                    <a:pt x="15328" y="221894"/>
                  </a:lnTo>
                  <a:lnTo>
                    <a:pt x="13804" y="213969"/>
                  </a:lnTo>
                  <a:lnTo>
                    <a:pt x="14864" y="206529"/>
                  </a:lnTo>
                  <a:lnTo>
                    <a:pt x="18041" y="200513"/>
                  </a:lnTo>
                  <a:lnTo>
                    <a:pt x="23336" y="195860"/>
                  </a:lnTo>
                  <a:lnTo>
                    <a:pt x="30746" y="192506"/>
                  </a:lnTo>
                  <a:lnTo>
                    <a:pt x="35445" y="196799"/>
                  </a:lnTo>
                  <a:lnTo>
                    <a:pt x="41414" y="199440"/>
                  </a:lnTo>
                  <a:lnTo>
                    <a:pt x="48628" y="200431"/>
                  </a:lnTo>
                  <a:lnTo>
                    <a:pt x="57867" y="200096"/>
                  </a:lnTo>
                  <a:lnTo>
                    <a:pt x="65639" y="197500"/>
                  </a:lnTo>
                  <a:lnTo>
                    <a:pt x="70945" y="193234"/>
                  </a:lnTo>
                  <a:lnTo>
                    <a:pt x="72783" y="187883"/>
                  </a:lnTo>
                  <a:lnTo>
                    <a:pt x="72783" y="179959"/>
                  </a:lnTo>
                  <a:lnTo>
                    <a:pt x="61480" y="175336"/>
                  </a:lnTo>
                  <a:lnTo>
                    <a:pt x="52704" y="176326"/>
                  </a:lnTo>
                  <a:lnTo>
                    <a:pt x="41414" y="178968"/>
                  </a:lnTo>
                  <a:lnTo>
                    <a:pt x="34505" y="181279"/>
                  </a:lnTo>
                  <a:lnTo>
                    <a:pt x="31686" y="182930"/>
                  </a:lnTo>
                  <a:lnTo>
                    <a:pt x="30111" y="183591"/>
                  </a:lnTo>
                  <a:lnTo>
                    <a:pt x="27914" y="182600"/>
                  </a:lnTo>
                  <a:lnTo>
                    <a:pt x="25095" y="179628"/>
                  </a:lnTo>
                  <a:lnTo>
                    <a:pt x="21018" y="175996"/>
                  </a:lnTo>
                  <a:lnTo>
                    <a:pt x="19456" y="171373"/>
                  </a:lnTo>
                  <a:lnTo>
                    <a:pt x="20078" y="165430"/>
                  </a:lnTo>
                  <a:lnTo>
                    <a:pt x="20700" y="157835"/>
                  </a:lnTo>
                  <a:lnTo>
                    <a:pt x="24777" y="152222"/>
                  </a:lnTo>
                  <a:lnTo>
                    <a:pt x="32308" y="149250"/>
                  </a:lnTo>
                  <a:lnTo>
                    <a:pt x="37642" y="146939"/>
                  </a:lnTo>
                  <a:lnTo>
                    <a:pt x="44551" y="145948"/>
                  </a:lnTo>
                  <a:lnTo>
                    <a:pt x="52387" y="146939"/>
                  </a:lnTo>
                  <a:lnTo>
                    <a:pt x="52704" y="146939"/>
                  </a:lnTo>
                  <a:lnTo>
                    <a:pt x="81876" y="143967"/>
                  </a:lnTo>
                  <a:lnTo>
                    <a:pt x="80119" y="136656"/>
                  </a:lnTo>
                  <a:lnTo>
                    <a:pt x="73248" y="130552"/>
                  </a:lnTo>
                  <a:lnTo>
                    <a:pt x="62379" y="126368"/>
                  </a:lnTo>
                  <a:lnTo>
                    <a:pt x="48628" y="124815"/>
                  </a:lnTo>
                  <a:lnTo>
                    <a:pt x="32390" y="127921"/>
                  </a:lnTo>
                  <a:lnTo>
                    <a:pt x="19683" y="135547"/>
                  </a:lnTo>
                  <a:lnTo>
                    <a:pt x="11564" y="147382"/>
                  </a:lnTo>
                  <a:lnTo>
                    <a:pt x="9093" y="163118"/>
                  </a:lnTo>
                  <a:lnTo>
                    <a:pt x="10919" y="171538"/>
                  </a:lnTo>
                  <a:lnTo>
                    <a:pt x="14038" y="178473"/>
                  </a:lnTo>
                  <a:lnTo>
                    <a:pt x="18449" y="183921"/>
                  </a:lnTo>
                  <a:lnTo>
                    <a:pt x="24155" y="187883"/>
                  </a:lnTo>
                  <a:lnTo>
                    <a:pt x="17030" y="191278"/>
                  </a:lnTo>
                  <a:lnTo>
                    <a:pt x="0" y="223875"/>
                  </a:lnTo>
                  <a:lnTo>
                    <a:pt x="769" y="231485"/>
                  </a:lnTo>
                  <a:lnTo>
                    <a:pt x="35046" y="260321"/>
                  </a:lnTo>
                  <a:lnTo>
                    <a:pt x="43916" y="261188"/>
                  </a:lnTo>
                  <a:lnTo>
                    <a:pt x="55786" y="260311"/>
                  </a:lnTo>
                  <a:lnTo>
                    <a:pt x="87515" y="238734"/>
                  </a:lnTo>
                  <a:lnTo>
                    <a:pt x="89407" y="235102"/>
                  </a:lnTo>
                  <a:lnTo>
                    <a:pt x="89407" y="232130"/>
                  </a:lnTo>
                  <a:lnTo>
                    <a:pt x="89407" y="230479"/>
                  </a:lnTo>
                  <a:lnTo>
                    <a:pt x="88772" y="229158"/>
                  </a:lnTo>
                  <a:lnTo>
                    <a:pt x="87833" y="228498"/>
                  </a:lnTo>
                  <a:close/>
                </a:path>
              </a:pathLst>
            </a:custGeom>
            <a:ln w="25400">
              <a:solidFill>
                <a:srgbClr val="C4E9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055976" y="3625796"/>
              <a:ext cx="120014" cy="134620"/>
            </a:xfrm>
            <a:custGeom>
              <a:avLst/>
              <a:gdLst/>
              <a:ahLst/>
              <a:cxnLst/>
              <a:rect l="l" t="t" r="r" b="b"/>
              <a:pathLst>
                <a:path w="120015" h="134620">
                  <a:moveTo>
                    <a:pt x="60223" y="0"/>
                  </a:moveTo>
                  <a:lnTo>
                    <a:pt x="35504" y="4390"/>
                  </a:lnTo>
                  <a:lnTo>
                    <a:pt x="16814" y="17294"/>
                  </a:lnTo>
                  <a:lnTo>
                    <a:pt x="4773" y="38308"/>
                  </a:lnTo>
                  <a:lnTo>
                    <a:pt x="0" y="67030"/>
                  </a:lnTo>
                  <a:lnTo>
                    <a:pt x="412" y="78051"/>
                  </a:lnTo>
                  <a:lnTo>
                    <a:pt x="20079" y="119527"/>
                  </a:lnTo>
                  <a:lnTo>
                    <a:pt x="58428" y="134375"/>
                  </a:lnTo>
                  <a:lnTo>
                    <a:pt x="67594" y="132864"/>
                  </a:lnTo>
                  <a:lnTo>
                    <a:pt x="97999" y="101500"/>
                  </a:lnTo>
                  <a:lnTo>
                    <a:pt x="99123" y="91465"/>
                  </a:lnTo>
                  <a:lnTo>
                    <a:pt x="99009" y="78530"/>
                  </a:lnTo>
                  <a:lnTo>
                    <a:pt x="83551" y="37121"/>
                  </a:lnTo>
                  <a:lnTo>
                    <a:pt x="62737" y="22123"/>
                  </a:lnTo>
                  <a:lnTo>
                    <a:pt x="119506" y="22123"/>
                  </a:lnTo>
                  <a:lnTo>
                    <a:pt x="119824" y="0"/>
                  </a:lnTo>
                  <a:lnTo>
                    <a:pt x="60223" y="0"/>
                  </a:lnTo>
                  <a:close/>
                </a:path>
                <a:path w="120015" h="134620">
                  <a:moveTo>
                    <a:pt x="80302" y="72644"/>
                  </a:moveTo>
                  <a:lnTo>
                    <a:pt x="64262" y="111365"/>
                  </a:lnTo>
                  <a:lnTo>
                    <a:pt x="42024" y="119862"/>
                  </a:lnTo>
                  <a:lnTo>
                    <a:pt x="39522" y="119862"/>
                  </a:lnTo>
                  <a:lnTo>
                    <a:pt x="15989" y="81229"/>
                  </a:lnTo>
                  <a:lnTo>
                    <a:pt x="15989" y="73964"/>
                  </a:lnTo>
                  <a:lnTo>
                    <a:pt x="32931" y="33020"/>
                  </a:lnTo>
                  <a:lnTo>
                    <a:pt x="46418" y="25095"/>
                  </a:lnTo>
                  <a:lnTo>
                    <a:pt x="54267" y="25755"/>
                  </a:lnTo>
                  <a:lnTo>
                    <a:pt x="78225" y="56216"/>
                  </a:lnTo>
                  <a:lnTo>
                    <a:pt x="80302" y="72644"/>
                  </a:lnTo>
                  <a:close/>
                </a:path>
              </a:pathLst>
            </a:custGeom>
            <a:ln w="25400">
              <a:solidFill>
                <a:srgbClr val="C4E9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201834" y="3625136"/>
              <a:ext cx="115570" cy="135255"/>
            </a:xfrm>
            <a:custGeom>
              <a:avLst/>
              <a:gdLst/>
              <a:ahLst/>
              <a:cxnLst/>
              <a:rect l="l" t="t" r="r" b="b"/>
              <a:pathLst>
                <a:path w="115570" h="135254">
                  <a:moveTo>
                    <a:pt x="115125" y="0"/>
                  </a:moveTo>
                  <a:lnTo>
                    <a:pt x="47371" y="0"/>
                  </a:lnTo>
                  <a:lnTo>
                    <a:pt x="32500" y="1300"/>
                  </a:lnTo>
                  <a:lnTo>
                    <a:pt x="1574" y="27076"/>
                  </a:lnTo>
                  <a:lnTo>
                    <a:pt x="0" y="33020"/>
                  </a:lnTo>
                  <a:lnTo>
                    <a:pt x="0" y="37973"/>
                  </a:lnTo>
                  <a:lnTo>
                    <a:pt x="0" y="44577"/>
                  </a:lnTo>
                  <a:lnTo>
                    <a:pt x="2514" y="48539"/>
                  </a:lnTo>
                  <a:lnTo>
                    <a:pt x="4711" y="48209"/>
                  </a:lnTo>
                  <a:lnTo>
                    <a:pt x="5651" y="47548"/>
                  </a:lnTo>
                  <a:lnTo>
                    <a:pt x="6908" y="45237"/>
                  </a:lnTo>
                  <a:lnTo>
                    <a:pt x="8470" y="40944"/>
                  </a:lnTo>
                  <a:lnTo>
                    <a:pt x="10045" y="35661"/>
                  </a:lnTo>
                  <a:lnTo>
                    <a:pt x="12547" y="31368"/>
                  </a:lnTo>
                  <a:lnTo>
                    <a:pt x="16002" y="28397"/>
                  </a:lnTo>
                  <a:lnTo>
                    <a:pt x="21355" y="26049"/>
                  </a:lnTo>
                  <a:lnTo>
                    <a:pt x="29413" y="24476"/>
                  </a:lnTo>
                  <a:lnTo>
                    <a:pt x="40176" y="23707"/>
                  </a:lnTo>
                  <a:lnTo>
                    <a:pt x="53644" y="23774"/>
                  </a:lnTo>
                  <a:lnTo>
                    <a:pt x="51813" y="39066"/>
                  </a:lnTo>
                  <a:lnTo>
                    <a:pt x="50071" y="52749"/>
                  </a:lnTo>
                  <a:lnTo>
                    <a:pt x="48388" y="64822"/>
                  </a:lnTo>
                  <a:lnTo>
                    <a:pt x="46736" y="75285"/>
                  </a:lnTo>
                  <a:lnTo>
                    <a:pt x="45796" y="86182"/>
                  </a:lnTo>
                  <a:lnTo>
                    <a:pt x="45491" y="94107"/>
                  </a:lnTo>
                  <a:lnTo>
                    <a:pt x="45491" y="99060"/>
                  </a:lnTo>
                  <a:lnTo>
                    <a:pt x="63995" y="134061"/>
                  </a:lnTo>
                  <a:lnTo>
                    <a:pt x="67132" y="134721"/>
                  </a:lnTo>
                  <a:lnTo>
                    <a:pt x="69951" y="134721"/>
                  </a:lnTo>
                  <a:lnTo>
                    <a:pt x="76225" y="134721"/>
                  </a:lnTo>
                  <a:lnTo>
                    <a:pt x="81559" y="132080"/>
                  </a:lnTo>
                  <a:lnTo>
                    <a:pt x="85953" y="126466"/>
                  </a:lnTo>
                  <a:lnTo>
                    <a:pt x="91287" y="119532"/>
                  </a:lnTo>
                  <a:lnTo>
                    <a:pt x="93789" y="111937"/>
                  </a:lnTo>
                  <a:lnTo>
                    <a:pt x="93789" y="104343"/>
                  </a:lnTo>
                  <a:lnTo>
                    <a:pt x="93789" y="99390"/>
                  </a:lnTo>
                  <a:lnTo>
                    <a:pt x="92849" y="97078"/>
                  </a:lnTo>
                  <a:lnTo>
                    <a:pt x="90652" y="97078"/>
                  </a:lnTo>
                  <a:lnTo>
                    <a:pt x="88468" y="97078"/>
                  </a:lnTo>
                  <a:lnTo>
                    <a:pt x="79997" y="103022"/>
                  </a:lnTo>
                  <a:lnTo>
                    <a:pt x="74028" y="103022"/>
                  </a:lnTo>
                  <a:lnTo>
                    <a:pt x="71526" y="103022"/>
                  </a:lnTo>
                  <a:lnTo>
                    <a:pt x="55468" y="79067"/>
                  </a:lnTo>
                  <a:lnTo>
                    <a:pt x="55841" y="69672"/>
                  </a:lnTo>
                  <a:lnTo>
                    <a:pt x="57889" y="55117"/>
                  </a:lnTo>
                  <a:lnTo>
                    <a:pt x="59761" y="42637"/>
                  </a:lnTo>
                  <a:lnTo>
                    <a:pt x="61397" y="32199"/>
                  </a:lnTo>
                  <a:lnTo>
                    <a:pt x="62738" y="23774"/>
                  </a:lnTo>
                  <a:lnTo>
                    <a:pt x="115443" y="23774"/>
                  </a:lnTo>
                  <a:lnTo>
                    <a:pt x="115125" y="0"/>
                  </a:lnTo>
                  <a:close/>
                </a:path>
              </a:pathLst>
            </a:custGeom>
            <a:ln w="25400">
              <a:solidFill>
                <a:srgbClr val="C4E9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339854" y="3624145"/>
              <a:ext cx="127635" cy="199390"/>
            </a:xfrm>
            <a:custGeom>
              <a:avLst/>
              <a:gdLst/>
              <a:ahLst/>
              <a:cxnLst/>
              <a:rect l="l" t="t" r="r" b="b"/>
              <a:pathLst>
                <a:path w="127634" h="199389">
                  <a:moveTo>
                    <a:pt x="126733" y="186893"/>
                  </a:moveTo>
                  <a:lnTo>
                    <a:pt x="127197" y="166637"/>
                  </a:lnTo>
                  <a:lnTo>
                    <a:pt x="127161" y="139014"/>
                  </a:lnTo>
                  <a:lnTo>
                    <a:pt x="126597" y="103961"/>
                  </a:lnTo>
                  <a:lnTo>
                    <a:pt x="125476" y="61417"/>
                  </a:lnTo>
                  <a:lnTo>
                    <a:pt x="117302" y="15607"/>
                  </a:lnTo>
                  <a:lnTo>
                    <a:pt x="99123" y="3302"/>
                  </a:lnTo>
                  <a:lnTo>
                    <a:pt x="83597" y="5964"/>
                  </a:lnTo>
                  <a:lnTo>
                    <a:pt x="69483" y="17913"/>
                  </a:lnTo>
                  <a:lnTo>
                    <a:pt x="56780" y="39149"/>
                  </a:lnTo>
                  <a:lnTo>
                    <a:pt x="45491" y="69672"/>
                  </a:lnTo>
                  <a:lnTo>
                    <a:pt x="46029" y="63537"/>
                  </a:lnTo>
                  <a:lnTo>
                    <a:pt x="46274" y="56010"/>
                  </a:lnTo>
                  <a:lnTo>
                    <a:pt x="46282" y="47058"/>
                  </a:lnTo>
                  <a:lnTo>
                    <a:pt x="46113" y="36652"/>
                  </a:lnTo>
                  <a:lnTo>
                    <a:pt x="26974" y="330"/>
                  </a:lnTo>
                  <a:lnTo>
                    <a:pt x="19761" y="0"/>
                  </a:lnTo>
                  <a:lnTo>
                    <a:pt x="12044" y="1372"/>
                  </a:lnTo>
                  <a:lnTo>
                    <a:pt x="5765" y="5530"/>
                  </a:lnTo>
                  <a:lnTo>
                    <a:pt x="1544" y="11794"/>
                  </a:lnTo>
                  <a:lnTo>
                    <a:pt x="0" y="19481"/>
                  </a:lnTo>
                  <a:lnTo>
                    <a:pt x="0" y="30048"/>
                  </a:lnTo>
                  <a:lnTo>
                    <a:pt x="6273" y="37312"/>
                  </a:lnTo>
                  <a:lnTo>
                    <a:pt x="14744" y="37312"/>
                  </a:lnTo>
                  <a:lnTo>
                    <a:pt x="23215" y="37312"/>
                  </a:lnTo>
                  <a:lnTo>
                    <a:pt x="27914" y="32029"/>
                  </a:lnTo>
                  <a:lnTo>
                    <a:pt x="28867" y="21132"/>
                  </a:lnTo>
                  <a:lnTo>
                    <a:pt x="34201" y="22783"/>
                  </a:lnTo>
                  <a:lnTo>
                    <a:pt x="37642" y="29718"/>
                  </a:lnTo>
                  <a:lnTo>
                    <a:pt x="39217" y="42265"/>
                  </a:lnTo>
                  <a:lnTo>
                    <a:pt x="39839" y="47218"/>
                  </a:lnTo>
                  <a:lnTo>
                    <a:pt x="39839" y="54483"/>
                  </a:lnTo>
                  <a:lnTo>
                    <a:pt x="39522" y="64389"/>
                  </a:lnTo>
                  <a:lnTo>
                    <a:pt x="39217" y="73964"/>
                  </a:lnTo>
                  <a:lnTo>
                    <a:pt x="38277" y="80238"/>
                  </a:lnTo>
                  <a:lnTo>
                    <a:pt x="37338" y="83870"/>
                  </a:lnTo>
                  <a:lnTo>
                    <a:pt x="33327" y="94143"/>
                  </a:lnTo>
                  <a:lnTo>
                    <a:pt x="30232" y="102650"/>
                  </a:lnTo>
                  <a:lnTo>
                    <a:pt x="28022" y="109363"/>
                  </a:lnTo>
                  <a:lnTo>
                    <a:pt x="26670" y="114249"/>
                  </a:lnTo>
                  <a:lnTo>
                    <a:pt x="25730" y="117551"/>
                  </a:lnTo>
                  <a:lnTo>
                    <a:pt x="25095" y="120523"/>
                  </a:lnTo>
                  <a:lnTo>
                    <a:pt x="25095" y="123494"/>
                  </a:lnTo>
                  <a:lnTo>
                    <a:pt x="25095" y="132080"/>
                  </a:lnTo>
                  <a:lnTo>
                    <a:pt x="28549" y="137033"/>
                  </a:lnTo>
                  <a:lnTo>
                    <a:pt x="35140" y="138023"/>
                  </a:lnTo>
                  <a:lnTo>
                    <a:pt x="43599" y="139674"/>
                  </a:lnTo>
                  <a:lnTo>
                    <a:pt x="49250" y="135382"/>
                  </a:lnTo>
                  <a:lnTo>
                    <a:pt x="52070" y="125145"/>
                  </a:lnTo>
                  <a:lnTo>
                    <a:pt x="62420" y="71323"/>
                  </a:lnTo>
                  <a:lnTo>
                    <a:pt x="68193" y="53193"/>
                  </a:lnTo>
                  <a:lnTo>
                    <a:pt x="75168" y="39954"/>
                  </a:lnTo>
                  <a:lnTo>
                    <a:pt x="83376" y="31668"/>
                  </a:lnTo>
                  <a:lnTo>
                    <a:pt x="92849" y="28397"/>
                  </a:lnTo>
                  <a:lnTo>
                    <a:pt x="100698" y="27406"/>
                  </a:lnTo>
                  <a:lnTo>
                    <a:pt x="106972" y="31038"/>
                  </a:lnTo>
                  <a:lnTo>
                    <a:pt x="111671" y="38963"/>
                  </a:lnTo>
                  <a:lnTo>
                    <a:pt x="115443" y="45237"/>
                  </a:lnTo>
                  <a:lnTo>
                    <a:pt x="117322" y="52832"/>
                  </a:lnTo>
                  <a:lnTo>
                    <a:pt x="117005" y="61417"/>
                  </a:lnTo>
                  <a:lnTo>
                    <a:pt x="116411" y="75718"/>
                  </a:lnTo>
                  <a:lnTo>
                    <a:pt x="115050" y="92373"/>
                  </a:lnTo>
                  <a:lnTo>
                    <a:pt x="112863" y="111380"/>
                  </a:lnTo>
                  <a:lnTo>
                    <a:pt x="109791" y="132740"/>
                  </a:lnTo>
                  <a:lnTo>
                    <a:pt x="108086" y="144875"/>
                  </a:lnTo>
                  <a:lnTo>
                    <a:pt x="106264" y="157010"/>
                  </a:lnTo>
                  <a:lnTo>
                    <a:pt x="104322" y="169144"/>
                  </a:lnTo>
                  <a:lnTo>
                    <a:pt x="102260" y="181279"/>
                  </a:lnTo>
                  <a:lnTo>
                    <a:pt x="101015" y="192176"/>
                  </a:lnTo>
                  <a:lnTo>
                    <a:pt x="104775" y="197789"/>
                  </a:lnTo>
                  <a:lnTo>
                    <a:pt x="113868" y="198780"/>
                  </a:lnTo>
                  <a:lnTo>
                    <a:pt x="119202" y="199110"/>
                  </a:lnTo>
                  <a:lnTo>
                    <a:pt x="126415" y="193827"/>
                  </a:lnTo>
                  <a:lnTo>
                    <a:pt x="126733" y="186893"/>
                  </a:lnTo>
                  <a:close/>
                </a:path>
              </a:pathLst>
            </a:custGeom>
            <a:ln w="25399">
              <a:solidFill>
                <a:srgbClr val="C4E9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506427" y="3526074"/>
              <a:ext cx="40005" cy="234950"/>
            </a:xfrm>
            <a:custGeom>
              <a:avLst/>
              <a:gdLst/>
              <a:ahLst/>
              <a:cxnLst/>
              <a:rect l="l" t="t" r="r" b="b"/>
              <a:pathLst>
                <a:path w="40004" h="234950">
                  <a:moveTo>
                    <a:pt x="36385" y="33680"/>
                  </a:moveTo>
                  <a:lnTo>
                    <a:pt x="36703" y="30708"/>
                  </a:lnTo>
                  <a:lnTo>
                    <a:pt x="36703" y="28066"/>
                  </a:lnTo>
                  <a:lnTo>
                    <a:pt x="36703" y="25755"/>
                  </a:lnTo>
                  <a:lnTo>
                    <a:pt x="35638" y="14301"/>
                  </a:lnTo>
                  <a:lnTo>
                    <a:pt x="32426" y="6191"/>
                  </a:lnTo>
                  <a:lnTo>
                    <a:pt x="27037" y="1423"/>
                  </a:lnTo>
                  <a:lnTo>
                    <a:pt x="19443" y="0"/>
                  </a:lnTo>
                  <a:lnTo>
                    <a:pt x="11802" y="2724"/>
                  </a:lnTo>
                  <a:lnTo>
                    <a:pt x="6308" y="7924"/>
                  </a:lnTo>
                  <a:lnTo>
                    <a:pt x="2991" y="15601"/>
                  </a:lnTo>
                  <a:lnTo>
                    <a:pt x="1879" y="25755"/>
                  </a:lnTo>
                  <a:lnTo>
                    <a:pt x="1879" y="28066"/>
                  </a:lnTo>
                  <a:lnTo>
                    <a:pt x="1879" y="30708"/>
                  </a:lnTo>
                  <a:lnTo>
                    <a:pt x="2197" y="33019"/>
                  </a:lnTo>
                  <a:lnTo>
                    <a:pt x="15049" y="164769"/>
                  </a:lnTo>
                  <a:lnTo>
                    <a:pt x="15684" y="171043"/>
                  </a:lnTo>
                  <a:lnTo>
                    <a:pt x="17246" y="174345"/>
                  </a:lnTo>
                  <a:lnTo>
                    <a:pt x="19761" y="174675"/>
                  </a:lnTo>
                  <a:lnTo>
                    <a:pt x="21958" y="174675"/>
                  </a:lnTo>
                  <a:lnTo>
                    <a:pt x="23215" y="171373"/>
                  </a:lnTo>
                  <a:lnTo>
                    <a:pt x="24155" y="164769"/>
                  </a:lnTo>
                  <a:lnTo>
                    <a:pt x="36385" y="33680"/>
                  </a:lnTo>
                  <a:close/>
                </a:path>
                <a:path w="40004" h="234950">
                  <a:moveTo>
                    <a:pt x="39839" y="212318"/>
                  </a:moveTo>
                  <a:lnTo>
                    <a:pt x="38339" y="203846"/>
                  </a:lnTo>
                  <a:lnTo>
                    <a:pt x="34193" y="196799"/>
                  </a:lnTo>
                  <a:lnTo>
                    <a:pt x="27929" y="191980"/>
                  </a:lnTo>
                  <a:lnTo>
                    <a:pt x="20078" y="190195"/>
                  </a:lnTo>
                  <a:lnTo>
                    <a:pt x="12306" y="191980"/>
                  </a:lnTo>
                  <a:lnTo>
                    <a:pt x="5919" y="196799"/>
                  </a:lnTo>
                  <a:lnTo>
                    <a:pt x="1592" y="203846"/>
                  </a:lnTo>
                  <a:lnTo>
                    <a:pt x="0" y="212318"/>
                  </a:lnTo>
                  <a:lnTo>
                    <a:pt x="1592" y="220981"/>
                  </a:lnTo>
                  <a:lnTo>
                    <a:pt x="5919" y="228126"/>
                  </a:lnTo>
                  <a:lnTo>
                    <a:pt x="12306" y="232981"/>
                  </a:lnTo>
                  <a:lnTo>
                    <a:pt x="20078" y="234772"/>
                  </a:lnTo>
                  <a:lnTo>
                    <a:pt x="27929" y="232981"/>
                  </a:lnTo>
                  <a:lnTo>
                    <a:pt x="34193" y="228126"/>
                  </a:lnTo>
                  <a:lnTo>
                    <a:pt x="38339" y="220981"/>
                  </a:lnTo>
                  <a:lnTo>
                    <a:pt x="39839" y="212318"/>
                  </a:lnTo>
                  <a:close/>
                </a:path>
              </a:pathLst>
            </a:custGeom>
            <a:ln w="25400">
              <a:solidFill>
                <a:srgbClr val="C4E9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96517" y="841786"/>
            <a:ext cx="9740265" cy="308864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 marR="6985" algn="just">
              <a:lnSpc>
                <a:spcPct val="76100"/>
              </a:lnSpc>
              <a:spcBef>
                <a:spcPts val="760"/>
              </a:spcBef>
            </a:pPr>
            <a:r>
              <a:rPr sz="2300" spc="-185" dirty="0">
                <a:solidFill>
                  <a:srgbClr val="9E0D2B"/>
                </a:solidFill>
                <a:latin typeface="Trebuchet MS"/>
                <a:cs typeface="Trebuchet MS"/>
              </a:rPr>
              <a:t>T</a:t>
            </a:r>
            <a:r>
              <a:rPr sz="2300" spc="-185" dirty="0">
                <a:solidFill>
                  <a:srgbClr val="25408F"/>
                </a:solidFill>
                <a:latin typeface="Arial"/>
                <a:cs typeface="Arial"/>
              </a:rPr>
              <a:t>ην </a:t>
            </a:r>
            <a:r>
              <a:rPr sz="2300" spc="-170" dirty="0">
                <a:solidFill>
                  <a:srgbClr val="25408F"/>
                </a:solidFill>
                <a:latin typeface="Arial"/>
                <a:cs typeface="Arial"/>
              </a:rPr>
              <a:t>Κυριακή </a:t>
            </a:r>
            <a:r>
              <a:rPr sz="2300" spc="-229" dirty="0">
                <a:solidFill>
                  <a:srgbClr val="25408F"/>
                </a:solidFill>
                <a:latin typeface="Arial"/>
                <a:cs typeface="Arial"/>
              </a:rPr>
              <a:t>του </a:t>
            </a:r>
            <a:r>
              <a:rPr sz="2300" spc="-185" dirty="0">
                <a:solidFill>
                  <a:srgbClr val="25408F"/>
                </a:solidFill>
                <a:latin typeface="Arial"/>
                <a:cs typeface="Arial"/>
              </a:rPr>
              <a:t>Πάσχα </a:t>
            </a:r>
            <a:r>
              <a:rPr sz="2300" spc="-165" dirty="0">
                <a:solidFill>
                  <a:srgbClr val="25408F"/>
                </a:solidFill>
                <a:latin typeface="Arial"/>
                <a:cs typeface="Arial"/>
              </a:rPr>
              <a:t>γιορτάζουμε </a:t>
            </a:r>
            <a:r>
              <a:rPr sz="2300" spc="-185" dirty="0">
                <a:solidFill>
                  <a:srgbClr val="25408F"/>
                </a:solidFill>
                <a:latin typeface="Arial"/>
                <a:cs typeface="Arial"/>
              </a:rPr>
              <a:t>την </a:t>
            </a:r>
            <a:r>
              <a:rPr sz="2300" spc="-220" dirty="0">
                <a:solidFill>
                  <a:srgbClr val="25408F"/>
                </a:solidFill>
                <a:latin typeface="Arial"/>
                <a:cs typeface="Arial"/>
              </a:rPr>
              <a:t>Ανάσταση </a:t>
            </a:r>
            <a:r>
              <a:rPr sz="2300" spc="-229" dirty="0">
                <a:solidFill>
                  <a:srgbClr val="25408F"/>
                </a:solidFill>
                <a:latin typeface="Arial"/>
                <a:cs typeface="Arial"/>
              </a:rPr>
              <a:t>του </a:t>
            </a:r>
            <a:r>
              <a:rPr sz="2300" spc="-180" dirty="0">
                <a:solidFill>
                  <a:srgbClr val="25408F"/>
                </a:solidFill>
                <a:latin typeface="Arial"/>
                <a:cs typeface="Arial"/>
              </a:rPr>
              <a:t>Κυρίου. Την </a:t>
            </a:r>
            <a:r>
              <a:rPr sz="2300" spc="-185" dirty="0">
                <a:solidFill>
                  <a:srgbClr val="25408F"/>
                </a:solidFill>
                <a:latin typeface="Arial"/>
                <a:cs typeface="Arial"/>
              </a:rPr>
              <a:t>πανηγυρική </a:t>
            </a:r>
            <a:r>
              <a:rPr sz="2300" spc="-140" dirty="0">
                <a:solidFill>
                  <a:srgbClr val="25408F"/>
                </a:solidFill>
                <a:latin typeface="Arial"/>
                <a:cs typeface="Arial"/>
              </a:rPr>
              <a:t>νίκη </a:t>
            </a:r>
            <a:r>
              <a:rPr sz="2300" spc="-210" dirty="0">
                <a:solidFill>
                  <a:srgbClr val="25408F"/>
                </a:solidFill>
                <a:latin typeface="Arial"/>
                <a:cs typeface="Arial"/>
              </a:rPr>
              <a:t>του </a:t>
            </a:r>
            <a:r>
              <a:rPr sz="2300" spc="-204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95" dirty="0">
                <a:solidFill>
                  <a:srgbClr val="25408F"/>
                </a:solidFill>
                <a:latin typeface="Arial"/>
                <a:cs typeface="Arial"/>
              </a:rPr>
              <a:t>Χριστο</a:t>
            </a:r>
            <a:r>
              <a:rPr sz="2300" spc="-280" dirty="0">
                <a:solidFill>
                  <a:srgbClr val="25408F"/>
                </a:solidFill>
                <a:latin typeface="Arial"/>
                <a:cs typeface="Arial"/>
              </a:rPr>
              <a:t>ύ</a:t>
            </a:r>
            <a:r>
              <a:rPr sz="2300" spc="-2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75" dirty="0">
                <a:solidFill>
                  <a:srgbClr val="25408F"/>
                </a:solidFill>
                <a:latin typeface="Arial"/>
                <a:cs typeface="Arial"/>
              </a:rPr>
              <a:t>έναντ</a:t>
            </a:r>
            <a:r>
              <a:rPr sz="2300" spc="-114" dirty="0">
                <a:solidFill>
                  <a:srgbClr val="25408F"/>
                </a:solidFill>
                <a:latin typeface="Arial"/>
                <a:cs typeface="Arial"/>
              </a:rPr>
              <a:t>ι</a:t>
            </a:r>
            <a:r>
              <a:rPr sz="2300" spc="-2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95" dirty="0">
                <a:solidFill>
                  <a:srgbClr val="25408F"/>
                </a:solidFill>
                <a:latin typeface="Arial"/>
                <a:cs typeface="Arial"/>
              </a:rPr>
              <a:t>το</a:t>
            </a:r>
            <a:r>
              <a:rPr sz="2300" spc="-300" dirty="0">
                <a:solidFill>
                  <a:srgbClr val="25408F"/>
                </a:solidFill>
                <a:latin typeface="Arial"/>
                <a:cs typeface="Arial"/>
              </a:rPr>
              <a:t>υ</a:t>
            </a:r>
            <a:r>
              <a:rPr sz="2300" spc="-2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15" dirty="0">
                <a:solidFill>
                  <a:srgbClr val="25408F"/>
                </a:solidFill>
                <a:latin typeface="Arial"/>
                <a:cs typeface="Arial"/>
              </a:rPr>
              <a:t>θανάτου.</a:t>
            </a:r>
            <a:endParaRPr sz="2300" dirty="0">
              <a:latin typeface="Arial"/>
              <a:cs typeface="Arial"/>
            </a:endParaRPr>
          </a:p>
          <a:p>
            <a:pPr marL="12700" marR="5715" algn="just">
              <a:lnSpc>
                <a:spcPct val="76100"/>
              </a:lnSpc>
              <a:spcBef>
                <a:spcPts val="1000"/>
              </a:spcBef>
            </a:pPr>
            <a:r>
              <a:rPr sz="2300" spc="-80" dirty="0">
                <a:solidFill>
                  <a:srgbClr val="25408F"/>
                </a:solidFill>
                <a:latin typeface="Arial"/>
                <a:cs typeface="Arial"/>
              </a:rPr>
              <a:t>Είναι </a:t>
            </a:r>
            <a:r>
              <a:rPr sz="2300" spc="-275" dirty="0">
                <a:solidFill>
                  <a:srgbClr val="25408F"/>
                </a:solidFill>
                <a:latin typeface="Arial"/>
                <a:cs typeface="Arial"/>
              </a:rPr>
              <a:t>η </a:t>
            </a:r>
            <a:r>
              <a:rPr sz="2300" spc="-170" dirty="0">
                <a:solidFill>
                  <a:srgbClr val="25408F"/>
                </a:solidFill>
                <a:latin typeface="Arial"/>
                <a:cs typeface="Arial"/>
              </a:rPr>
              <a:t>μεγαλύτερη </a:t>
            </a:r>
            <a:r>
              <a:rPr sz="2300" spc="-229" dirty="0">
                <a:solidFill>
                  <a:srgbClr val="25408F"/>
                </a:solidFill>
                <a:latin typeface="Arial"/>
                <a:cs typeface="Arial"/>
              </a:rPr>
              <a:t>εορτή </a:t>
            </a:r>
            <a:r>
              <a:rPr sz="2300" spc="-175" dirty="0">
                <a:solidFill>
                  <a:srgbClr val="25408F"/>
                </a:solidFill>
                <a:latin typeface="Arial"/>
                <a:cs typeface="Arial"/>
              </a:rPr>
              <a:t>της </a:t>
            </a:r>
            <a:r>
              <a:rPr sz="2300" spc="-200" dirty="0">
                <a:solidFill>
                  <a:srgbClr val="25408F"/>
                </a:solidFill>
                <a:latin typeface="Arial"/>
                <a:cs typeface="Arial"/>
              </a:rPr>
              <a:t>Χριστιανοσύνης, </a:t>
            </a:r>
            <a:r>
              <a:rPr sz="2300" spc="-330" dirty="0">
                <a:solidFill>
                  <a:srgbClr val="25408F"/>
                </a:solidFill>
                <a:latin typeface="Arial"/>
                <a:cs typeface="Arial"/>
              </a:rPr>
              <a:t>αφου</a:t>
            </a:r>
            <a:r>
              <a:rPr sz="2300" spc="-32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10" dirty="0">
                <a:solidFill>
                  <a:srgbClr val="25408F"/>
                </a:solidFill>
                <a:latin typeface="Arial"/>
                <a:cs typeface="Arial"/>
              </a:rPr>
              <a:t>κατ’ </a:t>
            </a:r>
            <a:r>
              <a:rPr sz="2300" spc="-200" dirty="0">
                <a:solidFill>
                  <a:srgbClr val="25408F"/>
                </a:solidFill>
                <a:latin typeface="Arial"/>
                <a:cs typeface="Arial"/>
              </a:rPr>
              <a:t>αυτή </a:t>
            </a:r>
            <a:r>
              <a:rPr sz="2300" spc="-165" dirty="0">
                <a:solidFill>
                  <a:srgbClr val="25408F"/>
                </a:solidFill>
                <a:latin typeface="Arial"/>
                <a:cs typeface="Arial"/>
              </a:rPr>
              <a:t>γιορτάζουμε </a:t>
            </a:r>
            <a:r>
              <a:rPr sz="2300" spc="-90" dirty="0">
                <a:solidFill>
                  <a:srgbClr val="25408F"/>
                </a:solidFill>
                <a:latin typeface="Arial"/>
                <a:cs typeface="Arial"/>
              </a:rPr>
              <a:t>και </a:t>
            </a:r>
            <a:r>
              <a:rPr sz="2300" spc="-185" dirty="0">
                <a:solidFill>
                  <a:srgbClr val="25408F"/>
                </a:solidFill>
                <a:latin typeface="Arial"/>
                <a:cs typeface="Arial"/>
              </a:rPr>
              <a:t>την </a:t>
            </a:r>
            <a:r>
              <a:rPr sz="2300" spc="-140" dirty="0">
                <a:solidFill>
                  <a:srgbClr val="25408F"/>
                </a:solidFill>
                <a:latin typeface="Arial"/>
                <a:cs typeface="Arial"/>
              </a:rPr>
              <a:t>ελευ- </a:t>
            </a:r>
            <a:r>
              <a:rPr sz="2300" spc="-13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25" dirty="0">
                <a:solidFill>
                  <a:srgbClr val="25408F"/>
                </a:solidFill>
                <a:latin typeface="Arial"/>
                <a:cs typeface="Arial"/>
              </a:rPr>
              <a:t>θερία μας </a:t>
            </a:r>
            <a:r>
              <a:rPr sz="2300" spc="-300" dirty="0">
                <a:solidFill>
                  <a:srgbClr val="25408F"/>
                </a:solidFill>
                <a:latin typeface="Arial"/>
                <a:cs typeface="Arial"/>
              </a:rPr>
              <a:t>από</a:t>
            </a:r>
            <a:r>
              <a:rPr sz="2300" spc="3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30" dirty="0">
                <a:solidFill>
                  <a:srgbClr val="25408F"/>
                </a:solidFill>
                <a:latin typeface="Arial"/>
                <a:cs typeface="Arial"/>
              </a:rPr>
              <a:t>τα </a:t>
            </a:r>
            <a:r>
              <a:rPr sz="2300" spc="-254" dirty="0">
                <a:solidFill>
                  <a:srgbClr val="25408F"/>
                </a:solidFill>
                <a:latin typeface="Arial"/>
                <a:cs typeface="Arial"/>
              </a:rPr>
              <a:t>δεσμά </a:t>
            </a:r>
            <a:r>
              <a:rPr sz="2300" spc="-229" dirty="0">
                <a:solidFill>
                  <a:srgbClr val="25408F"/>
                </a:solidFill>
                <a:latin typeface="Arial"/>
                <a:cs typeface="Arial"/>
              </a:rPr>
              <a:t>του </a:t>
            </a:r>
            <a:r>
              <a:rPr sz="2300" spc="-260" dirty="0">
                <a:solidFill>
                  <a:srgbClr val="25408F"/>
                </a:solidFill>
                <a:latin typeface="Arial"/>
                <a:cs typeface="Arial"/>
              </a:rPr>
              <a:t>θανάτου </a:t>
            </a:r>
            <a:r>
              <a:rPr sz="2300" spc="-90" dirty="0">
                <a:solidFill>
                  <a:srgbClr val="25408F"/>
                </a:solidFill>
                <a:latin typeface="Arial"/>
                <a:cs typeface="Arial"/>
              </a:rPr>
              <a:t>και </a:t>
            </a:r>
            <a:r>
              <a:rPr sz="2300" spc="-114" dirty="0">
                <a:solidFill>
                  <a:srgbClr val="25408F"/>
                </a:solidFill>
                <a:latin typeface="Arial"/>
                <a:cs typeface="Arial"/>
              </a:rPr>
              <a:t>τη </a:t>
            </a:r>
            <a:r>
              <a:rPr sz="2300" spc="-190" dirty="0">
                <a:solidFill>
                  <a:srgbClr val="25408F"/>
                </a:solidFill>
                <a:latin typeface="Arial"/>
                <a:cs typeface="Arial"/>
              </a:rPr>
              <a:t>δυνατότητα </a:t>
            </a:r>
            <a:r>
              <a:rPr sz="2300" spc="-335" dirty="0">
                <a:solidFill>
                  <a:srgbClr val="25408F"/>
                </a:solidFill>
                <a:latin typeface="Arial"/>
                <a:cs typeface="Arial"/>
              </a:rPr>
              <a:t>που</a:t>
            </a:r>
            <a:r>
              <a:rPr sz="2300" spc="-3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25" dirty="0">
                <a:solidFill>
                  <a:srgbClr val="25408F"/>
                </a:solidFill>
                <a:latin typeface="Arial"/>
                <a:cs typeface="Arial"/>
              </a:rPr>
              <a:t>μας </a:t>
            </a:r>
            <a:r>
              <a:rPr sz="2300" spc="-325" dirty="0">
                <a:solidFill>
                  <a:srgbClr val="25408F"/>
                </a:solidFill>
                <a:latin typeface="Arial"/>
                <a:cs typeface="Arial"/>
              </a:rPr>
              <a:t>έδωσε</a:t>
            </a:r>
            <a:r>
              <a:rPr sz="2300" spc="-1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65" dirty="0">
                <a:solidFill>
                  <a:srgbClr val="25408F"/>
                </a:solidFill>
                <a:latin typeface="Arial"/>
                <a:cs typeface="Arial"/>
              </a:rPr>
              <a:t>ξάνα </a:t>
            </a:r>
            <a:r>
              <a:rPr sz="2300" spc="-395" dirty="0">
                <a:solidFill>
                  <a:srgbClr val="25408F"/>
                </a:solidFill>
                <a:latin typeface="Arial"/>
                <a:cs typeface="Arial"/>
              </a:rPr>
              <a:t>ο</a:t>
            </a:r>
            <a:r>
              <a:rPr sz="2300" spc="-15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00" dirty="0">
                <a:solidFill>
                  <a:srgbClr val="25408F"/>
                </a:solidFill>
                <a:latin typeface="Arial"/>
                <a:cs typeface="Arial"/>
              </a:rPr>
              <a:t>Χριστός </a:t>
            </a:r>
            <a:r>
              <a:rPr sz="2300" spc="-204" dirty="0">
                <a:solidFill>
                  <a:srgbClr val="25408F"/>
                </a:solidFill>
                <a:latin typeface="Arial"/>
                <a:cs typeface="Arial"/>
              </a:rPr>
              <a:t>μας </a:t>
            </a:r>
            <a:r>
              <a:rPr sz="2300" spc="-20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54" dirty="0">
                <a:solidFill>
                  <a:srgbClr val="25408F"/>
                </a:solidFill>
                <a:latin typeface="Arial"/>
                <a:cs typeface="Arial"/>
              </a:rPr>
              <a:t>ν</a:t>
            </a:r>
            <a:r>
              <a:rPr sz="2300" spc="-370" dirty="0">
                <a:solidFill>
                  <a:srgbClr val="25408F"/>
                </a:solidFill>
                <a:latin typeface="Arial"/>
                <a:cs typeface="Arial"/>
              </a:rPr>
              <a:t>α</a:t>
            </a:r>
            <a:r>
              <a:rPr sz="2300" spc="-2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40" dirty="0">
                <a:solidFill>
                  <a:srgbClr val="25408F"/>
                </a:solidFill>
                <a:latin typeface="Arial"/>
                <a:cs typeface="Arial"/>
              </a:rPr>
              <a:t>είμαστ</a:t>
            </a:r>
            <a:r>
              <a:rPr sz="2300" spc="-195" dirty="0">
                <a:solidFill>
                  <a:srgbClr val="25408F"/>
                </a:solidFill>
                <a:latin typeface="Arial"/>
                <a:cs typeface="Arial"/>
              </a:rPr>
              <a:t>ε</a:t>
            </a:r>
            <a:r>
              <a:rPr sz="2300" spc="-2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90" dirty="0">
                <a:solidFill>
                  <a:srgbClr val="25408F"/>
                </a:solidFill>
                <a:latin typeface="Arial"/>
                <a:cs typeface="Arial"/>
              </a:rPr>
              <a:t>πάντοτ</a:t>
            </a:r>
            <a:r>
              <a:rPr sz="2300" spc="-220" dirty="0">
                <a:solidFill>
                  <a:srgbClr val="25408F"/>
                </a:solidFill>
                <a:latin typeface="Arial"/>
                <a:cs typeface="Arial"/>
              </a:rPr>
              <a:t>ε</a:t>
            </a:r>
            <a:r>
              <a:rPr sz="2300" spc="-2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10" dirty="0">
                <a:solidFill>
                  <a:srgbClr val="25408F"/>
                </a:solidFill>
                <a:latin typeface="Arial"/>
                <a:cs typeface="Arial"/>
              </a:rPr>
              <a:t>μαζ</a:t>
            </a:r>
            <a:r>
              <a:rPr sz="2300" spc="-75" dirty="0">
                <a:solidFill>
                  <a:srgbClr val="25408F"/>
                </a:solidFill>
                <a:latin typeface="Arial"/>
                <a:cs typeface="Arial"/>
              </a:rPr>
              <a:t>ί</a:t>
            </a:r>
            <a:r>
              <a:rPr sz="2300" spc="-2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40" dirty="0">
                <a:solidFill>
                  <a:srgbClr val="25408F"/>
                </a:solidFill>
                <a:latin typeface="Arial"/>
                <a:cs typeface="Arial"/>
              </a:rPr>
              <a:t>Του.</a:t>
            </a:r>
            <a:endParaRPr sz="2300" dirty="0">
              <a:latin typeface="Arial"/>
              <a:cs typeface="Arial"/>
            </a:endParaRPr>
          </a:p>
          <a:p>
            <a:pPr marL="12700" marR="5715" algn="just">
              <a:lnSpc>
                <a:spcPct val="76100"/>
              </a:lnSpc>
              <a:spcBef>
                <a:spcPts val="1000"/>
              </a:spcBef>
            </a:pPr>
            <a:r>
              <a:rPr sz="2300" spc="-40" dirty="0">
                <a:solidFill>
                  <a:srgbClr val="25408F"/>
                </a:solidFill>
                <a:latin typeface="Arial"/>
                <a:cs typeface="Arial"/>
              </a:rPr>
              <a:t>Η </a:t>
            </a:r>
            <a:r>
              <a:rPr sz="2300" spc="-220" dirty="0">
                <a:solidFill>
                  <a:srgbClr val="25408F"/>
                </a:solidFill>
                <a:latin typeface="Arial"/>
                <a:cs typeface="Arial"/>
              </a:rPr>
              <a:t>Ανάσταση</a:t>
            </a:r>
            <a:r>
              <a:rPr sz="2300" spc="-21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29" dirty="0">
                <a:solidFill>
                  <a:srgbClr val="25408F"/>
                </a:solidFill>
                <a:latin typeface="Arial"/>
                <a:cs typeface="Arial"/>
              </a:rPr>
              <a:t>του</a:t>
            </a:r>
            <a:r>
              <a:rPr sz="2300" spc="17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04" dirty="0">
                <a:solidFill>
                  <a:srgbClr val="25408F"/>
                </a:solidFill>
                <a:latin typeface="Arial"/>
                <a:cs typeface="Arial"/>
              </a:rPr>
              <a:t>Χριστού</a:t>
            </a:r>
            <a:r>
              <a:rPr sz="2300" spc="229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35" dirty="0">
                <a:solidFill>
                  <a:srgbClr val="25408F"/>
                </a:solidFill>
                <a:latin typeface="Arial"/>
                <a:cs typeface="Arial"/>
              </a:rPr>
              <a:t>δίνει </a:t>
            </a:r>
            <a:r>
              <a:rPr sz="2300" spc="-240" dirty="0">
                <a:solidFill>
                  <a:srgbClr val="25408F"/>
                </a:solidFill>
                <a:latin typeface="Arial"/>
                <a:cs typeface="Arial"/>
              </a:rPr>
              <a:t>χαρά</a:t>
            </a:r>
            <a:r>
              <a:rPr sz="2300" spc="1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90" dirty="0">
                <a:solidFill>
                  <a:srgbClr val="25408F"/>
                </a:solidFill>
                <a:latin typeface="Arial"/>
                <a:cs typeface="Arial"/>
              </a:rPr>
              <a:t>και </a:t>
            </a:r>
            <a:r>
              <a:rPr sz="2300" spc="-185" dirty="0">
                <a:solidFill>
                  <a:srgbClr val="25408F"/>
                </a:solidFill>
                <a:latin typeface="Arial"/>
                <a:cs typeface="Arial"/>
              </a:rPr>
              <a:t>ελπίδα </a:t>
            </a:r>
            <a:r>
              <a:rPr sz="2300" spc="-330" dirty="0">
                <a:solidFill>
                  <a:srgbClr val="25408F"/>
                </a:solidFill>
                <a:latin typeface="Arial"/>
                <a:cs typeface="Arial"/>
              </a:rPr>
              <a:t>σε</a:t>
            </a:r>
            <a:r>
              <a:rPr sz="2300" spc="-2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95" dirty="0">
                <a:solidFill>
                  <a:srgbClr val="25408F"/>
                </a:solidFill>
                <a:latin typeface="Arial"/>
                <a:cs typeface="Arial"/>
              </a:rPr>
              <a:t>όλους</a:t>
            </a:r>
            <a:r>
              <a:rPr sz="2300" spc="5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25" dirty="0">
                <a:solidFill>
                  <a:srgbClr val="25408F"/>
                </a:solidFill>
                <a:latin typeface="Arial"/>
                <a:cs typeface="Arial"/>
              </a:rPr>
              <a:t>μας</a:t>
            </a:r>
            <a:r>
              <a:rPr sz="2300" spc="18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40" dirty="0">
                <a:solidFill>
                  <a:srgbClr val="25408F"/>
                </a:solidFill>
                <a:latin typeface="Arial"/>
                <a:cs typeface="Arial"/>
              </a:rPr>
              <a:t>μπροστά</a:t>
            </a:r>
            <a:r>
              <a:rPr sz="2300" spc="1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10" dirty="0">
                <a:solidFill>
                  <a:srgbClr val="25408F"/>
                </a:solidFill>
                <a:latin typeface="Arial"/>
                <a:cs typeface="Arial"/>
              </a:rPr>
              <a:t>στα</a:t>
            </a:r>
            <a:r>
              <a:rPr sz="2300" spc="22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80" dirty="0">
                <a:solidFill>
                  <a:srgbClr val="25408F"/>
                </a:solidFill>
                <a:latin typeface="Arial"/>
                <a:cs typeface="Arial"/>
              </a:rPr>
              <a:t>προβλήμα- </a:t>
            </a:r>
            <a:r>
              <a:rPr sz="2300" spc="-17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30" dirty="0">
                <a:solidFill>
                  <a:srgbClr val="25408F"/>
                </a:solidFill>
                <a:latin typeface="Arial"/>
                <a:cs typeface="Arial"/>
              </a:rPr>
              <a:t>τα</a:t>
            </a:r>
            <a:r>
              <a:rPr sz="2300" spc="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90" dirty="0">
                <a:solidFill>
                  <a:srgbClr val="25408F"/>
                </a:solidFill>
                <a:latin typeface="Arial"/>
                <a:cs typeface="Arial"/>
              </a:rPr>
              <a:t>και</a:t>
            </a:r>
            <a:r>
              <a:rPr sz="2300" spc="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65" dirty="0">
                <a:solidFill>
                  <a:srgbClr val="25408F"/>
                </a:solidFill>
                <a:latin typeface="Arial"/>
                <a:cs typeface="Arial"/>
              </a:rPr>
              <a:t>τις</a:t>
            </a:r>
            <a:r>
              <a:rPr sz="2300" spc="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25" dirty="0">
                <a:solidFill>
                  <a:srgbClr val="25408F"/>
                </a:solidFill>
                <a:latin typeface="Arial"/>
                <a:cs typeface="Arial"/>
              </a:rPr>
              <a:t>δυσκολίες</a:t>
            </a:r>
            <a:r>
              <a:rPr sz="2300" spc="6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75" dirty="0">
                <a:solidFill>
                  <a:srgbClr val="25408F"/>
                </a:solidFill>
                <a:latin typeface="Arial"/>
                <a:cs typeface="Arial"/>
              </a:rPr>
              <a:t>της</a:t>
            </a:r>
            <a:r>
              <a:rPr sz="2300" spc="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85" dirty="0">
                <a:solidFill>
                  <a:srgbClr val="25408F"/>
                </a:solidFill>
                <a:latin typeface="Arial"/>
                <a:cs typeface="Arial"/>
              </a:rPr>
              <a:t>ζωής</a:t>
            </a:r>
            <a:r>
              <a:rPr sz="2300" spc="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55" dirty="0">
                <a:solidFill>
                  <a:srgbClr val="25408F"/>
                </a:solidFill>
                <a:latin typeface="Arial"/>
                <a:cs typeface="Arial"/>
              </a:rPr>
              <a:t>μας.</a:t>
            </a:r>
            <a:r>
              <a:rPr sz="2300" spc="6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55" dirty="0">
                <a:solidFill>
                  <a:srgbClr val="25408F"/>
                </a:solidFill>
                <a:latin typeface="Arial"/>
                <a:cs typeface="Arial"/>
              </a:rPr>
              <a:t>Ακόμη</a:t>
            </a:r>
            <a:r>
              <a:rPr sz="2300" spc="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25" dirty="0">
                <a:solidFill>
                  <a:srgbClr val="25408F"/>
                </a:solidFill>
                <a:latin typeface="Arial"/>
                <a:cs typeface="Arial"/>
              </a:rPr>
              <a:t>μας</a:t>
            </a:r>
            <a:r>
              <a:rPr sz="2300" spc="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35" dirty="0">
                <a:solidFill>
                  <a:srgbClr val="25408F"/>
                </a:solidFill>
                <a:latin typeface="Arial"/>
                <a:cs typeface="Arial"/>
              </a:rPr>
              <a:t>δίνει</a:t>
            </a:r>
            <a:r>
              <a:rPr sz="2300" spc="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14" dirty="0">
                <a:solidFill>
                  <a:srgbClr val="25408F"/>
                </a:solidFill>
                <a:latin typeface="Arial"/>
                <a:cs typeface="Arial"/>
              </a:rPr>
              <a:t>τη</a:t>
            </a:r>
            <a:r>
              <a:rPr sz="2300" spc="6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50" dirty="0">
                <a:solidFill>
                  <a:srgbClr val="25408F"/>
                </a:solidFill>
                <a:latin typeface="Arial"/>
                <a:cs typeface="Arial"/>
              </a:rPr>
              <a:t>βεβαιότητα</a:t>
            </a:r>
            <a:r>
              <a:rPr sz="2300" spc="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75" dirty="0">
                <a:solidFill>
                  <a:srgbClr val="25408F"/>
                </a:solidFill>
                <a:latin typeface="Arial"/>
                <a:cs typeface="Arial"/>
              </a:rPr>
              <a:t>ότι</a:t>
            </a:r>
            <a:r>
              <a:rPr sz="2300" spc="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325" dirty="0">
                <a:solidFill>
                  <a:srgbClr val="25408F"/>
                </a:solidFill>
                <a:latin typeface="Arial"/>
                <a:cs typeface="Arial"/>
              </a:rPr>
              <a:t>θα</a:t>
            </a:r>
            <a:r>
              <a:rPr sz="2300" spc="-25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75" dirty="0">
                <a:solidFill>
                  <a:srgbClr val="25408F"/>
                </a:solidFill>
                <a:latin typeface="Arial"/>
                <a:cs typeface="Arial"/>
              </a:rPr>
              <a:t>αναστηθούν</a:t>
            </a:r>
            <a:r>
              <a:rPr sz="2300" spc="6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05" dirty="0">
                <a:solidFill>
                  <a:srgbClr val="25408F"/>
                </a:solidFill>
                <a:latin typeface="Arial"/>
                <a:cs typeface="Arial"/>
              </a:rPr>
              <a:t>οι</a:t>
            </a:r>
            <a:endParaRPr sz="2300" dirty="0">
              <a:latin typeface="Arial"/>
              <a:cs typeface="Arial"/>
            </a:endParaRPr>
          </a:p>
          <a:p>
            <a:pPr marL="12700" marR="5080" algn="just">
              <a:lnSpc>
                <a:spcPct val="76100"/>
              </a:lnSpc>
            </a:pPr>
            <a:r>
              <a:rPr sz="2300" spc="-175" dirty="0">
                <a:solidFill>
                  <a:srgbClr val="25408F"/>
                </a:solidFill>
                <a:latin typeface="Arial"/>
                <a:cs typeface="Arial"/>
              </a:rPr>
              <a:t>αγαπημένοι </a:t>
            </a:r>
            <a:r>
              <a:rPr sz="2300" spc="-225" dirty="0">
                <a:solidFill>
                  <a:srgbClr val="25408F"/>
                </a:solidFill>
                <a:latin typeface="Arial"/>
                <a:cs typeface="Arial"/>
              </a:rPr>
              <a:t>μας </a:t>
            </a:r>
            <a:r>
              <a:rPr sz="2300" spc="-280" dirty="0">
                <a:solidFill>
                  <a:srgbClr val="25408F"/>
                </a:solidFill>
                <a:latin typeface="Arial"/>
                <a:cs typeface="Arial"/>
              </a:rPr>
              <a:t>άνθρωποι </a:t>
            </a:r>
            <a:r>
              <a:rPr sz="2300" spc="-335" dirty="0">
                <a:solidFill>
                  <a:srgbClr val="25408F"/>
                </a:solidFill>
                <a:latin typeface="Arial"/>
                <a:cs typeface="Arial"/>
              </a:rPr>
              <a:t>που</a:t>
            </a:r>
            <a:r>
              <a:rPr sz="2300" spc="-33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65" dirty="0">
                <a:solidFill>
                  <a:srgbClr val="25408F"/>
                </a:solidFill>
                <a:latin typeface="Arial"/>
                <a:cs typeface="Arial"/>
              </a:rPr>
              <a:t>κοιμήθηκαν, </a:t>
            </a:r>
            <a:r>
              <a:rPr sz="2300" spc="-350" dirty="0">
                <a:solidFill>
                  <a:srgbClr val="25408F"/>
                </a:solidFill>
                <a:latin typeface="Arial"/>
                <a:cs typeface="Arial"/>
              </a:rPr>
              <a:t>όπως</a:t>
            </a:r>
            <a:r>
              <a:rPr sz="2300" spc="-34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80" dirty="0">
                <a:solidFill>
                  <a:srgbClr val="25408F"/>
                </a:solidFill>
                <a:latin typeface="Arial"/>
                <a:cs typeface="Arial"/>
              </a:rPr>
              <a:t>λέμε </a:t>
            </a:r>
            <a:r>
              <a:rPr sz="2300" spc="-90" dirty="0">
                <a:solidFill>
                  <a:srgbClr val="25408F"/>
                </a:solidFill>
                <a:latin typeface="Arial"/>
                <a:cs typeface="Arial"/>
              </a:rPr>
              <a:t>και </a:t>
            </a:r>
            <a:r>
              <a:rPr sz="2300" spc="-240" dirty="0">
                <a:solidFill>
                  <a:srgbClr val="25408F"/>
                </a:solidFill>
                <a:latin typeface="Arial"/>
                <a:cs typeface="Arial"/>
              </a:rPr>
              <a:t>στο </a:t>
            </a:r>
            <a:r>
              <a:rPr sz="2300" spc="-190" dirty="0">
                <a:solidFill>
                  <a:srgbClr val="25408F"/>
                </a:solidFill>
                <a:latin typeface="Arial"/>
                <a:cs typeface="Arial"/>
              </a:rPr>
              <a:t>Σύμβολο </a:t>
            </a:r>
            <a:r>
              <a:rPr sz="2300" spc="-175" dirty="0">
                <a:solidFill>
                  <a:srgbClr val="25408F"/>
                </a:solidFill>
                <a:latin typeface="Arial"/>
                <a:cs typeface="Arial"/>
              </a:rPr>
              <a:t>της </a:t>
            </a:r>
            <a:r>
              <a:rPr sz="2300" spc="-140" dirty="0">
                <a:solidFill>
                  <a:srgbClr val="25408F"/>
                </a:solidFill>
                <a:latin typeface="Arial"/>
                <a:cs typeface="Arial"/>
              </a:rPr>
              <a:t>Πίστεως, </a:t>
            </a:r>
            <a:r>
              <a:rPr sz="2300" spc="-145" dirty="0">
                <a:solidFill>
                  <a:srgbClr val="25408F"/>
                </a:solidFill>
                <a:latin typeface="Arial"/>
                <a:cs typeface="Arial"/>
              </a:rPr>
              <a:t>το </a:t>
            </a:r>
            <a:r>
              <a:rPr sz="2300" spc="-14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50" dirty="0">
                <a:solidFill>
                  <a:srgbClr val="25408F"/>
                </a:solidFill>
                <a:latin typeface="Arial"/>
                <a:cs typeface="Arial"/>
              </a:rPr>
              <a:t>Πιστεύω</a:t>
            </a:r>
            <a:r>
              <a:rPr sz="2300" spc="-114" dirty="0">
                <a:solidFill>
                  <a:srgbClr val="25408F"/>
                </a:solidFill>
                <a:latin typeface="Arial"/>
                <a:cs typeface="Arial"/>
              </a:rPr>
              <a:t>:</a:t>
            </a:r>
            <a:r>
              <a:rPr sz="2300" spc="-2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15" dirty="0">
                <a:solidFill>
                  <a:srgbClr val="25408F"/>
                </a:solidFill>
                <a:latin typeface="Comic Sans MS"/>
                <a:cs typeface="Comic Sans MS"/>
              </a:rPr>
              <a:t>"</a:t>
            </a:r>
            <a:r>
              <a:rPr sz="2300" spc="-260" dirty="0">
                <a:solidFill>
                  <a:srgbClr val="25408F"/>
                </a:solidFill>
                <a:latin typeface="Arial"/>
                <a:cs typeface="Arial"/>
              </a:rPr>
              <a:t>Προσδοκ</a:t>
            </a:r>
            <a:r>
              <a:rPr sz="2300" spc="-434" dirty="0">
                <a:solidFill>
                  <a:srgbClr val="25408F"/>
                </a:solidFill>
                <a:latin typeface="Arial"/>
                <a:cs typeface="Arial"/>
              </a:rPr>
              <a:t>ώ</a:t>
            </a:r>
            <a:r>
              <a:rPr sz="2300" spc="-2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15" dirty="0">
                <a:solidFill>
                  <a:srgbClr val="25408F"/>
                </a:solidFill>
                <a:latin typeface="Arial"/>
                <a:cs typeface="Arial"/>
              </a:rPr>
              <a:t>ανάστασι</a:t>
            </a:r>
            <a:r>
              <a:rPr sz="2300" spc="-275" dirty="0">
                <a:solidFill>
                  <a:srgbClr val="25408F"/>
                </a:solidFill>
                <a:latin typeface="Arial"/>
                <a:cs typeface="Arial"/>
              </a:rPr>
              <a:t>ν</a:t>
            </a:r>
            <a:r>
              <a:rPr sz="2300" spc="-2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95" dirty="0">
                <a:solidFill>
                  <a:srgbClr val="25408F"/>
                </a:solidFill>
                <a:latin typeface="Arial"/>
                <a:cs typeface="Arial"/>
              </a:rPr>
              <a:t>νεκρών</a:t>
            </a:r>
            <a:r>
              <a:rPr sz="2300" spc="15" dirty="0">
                <a:solidFill>
                  <a:srgbClr val="25408F"/>
                </a:solidFill>
                <a:latin typeface="Comic Sans MS"/>
                <a:cs typeface="Comic Sans MS"/>
              </a:rPr>
              <a:t>"</a:t>
            </a:r>
            <a:r>
              <a:rPr sz="2300" spc="-10" dirty="0">
                <a:solidFill>
                  <a:srgbClr val="25408F"/>
                </a:solidFill>
                <a:latin typeface="Arial"/>
                <a:cs typeface="Arial"/>
              </a:rPr>
              <a:t>.</a:t>
            </a:r>
            <a:endParaRPr sz="2300" dirty="0">
              <a:latin typeface="Arial"/>
              <a:cs typeface="Arial"/>
            </a:endParaRPr>
          </a:p>
          <a:p>
            <a:pPr marL="2682240" algn="just">
              <a:lnSpc>
                <a:spcPts val="2560"/>
              </a:lnSpc>
            </a:pPr>
            <a:r>
              <a:rPr sz="2600" spc="-220" dirty="0">
                <a:solidFill>
                  <a:srgbClr val="B44230"/>
                </a:solidFill>
                <a:latin typeface="Arial"/>
                <a:cs typeface="Arial"/>
              </a:rPr>
              <a:t>Χριστό</a:t>
            </a:r>
            <a:r>
              <a:rPr sz="2600" spc="-280" dirty="0">
                <a:solidFill>
                  <a:srgbClr val="B44230"/>
                </a:solidFill>
                <a:latin typeface="Arial"/>
                <a:cs typeface="Arial"/>
              </a:rPr>
              <a:t>ς</a:t>
            </a:r>
            <a:r>
              <a:rPr sz="2600" spc="-30" dirty="0">
                <a:solidFill>
                  <a:srgbClr val="B44230"/>
                </a:solidFill>
                <a:latin typeface="Arial"/>
                <a:cs typeface="Arial"/>
              </a:rPr>
              <a:t> </a:t>
            </a:r>
            <a:r>
              <a:rPr sz="2600" spc="-200" dirty="0">
                <a:solidFill>
                  <a:srgbClr val="B44230"/>
                </a:solidFill>
                <a:latin typeface="Arial"/>
                <a:cs typeface="Arial"/>
              </a:rPr>
              <a:t>Ανέστη</a:t>
            </a:r>
            <a:r>
              <a:rPr sz="2600" spc="-145" dirty="0">
                <a:solidFill>
                  <a:srgbClr val="B44230"/>
                </a:solidFill>
                <a:latin typeface="Arial"/>
                <a:cs typeface="Arial"/>
              </a:rPr>
              <a:t>!</a:t>
            </a:r>
            <a:r>
              <a:rPr sz="2600" spc="-30" dirty="0">
                <a:solidFill>
                  <a:srgbClr val="B44230"/>
                </a:solidFill>
                <a:latin typeface="Arial"/>
                <a:cs typeface="Arial"/>
              </a:rPr>
              <a:t> </a:t>
            </a:r>
            <a:r>
              <a:rPr sz="2600" spc="240" dirty="0">
                <a:solidFill>
                  <a:srgbClr val="B44230"/>
                </a:solidFill>
                <a:latin typeface="Arial"/>
                <a:cs typeface="Arial"/>
              </a:rPr>
              <a:t>-</a:t>
            </a:r>
            <a:r>
              <a:rPr sz="2600" spc="-30" dirty="0">
                <a:solidFill>
                  <a:srgbClr val="B44230"/>
                </a:solidFill>
                <a:latin typeface="Arial"/>
                <a:cs typeface="Arial"/>
              </a:rPr>
              <a:t> </a:t>
            </a:r>
            <a:r>
              <a:rPr sz="2600" spc="-285" dirty="0">
                <a:solidFill>
                  <a:srgbClr val="B44230"/>
                </a:solidFill>
                <a:latin typeface="Arial"/>
                <a:cs typeface="Arial"/>
              </a:rPr>
              <a:t>Αληθώ</a:t>
            </a:r>
            <a:r>
              <a:rPr sz="2600" spc="-280" dirty="0">
                <a:solidFill>
                  <a:srgbClr val="B44230"/>
                </a:solidFill>
                <a:latin typeface="Arial"/>
                <a:cs typeface="Arial"/>
              </a:rPr>
              <a:t>ς</a:t>
            </a:r>
            <a:r>
              <a:rPr sz="2600" spc="-30" dirty="0">
                <a:solidFill>
                  <a:srgbClr val="B44230"/>
                </a:solidFill>
                <a:latin typeface="Arial"/>
                <a:cs typeface="Arial"/>
              </a:rPr>
              <a:t> </a:t>
            </a:r>
            <a:r>
              <a:rPr sz="2600" spc="-180" dirty="0">
                <a:solidFill>
                  <a:srgbClr val="B44230"/>
                </a:solidFill>
                <a:latin typeface="Arial"/>
                <a:cs typeface="Arial"/>
              </a:rPr>
              <a:t>Ανέστη!</a:t>
            </a:r>
            <a:endParaRPr sz="2600" dirty="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976333" y="25044"/>
            <a:ext cx="4820920" cy="692150"/>
            <a:chOff x="2976333" y="25044"/>
            <a:chExt cx="4820920" cy="692150"/>
          </a:xfrm>
        </p:grpSpPr>
        <p:sp>
          <p:nvSpPr>
            <p:cNvPr id="36" name="object 36"/>
            <p:cNvSpPr/>
            <p:nvPr/>
          </p:nvSpPr>
          <p:spPr>
            <a:xfrm>
              <a:off x="3078568" y="122707"/>
              <a:ext cx="4718685" cy="594360"/>
            </a:xfrm>
            <a:custGeom>
              <a:avLst/>
              <a:gdLst/>
              <a:ahLst/>
              <a:cxnLst/>
              <a:rect l="l" t="t" r="r" b="b"/>
              <a:pathLst>
                <a:path w="4718684" h="594360">
                  <a:moveTo>
                    <a:pt x="4718304" y="0"/>
                  </a:moveTo>
                  <a:lnTo>
                    <a:pt x="0" y="0"/>
                  </a:lnTo>
                  <a:lnTo>
                    <a:pt x="0" y="594359"/>
                  </a:lnTo>
                  <a:lnTo>
                    <a:pt x="4718304" y="594359"/>
                  </a:lnTo>
                  <a:lnTo>
                    <a:pt x="4718304" y="0"/>
                  </a:lnTo>
                  <a:close/>
                </a:path>
              </a:pathLst>
            </a:custGeom>
            <a:solidFill>
              <a:srgbClr val="00000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976333" y="25044"/>
              <a:ext cx="4745990" cy="612775"/>
            </a:xfrm>
            <a:custGeom>
              <a:avLst/>
              <a:gdLst/>
              <a:ahLst/>
              <a:cxnLst/>
              <a:rect l="l" t="t" r="r" b="b"/>
              <a:pathLst>
                <a:path w="4745990" h="612775">
                  <a:moveTo>
                    <a:pt x="4745736" y="0"/>
                  </a:moveTo>
                  <a:lnTo>
                    <a:pt x="0" y="0"/>
                  </a:lnTo>
                  <a:lnTo>
                    <a:pt x="0" y="612648"/>
                  </a:lnTo>
                  <a:lnTo>
                    <a:pt x="4745736" y="612648"/>
                  </a:lnTo>
                  <a:lnTo>
                    <a:pt x="4745736" y="0"/>
                  </a:lnTo>
                  <a:close/>
                </a:path>
              </a:pathLst>
            </a:custGeom>
            <a:solidFill>
              <a:srgbClr val="FFFFF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069245" y="125124"/>
              <a:ext cx="297180" cy="319405"/>
            </a:xfrm>
            <a:custGeom>
              <a:avLst/>
              <a:gdLst/>
              <a:ahLst/>
              <a:cxnLst/>
              <a:rect l="l" t="t" r="r" b="b"/>
              <a:pathLst>
                <a:path w="297179" h="319405">
                  <a:moveTo>
                    <a:pt x="296913" y="307403"/>
                  </a:moveTo>
                  <a:lnTo>
                    <a:pt x="257816" y="289691"/>
                  </a:lnTo>
                  <a:lnTo>
                    <a:pt x="128930" y="149415"/>
                  </a:lnTo>
                  <a:lnTo>
                    <a:pt x="208343" y="48628"/>
                  </a:lnTo>
                  <a:lnTo>
                    <a:pt x="241081" y="17990"/>
                  </a:lnTo>
                  <a:lnTo>
                    <a:pt x="266547" y="12052"/>
                  </a:lnTo>
                  <a:lnTo>
                    <a:pt x="266547" y="0"/>
                  </a:lnTo>
                  <a:lnTo>
                    <a:pt x="226699" y="85"/>
                  </a:lnTo>
                  <a:lnTo>
                    <a:pt x="197567" y="114"/>
                  </a:lnTo>
                  <a:lnTo>
                    <a:pt x="179150" y="85"/>
                  </a:lnTo>
                  <a:lnTo>
                    <a:pt x="171449" y="0"/>
                  </a:lnTo>
                  <a:lnTo>
                    <a:pt x="171449" y="12052"/>
                  </a:lnTo>
                  <a:lnTo>
                    <a:pt x="182292" y="12792"/>
                  </a:lnTo>
                  <a:lnTo>
                    <a:pt x="190034" y="15012"/>
                  </a:lnTo>
                  <a:lnTo>
                    <a:pt x="194679" y="18712"/>
                  </a:lnTo>
                  <a:lnTo>
                    <a:pt x="196227" y="23888"/>
                  </a:lnTo>
                  <a:lnTo>
                    <a:pt x="194344" y="30163"/>
                  </a:lnTo>
                  <a:lnTo>
                    <a:pt x="166090" y="74790"/>
                  </a:lnTo>
                  <a:lnTo>
                    <a:pt x="131933" y="121499"/>
                  </a:lnTo>
                  <a:lnTo>
                    <a:pt x="103733" y="153149"/>
                  </a:lnTo>
                  <a:lnTo>
                    <a:pt x="96138" y="156489"/>
                  </a:lnTo>
                  <a:lnTo>
                    <a:pt x="87960" y="156489"/>
                  </a:lnTo>
                  <a:lnTo>
                    <a:pt x="82829" y="156489"/>
                  </a:lnTo>
                  <a:lnTo>
                    <a:pt x="82156" y="39065"/>
                  </a:lnTo>
                  <a:lnTo>
                    <a:pt x="118325" y="12052"/>
                  </a:lnTo>
                  <a:lnTo>
                    <a:pt x="118325" y="0"/>
                  </a:lnTo>
                  <a:lnTo>
                    <a:pt x="68819" y="85"/>
                  </a:lnTo>
                  <a:lnTo>
                    <a:pt x="32597" y="114"/>
                  </a:lnTo>
                  <a:lnTo>
                    <a:pt x="9658" y="85"/>
                  </a:lnTo>
                  <a:lnTo>
                    <a:pt x="0" y="0"/>
                  </a:lnTo>
                  <a:lnTo>
                    <a:pt x="0" y="12052"/>
                  </a:lnTo>
                  <a:lnTo>
                    <a:pt x="39403" y="24609"/>
                  </a:lnTo>
                  <a:lnTo>
                    <a:pt x="41973" y="43535"/>
                  </a:lnTo>
                  <a:lnTo>
                    <a:pt x="41973" y="268554"/>
                  </a:lnTo>
                  <a:lnTo>
                    <a:pt x="29768" y="307403"/>
                  </a:lnTo>
                  <a:lnTo>
                    <a:pt x="18681" y="307403"/>
                  </a:lnTo>
                  <a:lnTo>
                    <a:pt x="8039" y="307403"/>
                  </a:lnTo>
                  <a:lnTo>
                    <a:pt x="8039" y="319239"/>
                  </a:lnTo>
                  <a:lnTo>
                    <a:pt x="125463" y="319239"/>
                  </a:lnTo>
                  <a:lnTo>
                    <a:pt x="125463" y="307403"/>
                  </a:lnTo>
                  <a:lnTo>
                    <a:pt x="111123" y="306803"/>
                  </a:lnTo>
                  <a:lnTo>
                    <a:pt x="99915" y="305003"/>
                  </a:lnTo>
                  <a:lnTo>
                    <a:pt x="82156" y="258508"/>
                  </a:lnTo>
                  <a:lnTo>
                    <a:pt x="82156" y="168325"/>
                  </a:lnTo>
                  <a:lnTo>
                    <a:pt x="90131" y="168325"/>
                  </a:lnTo>
                  <a:lnTo>
                    <a:pt x="97053" y="171526"/>
                  </a:lnTo>
                  <a:lnTo>
                    <a:pt x="126497" y="204185"/>
                  </a:lnTo>
                  <a:lnTo>
                    <a:pt x="161097" y="242804"/>
                  </a:lnTo>
                  <a:lnTo>
                    <a:pt x="172123" y="255168"/>
                  </a:lnTo>
                  <a:lnTo>
                    <a:pt x="198031" y="283197"/>
                  </a:lnTo>
                  <a:lnTo>
                    <a:pt x="217939" y="303220"/>
                  </a:lnTo>
                  <a:lnTo>
                    <a:pt x="231850" y="315234"/>
                  </a:lnTo>
                  <a:lnTo>
                    <a:pt x="239763" y="319239"/>
                  </a:lnTo>
                  <a:lnTo>
                    <a:pt x="296913" y="319239"/>
                  </a:lnTo>
                  <a:lnTo>
                    <a:pt x="296913" y="30740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1044" y="222704"/>
              <a:ext cx="226326" cy="24171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3709172" y="235407"/>
              <a:ext cx="184785" cy="313690"/>
            </a:xfrm>
            <a:custGeom>
              <a:avLst/>
              <a:gdLst/>
              <a:ahLst/>
              <a:cxnLst/>
              <a:rect l="l" t="t" r="r" b="b"/>
              <a:pathLst>
                <a:path w="184785" h="313690">
                  <a:moveTo>
                    <a:pt x="162077" y="30581"/>
                  </a:moveTo>
                  <a:lnTo>
                    <a:pt x="149673" y="17203"/>
                  </a:lnTo>
                  <a:lnTo>
                    <a:pt x="136124" y="7646"/>
                  </a:lnTo>
                  <a:lnTo>
                    <a:pt x="121433" y="1911"/>
                  </a:lnTo>
                  <a:lnTo>
                    <a:pt x="105600" y="0"/>
                  </a:lnTo>
                  <a:lnTo>
                    <a:pt x="78696" y="3585"/>
                  </a:lnTo>
                  <a:lnTo>
                    <a:pt x="38286" y="32270"/>
                  </a:lnTo>
                  <a:lnTo>
                    <a:pt x="18865" y="76399"/>
                  </a:lnTo>
                  <a:lnTo>
                    <a:pt x="10384" y="130201"/>
                  </a:lnTo>
                  <a:lnTo>
                    <a:pt x="0" y="310527"/>
                  </a:lnTo>
                  <a:lnTo>
                    <a:pt x="1790" y="313207"/>
                  </a:lnTo>
                  <a:lnTo>
                    <a:pt x="28130" y="304952"/>
                  </a:lnTo>
                  <a:lnTo>
                    <a:pt x="37731" y="193319"/>
                  </a:lnTo>
                  <a:lnTo>
                    <a:pt x="47373" y="203187"/>
                  </a:lnTo>
                  <a:lnTo>
                    <a:pt x="58659" y="210235"/>
                  </a:lnTo>
                  <a:lnTo>
                    <a:pt x="71591" y="214464"/>
                  </a:lnTo>
                  <a:lnTo>
                    <a:pt x="86169" y="215874"/>
                  </a:lnTo>
                  <a:lnTo>
                    <a:pt x="108105" y="213390"/>
                  </a:lnTo>
                  <a:lnTo>
                    <a:pt x="144942" y="193521"/>
                  </a:lnTo>
                  <a:lnTo>
                    <a:pt x="170486" y="157702"/>
                  </a:lnTo>
                  <a:lnTo>
                    <a:pt x="182653" y="116068"/>
                  </a:lnTo>
                  <a:lnTo>
                    <a:pt x="184175" y="92862"/>
                  </a:lnTo>
                  <a:lnTo>
                    <a:pt x="182794" y="76331"/>
                  </a:lnTo>
                  <a:lnTo>
                    <a:pt x="178650" y="60440"/>
                  </a:lnTo>
                  <a:lnTo>
                    <a:pt x="171745" y="45190"/>
                  </a:lnTo>
                  <a:lnTo>
                    <a:pt x="162077" y="3058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36654" y="244360"/>
              <a:ext cx="136804" cy="20645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55604" y="222709"/>
              <a:ext cx="128981" cy="24127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20978" y="214001"/>
              <a:ext cx="228765" cy="249974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394817" y="235400"/>
              <a:ext cx="234950" cy="217170"/>
            </a:xfrm>
            <a:custGeom>
              <a:avLst/>
              <a:gdLst/>
              <a:ahLst/>
              <a:cxnLst/>
              <a:rect l="l" t="t" r="r" b="b"/>
              <a:pathLst>
                <a:path w="234950" h="217170">
                  <a:moveTo>
                    <a:pt x="226364" y="147789"/>
                  </a:moveTo>
                  <a:lnTo>
                    <a:pt x="197345" y="180835"/>
                  </a:lnTo>
                  <a:lnTo>
                    <a:pt x="190195" y="180835"/>
                  </a:lnTo>
                  <a:lnTo>
                    <a:pt x="185432" y="180835"/>
                  </a:lnTo>
                  <a:lnTo>
                    <a:pt x="179781" y="176593"/>
                  </a:lnTo>
                  <a:lnTo>
                    <a:pt x="173228" y="168109"/>
                  </a:lnTo>
                  <a:lnTo>
                    <a:pt x="168910" y="161556"/>
                  </a:lnTo>
                  <a:lnTo>
                    <a:pt x="164604" y="155079"/>
                  </a:lnTo>
                  <a:lnTo>
                    <a:pt x="160286" y="148678"/>
                  </a:lnTo>
                  <a:lnTo>
                    <a:pt x="119202" y="87287"/>
                  </a:lnTo>
                  <a:lnTo>
                    <a:pt x="138850" y="65708"/>
                  </a:lnTo>
                  <a:lnTo>
                    <a:pt x="155370" y="50293"/>
                  </a:lnTo>
                  <a:lnTo>
                    <a:pt x="168763" y="41043"/>
                  </a:lnTo>
                  <a:lnTo>
                    <a:pt x="179031" y="37960"/>
                  </a:lnTo>
                  <a:lnTo>
                    <a:pt x="182308" y="37960"/>
                  </a:lnTo>
                  <a:lnTo>
                    <a:pt x="186258" y="39560"/>
                  </a:lnTo>
                  <a:lnTo>
                    <a:pt x="190868" y="42748"/>
                  </a:lnTo>
                  <a:lnTo>
                    <a:pt x="195478" y="45961"/>
                  </a:lnTo>
                  <a:lnTo>
                    <a:pt x="199047" y="47548"/>
                  </a:lnTo>
                  <a:lnTo>
                    <a:pt x="201587" y="47548"/>
                  </a:lnTo>
                  <a:lnTo>
                    <a:pt x="208280" y="47548"/>
                  </a:lnTo>
                  <a:lnTo>
                    <a:pt x="213931" y="44424"/>
                  </a:lnTo>
                  <a:lnTo>
                    <a:pt x="218554" y="38176"/>
                  </a:lnTo>
                  <a:lnTo>
                    <a:pt x="222872" y="32372"/>
                  </a:lnTo>
                  <a:lnTo>
                    <a:pt x="225031" y="26123"/>
                  </a:lnTo>
                  <a:lnTo>
                    <a:pt x="225031" y="19431"/>
                  </a:lnTo>
                  <a:lnTo>
                    <a:pt x="225031" y="13766"/>
                  </a:lnTo>
                  <a:lnTo>
                    <a:pt x="223088" y="9118"/>
                  </a:lnTo>
                  <a:lnTo>
                    <a:pt x="219214" y="5473"/>
                  </a:lnTo>
                  <a:lnTo>
                    <a:pt x="215341" y="1828"/>
                  </a:lnTo>
                  <a:lnTo>
                    <a:pt x="210578" y="0"/>
                  </a:lnTo>
                  <a:lnTo>
                    <a:pt x="204927" y="0"/>
                  </a:lnTo>
                  <a:lnTo>
                    <a:pt x="198562" y="600"/>
                  </a:lnTo>
                  <a:lnTo>
                    <a:pt x="165565" y="22995"/>
                  </a:lnTo>
                  <a:lnTo>
                    <a:pt x="134992" y="51260"/>
                  </a:lnTo>
                  <a:lnTo>
                    <a:pt x="92559" y="91217"/>
                  </a:lnTo>
                  <a:lnTo>
                    <a:pt x="76288" y="106921"/>
                  </a:lnTo>
                  <a:lnTo>
                    <a:pt x="83489" y="64973"/>
                  </a:lnTo>
                  <a:lnTo>
                    <a:pt x="85347" y="52928"/>
                  </a:lnTo>
                  <a:lnTo>
                    <a:pt x="86672" y="41806"/>
                  </a:lnTo>
                  <a:lnTo>
                    <a:pt x="87467" y="31606"/>
                  </a:lnTo>
                  <a:lnTo>
                    <a:pt x="87731" y="22326"/>
                  </a:lnTo>
                  <a:lnTo>
                    <a:pt x="86545" y="12558"/>
                  </a:lnTo>
                  <a:lnTo>
                    <a:pt x="82988" y="5581"/>
                  </a:lnTo>
                  <a:lnTo>
                    <a:pt x="77058" y="1395"/>
                  </a:lnTo>
                  <a:lnTo>
                    <a:pt x="68757" y="0"/>
                  </a:lnTo>
                  <a:lnTo>
                    <a:pt x="52067" y="3600"/>
                  </a:lnTo>
                  <a:lnTo>
                    <a:pt x="35045" y="14400"/>
                  </a:lnTo>
                  <a:lnTo>
                    <a:pt x="17690" y="32398"/>
                  </a:lnTo>
                  <a:lnTo>
                    <a:pt x="0" y="57594"/>
                  </a:lnTo>
                  <a:lnTo>
                    <a:pt x="8255" y="65862"/>
                  </a:lnTo>
                  <a:lnTo>
                    <a:pt x="15989" y="55003"/>
                  </a:lnTo>
                  <a:lnTo>
                    <a:pt x="20612" y="48742"/>
                  </a:lnTo>
                  <a:lnTo>
                    <a:pt x="22098" y="47104"/>
                  </a:lnTo>
                  <a:lnTo>
                    <a:pt x="28651" y="40119"/>
                  </a:lnTo>
                  <a:lnTo>
                    <a:pt x="35191" y="36614"/>
                  </a:lnTo>
                  <a:lnTo>
                    <a:pt x="41744" y="36614"/>
                  </a:lnTo>
                  <a:lnTo>
                    <a:pt x="47993" y="36614"/>
                  </a:lnTo>
                  <a:lnTo>
                    <a:pt x="51117" y="41300"/>
                  </a:lnTo>
                  <a:lnTo>
                    <a:pt x="51117" y="50685"/>
                  </a:lnTo>
                  <a:lnTo>
                    <a:pt x="51117" y="54851"/>
                  </a:lnTo>
                  <a:lnTo>
                    <a:pt x="50520" y="60502"/>
                  </a:lnTo>
                  <a:lnTo>
                    <a:pt x="49326" y="67640"/>
                  </a:lnTo>
                  <a:lnTo>
                    <a:pt x="26339" y="205828"/>
                  </a:lnTo>
                  <a:lnTo>
                    <a:pt x="40170" y="215430"/>
                  </a:lnTo>
                  <a:lnTo>
                    <a:pt x="43738" y="215430"/>
                  </a:lnTo>
                  <a:lnTo>
                    <a:pt x="55041" y="215430"/>
                  </a:lnTo>
                  <a:lnTo>
                    <a:pt x="61201" y="212382"/>
                  </a:lnTo>
                  <a:lnTo>
                    <a:pt x="62255" y="206273"/>
                  </a:lnTo>
                  <a:lnTo>
                    <a:pt x="75704" y="125412"/>
                  </a:lnTo>
                  <a:lnTo>
                    <a:pt x="92240" y="110731"/>
                  </a:lnTo>
                  <a:lnTo>
                    <a:pt x="133146" y="172351"/>
                  </a:lnTo>
                  <a:lnTo>
                    <a:pt x="159358" y="207480"/>
                  </a:lnTo>
                  <a:lnTo>
                    <a:pt x="179641" y="216776"/>
                  </a:lnTo>
                  <a:lnTo>
                    <a:pt x="188816" y="215297"/>
                  </a:lnTo>
                  <a:lnTo>
                    <a:pt x="197575" y="210859"/>
                  </a:lnTo>
                  <a:lnTo>
                    <a:pt x="205917" y="203462"/>
                  </a:lnTo>
                  <a:lnTo>
                    <a:pt x="213842" y="193103"/>
                  </a:lnTo>
                  <a:lnTo>
                    <a:pt x="234403" y="153149"/>
                  </a:lnTo>
                  <a:lnTo>
                    <a:pt x="226364" y="14778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94613" y="99696"/>
              <a:ext cx="95719" cy="11783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4690104" y="235408"/>
              <a:ext cx="244475" cy="209550"/>
            </a:xfrm>
            <a:custGeom>
              <a:avLst/>
              <a:gdLst/>
              <a:ahLst/>
              <a:cxnLst/>
              <a:rect l="l" t="t" r="r" b="b"/>
              <a:pathLst>
                <a:path w="244475" h="209550">
                  <a:moveTo>
                    <a:pt x="235305" y="143090"/>
                  </a:moveTo>
                  <a:lnTo>
                    <a:pt x="232321" y="149644"/>
                  </a:lnTo>
                  <a:lnTo>
                    <a:pt x="227711" y="156260"/>
                  </a:lnTo>
                  <a:lnTo>
                    <a:pt x="221462" y="162966"/>
                  </a:lnTo>
                  <a:lnTo>
                    <a:pt x="214020" y="171005"/>
                  </a:lnTo>
                  <a:lnTo>
                    <a:pt x="207467" y="175018"/>
                  </a:lnTo>
                  <a:lnTo>
                    <a:pt x="201815" y="175018"/>
                  </a:lnTo>
                  <a:lnTo>
                    <a:pt x="194970" y="175018"/>
                  </a:lnTo>
                  <a:lnTo>
                    <a:pt x="191541" y="170548"/>
                  </a:lnTo>
                  <a:lnTo>
                    <a:pt x="191541" y="161620"/>
                  </a:lnTo>
                  <a:lnTo>
                    <a:pt x="192225" y="148904"/>
                  </a:lnTo>
                  <a:lnTo>
                    <a:pt x="194276" y="133523"/>
                  </a:lnTo>
                  <a:lnTo>
                    <a:pt x="197697" y="115476"/>
                  </a:lnTo>
                  <a:lnTo>
                    <a:pt x="202488" y="94767"/>
                  </a:lnTo>
                  <a:lnTo>
                    <a:pt x="207272" y="74050"/>
                  </a:lnTo>
                  <a:lnTo>
                    <a:pt x="210689" y="56000"/>
                  </a:lnTo>
                  <a:lnTo>
                    <a:pt x="212740" y="40617"/>
                  </a:lnTo>
                  <a:lnTo>
                    <a:pt x="213423" y="27901"/>
                  </a:lnTo>
                  <a:lnTo>
                    <a:pt x="212013" y="15693"/>
                  </a:lnTo>
                  <a:lnTo>
                    <a:pt x="207786" y="6973"/>
                  </a:lnTo>
                  <a:lnTo>
                    <a:pt x="200741" y="1743"/>
                  </a:lnTo>
                  <a:lnTo>
                    <a:pt x="190881" y="0"/>
                  </a:lnTo>
                  <a:lnTo>
                    <a:pt x="175738" y="2497"/>
                  </a:lnTo>
                  <a:lnTo>
                    <a:pt x="142366" y="22476"/>
                  </a:lnTo>
                  <a:lnTo>
                    <a:pt x="109922" y="56084"/>
                  </a:lnTo>
                  <a:lnTo>
                    <a:pt x="86037" y="89351"/>
                  </a:lnTo>
                  <a:lnTo>
                    <a:pt x="76352" y="106489"/>
                  </a:lnTo>
                  <a:lnTo>
                    <a:pt x="75463" y="106489"/>
                  </a:lnTo>
                  <a:lnTo>
                    <a:pt x="83273" y="64731"/>
                  </a:lnTo>
                  <a:lnTo>
                    <a:pt x="87960" y="22542"/>
                  </a:lnTo>
                  <a:lnTo>
                    <a:pt x="86774" y="12681"/>
                  </a:lnTo>
                  <a:lnTo>
                    <a:pt x="83216" y="5637"/>
                  </a:lnTo>
                  <a:lnTo>
                    <a:pt x="77287" y="1409"/>
                  </a:lnTo>
                  <a:lnTo>
                    <a:pt x="68986" y="0"/>
                  </a:lnTo>
                  <a:lnTo>
                    <a:pt x="52286" y="3598"/>
                  </a:lnTo>
                  <a:lnTo>
                    <a:pt x="35221" y="14395"/>
                  </a:lnTo>
                  <a:lnTo>
                    <a:pt x="17792" y="32393"/>
                  </a:lnTo>
                  <a:lnTo>
                    <a:pt x="0" y="57594"/>
                  </a:lnTo>
                  <a:lnTo>
                    <a:pt x="8483" y="65849"/>
                  </a:lnTo>
                  <a:lnTo>
                    <a:pt x="16078" y="54991"/>
                  </a:lnTo>
                  <a:lnTo>
                    <a:pt x="20612" y="48742"/>
                  </a:lnTo>
                  <a:lnTo>
                    <a:pt x="22110" y="47104"/>
                  </a:lnTo>
                  <a:lnTo>
                    <a:pt x="28651" y="40106"/>
                  </a:lnTo>
                  <a:lnTo>
                    <a:pt x="35204" y="36614"/>
                  </a:lnTo>
                  <a:lnTo>
                    <a:pt x="41757" y="36614"/>
                  </a:lnTo>
                  <a:lnTo>
                    <a:pt x="48006" y="36614"/>
                  </a:lnTo>
                  <a:lnTo>
                    <a:pt x="51130" y="41148"/>
                  </a:lnTo>
                  <a:lnTo>
                    <a:pt x="51130" y="50228"/>
                  </a:lnTo>
                  <a:lnTo>
                    <a:pt x="51130" y="53657"/>
                  </a:lnTo>
                  <a:lnTo>
                    <a:pt x="50533" y="59461"/>
                  </a:lnTo>
                  <a:lnTo>
                    <a:pt x="49339" y="67640"/>
                  </a:lnTo>
                  <a:lnTo>
                    <a:pt x="29692" y="202907"/>
                  </a:lnTo>
                  <a:lnTo>
                    <a:pt x="33413" y="206933"/>
                  </a:lnTo>
                  <a:lnTo>
                    <a:pt x="38620" y="208953"/>
                  </a:lnTo>
                  <a:lnTo>
                    <a:pt x="45313" y="208953"/>
                  </a:lnTo>
                  <a:lnTo>
                    <a:pt x="55422" y="208953"/>
                  </a:lnTo>
                  <a:lnTo>
                    <a:pt x="60782" y="207086"/>
                  </a:lnTo>
                  <a:lnTo>
                    <a:pt x="61379" y="203365"/>
                  </a:lnTo>
                  <a:lnTo>
                    <a:pt x="65595" y="177469"/>
                  </a:lnTo>
                  <a:lnTo>
                    <a:pt x="77044" y="137680"/>
                  </a:lnTo>
                  <a:lnTo>
                    <a:pt x="99314" y="92862"/>
                  </a:lnTo>
                  <a:lnTo>
                    <a:pt x="131757" y="50674"/>
                  </a:lnTo>
                  <a:lnTo>
                    <a:pt x="163410" y="36614"/>
                  </a:lnTo>
                  <a:lnTo>
                    <a:pt x="171754" y="36614"/>
                  </a:lnTo>
                  <a:lnTo>
                    <a:pt x="175920" y="41071"/>
                  </a:lnTo>
                  <a:lnTo>
                    <a:pt x="175920" y="49999"/>
                  </a:lnTo>
                  <a:lnTo>
                    <a:pt x="175243" y="62735"/>
                  </a:lnTo>
                  <a:lnTo>
                    <a:pt x="173213" y="78158"/>
                  </a:lnTo>
                  <a:lnTo>
                    <a:pt x="169828" y="96273"/>
                  </a:lnTo>
                  <a:lnTo>
                    <a:pt x="165087" y="117081"/>
                  </a:lnTo>
                  <a:lnTo>
                    <a:pt x="160353" y="137896"/>
                  </a:lnTo>
                  <a:lnTo>
                    <a:pt x="156972" y="156014"/>
                  </a:lnTo>
                  <a:lnTo>
                    <a:pt x="154943" y="171439"/>
                  </a:lnTo>
                  <a:lnTo>
                    <a:pt x="154266" y="184175"/>
                  </a:lnTo>
                  <a:lnTo>
                    <a:pt x="155578" y="195017"/>
                  </a:lnTo>
                  <a:lnTo>
                    <a:pt x="159513" y="202760"/>
                  </a:lnTo>
                  <a:lnTo>
                    <a:pt x="166070" y="207405"/>
                  </a:lnTo>
                  <a:lnTo>
                    <a:pt x="175247" y="208953"/>
                  </a:lnTo>
                  <a:lnTo>
                    <a:pt x="186215" y="207669"/>
                  </a:lnTo>
                  <a:lnTo>
                    <a:pt x="221336" y="182861"/>
                  </a:lnTo>
                  <a:lnTo>
                    <a:pt x="244233" y="149123"/>
                  </a:lnTo>
                  <a:lnTo>
                    <a:pt x="235305" y="14309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61297" y="229624"/>
              <a:ext cx="214706" cy="23435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21097" y="222700"/>
              <a:ext cx="231000" cy="24127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02990" y="222704"/>
              <a:ext cx="226326" cy="241719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6172784" y="125122"/>
              <a:ext cx="331470" cy="319405"/>
            </a:xfrm>
            <a:custGeom>
              <a:avLst/>
              <a:gdLst/>
              <a:ahLst/>
              <a:cxnLst/>
              <a:rect l="l" t="t" r="r" b="b"/>
              <a:pathLst>
                <a:path w="331470" h="319405">
                  <a:moveTo>
                    <a:pt x="330847" y="0"/>
                  </a:moveTo>
                  <a:lnTo>
                    <a:pt x="167436" y="1117"/>
                  </a:lnTo>
                  <a:lnTo>
                    <a:pt x="123647" y="1298"/>
                  </a:lnTo>
                  <a:lnTo>
                    <a:pt x="81816" y="1173"/>
                  </a:lnTo>
                  <a:lnTo>
                    <a:pt x="41942" y="740"/>
                  </a:lnTo>
                  <a:lnTo>
                    <a:pt x="4025" y="0"/>
                  </a:lnTo>
                  <a:lnTo>
                    <a:pt x="3797" y="12052"/>
                  </a:lnTo>
                  <a:lnTo>
                    <a:pt x="38957" y="27792"/>
                  </a:lnTo>
                  <a:lnTo>
                    <a:pt x="41084" y="44869"/>
                  </a:lnTo>
                  <a:lnTo>
                    <a:pt x="38404" y="274370"/>
                  </a:lnTo>
                  <a:lnTo>
                    <a:pt x="9836" y="306875"/>
                  </a:lnTo>
                  <a:lnTo>
                    <a:pt x="0" y="307403"/>
                  </a:lnTo>
                  <a:lnTo>
                    <a:pt x="0" y="319239"/>
                  </a:lnTo>
                  <a:lnTo>
                    <a:pt x="116979" y="319239"/>
                  </a:lnTo>
                  <a:lnTo>
                    <a:pt x="117208" y="307403"/>
                  </a:lnTo>
                  <a:lnTo>
                    <a:pt x="107285" y="306889"/>
                  </a:lnTo>
                  <a:lnTo>
                    <a:pt x="99177" y="305787"/>
                  </a:lnTo>
                  <a:lnTo>
                    <a:pt x="79476" y="274370"/>
                  </a:lnTo>
                  <a:lnTo>
                    <a:pt x="82829" y="18757"/>
                  </a:lnTo>
                  <a:lnTo>
                    <a:pt x="251599" y="18757"/>
                  </a:lnTo>
                  <a:lnTo>
                    <a:pt x="248246" y="274370"/>
                  </a:lnTo>
                  <a:lnTo>
                    <a:pt x="219691" y="306889"/>
                  </a:lnTo>
                  <a:lnTo>
                    <a:pt x="209854" y="307403"/>
                  </a:lnTo>
                  <a:lnTo>
                    <a:pt x="209854" y="319239"/>
                  </a:lnTo>
                  <a:lnTo>
                    <a:pt x="225451" y="318947"/>
                  </a:lnTo>
                  <a:lnTo>
                    <a:pt x="240771" y="318736"/>
                  </a:lnTo>
                  <a:lnTo>
                    <a:pt x="255812" y="318609"/>
                  </a:lnTo>
                  <a:lnTo>
                    <a:pt x="270573" y="318566"/>
                  </a:lnTo>
                  <a:lnTo>
                    <a:pt x="285056" y="318609"/>
                  </a:lnTo>
                  <a:lnTo>
                    <a:pt x="299261" y="318736"/>
                  </a:lnTo>
                  <a:lnTo>
                    <a:pt x="313187" y="318947"/>
                  </a:lnTo>
                  <a:lnTo>
                    <a:pt x="326834" y="319239"/>
                  </a:lnTo>
                  <a:lnTo>
                    <a:pt x="327050" y="307403"/>
                  </a:lnTo>
                  <a:lnTo>
                    <a:pt x="291501" y="291609"/>
                  </a:lnTo>
                  <a:lnTo>
                    <a:pt x="289318" y="274370"/>
                  </a:lnTo>
                  <a:lnTo>
                    <a:pt x="291998" y="44869"/>
                  </a:lnTo>
                  <a:lnTo>
                    <a:pt x="320996" y="12486"/>
                  </a:lnTo>
                  <a:lnTo>
                    <a:pt x="330847" y="12052"/>
                  </a:lnTo>
                  <a:lnTo>
                    <a:pt x="330847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60981" y="99696"/>
              <a:ext cx="228765" cy="364286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6841956" y="235403"/>
              <a:ext cx="236854" cy="215900"/>
            </a:xfrm>
            <a:custGeom>
              <a:avLst/>
              <a:gdLst/>
              <a:ahLst/>
              <a:cxnLst/>
              <a:rect l="l" t="t" r="r" b="b"/>
              <a:pathLst>
                <a:path w="236854" h="215900">
                  <a:moveTo>
                    <a:pt x="170560" y="6921"/>
                  </a:moveTo>
                  <a:lnTo>
                    <a:pt x="131648" y="1950"/>
                  </a:lnTo>
                  <a:lnTo>
                    <a:pt x="123626" y="866"/>
                  </a:lnTo>
                  <a:lnTo>
                    <a:pt x="116802" y="216"/>
                  </a:lnTo>
                  <a:lnTo>
                    <a:pt x="111175" y="0"/>
                  </a:lnTo>
                  <a:lnTo>
                    <a:pt x="88713" y="2260"/>
                  </a:lnTo>
                  <a:lnTo>
                    <a:pt x="48975" y="20343"/>
                  </a:lnTo>
                  <a:lnTo>
                    <a:pt x="17830" y="54448"/>
                  </a:lnTo>
                  <a:lnTo>
                    <a:pt x="1981" y="95519"/>
                  </a:lnTo>
                  <a:lnTo>
                    <a:pt x="0" y="118313"/>
                  </a:lnTo>
                  <a:lnTo>
                    <a:pt x="1493" y="138104"/>
                  </a:lnTo>
                  <a:lnTo>
                    <a:pt x="23888" y="187083"/>
                  </a:lnTo>
                  <a:lnTo>
                    <a:pt x="70519" y="214074"/>
                  </a:lnTo>
                  <a:lnTo>
                    <a:pt x="89966" y="215874"/>
                  </a:lnTo>
                  <a:lnTo>
                    <a:pt x="113560" y="213683"/>
                  </a:lnTo>
                  <a:lnTo>
                    <a:pt x="154974" y="196157"/>
                  </a:lnTo>
                  <a:lnTo>
                    <a:pt x="187248" y="162503"/>
                  </a:lnTo>
                  <a:lnTo>
                    <a:pt x="203764" y="120422"/>
                  </a:lnTo>
                  <a:lnTo>
                    <a:pt x="205828" y="96659"/>
                  </a:lnTo>
                  <a:lnTo>
                    <a:pt x="203721" y="76542"/>
                  </a:lnTo>
                  <a:lnTo>
                    <a:pt x="197400" y="57931"/>
                  </a:lnTo>
                  <a:lnTo>
                    <a:pt x="186867" y="40824"/>
                  </a:lnTo>
                  <a:lnTo>
                    <a:pt x="172123" y="25222"/>
                  </a:lnTo>
                  <a:lnTo>
                    <a:pt x="233743" y="25222"/>
                  </a:lnTo>
                  <a:lnTo>
                    <a:pt x="236423" y="6921"/>
                  </a:lnTo>
                  <a:lnTo>
                    <a:pt x="170560" y="692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66098" y="235428"/>
              <a:ext cx="157111" cy="21381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36613" y="222700"/>
              <a:ext cx="240372" cy="24217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412933" y="214001"/>
              <a:ext cx="228765" cy="249974"/>
            </a:xfrm>
            <a:prstGeom prst="rect">
              <a:avLst/>
            </a:prstGeom>
          </p:spPr>
        </p:pic>
      </p:grpSp>
      <p:sp>
        <p:nvSpPr>
          <p:cNvPr id="56" name="object 56"/>
          <p:cNvSpPr txBox="1">
            <a:spLocks noGrp="1"/>
          </p:cNvSpPr>
          <p:nvPr>
            <p:ph type="title"/>
          </p:nvPr>
        </p:nvSpPr>
        <p:spPr>
          <a:xfrm>
            <a:off x="3078568" y="122707"/>
            <a:ext cx="4643755" cy="51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54"/>
              </a:lnSpc>
              <a:tabLst>
                <a:tab pos="2092960" algn="l"/>
                <a:tab pos="3081655" algn="l"/>
              </a:tabLst>
            </a:pPr>
            <a:r>
              <a:rPr spc="229" dirty="0"/>
              <a:t>Κυριακή	</a:t>
            </a:r>
            <a:r>
              <a:rPr spc="175" dirty="0"/>
              <a:t>του	</a:t>
            </a:r>
            <a:r>
              <a:rPr spc="130" dirty="0"/>
              <a:t>Πάσχα</a:t>
            </a:r>
            <a:r>
              <a:rPr spc="-570" dirty="0"/>
              <a:t> </a:t>
            </a:r>
          </a:p>
        </p:txBody>
      </p:sp>
      <p:pic>
        <p:nvPicPr>
          <p:cNvPr id="57" name="object 5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680000" y="613905"/>
            <a:ext cx="1331999" cy="188999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63153" y="4143760"/>
            <a:ext cx="8425700" cy="3321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8231" y="308922"/>
            <a:ext cx="6181090" cy="209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6800" spc="1090" dirty="0">
                <a:solidFill>
                  <a:srgbClr val="B44230"/>
                </a:solidFill>
                <a:latin typeface="Corbel"/>
                <a:cs typeface="Corbel"/>
              </a:rPr>
              <a:t>ΚΑΛΗ</a:t>
            </a:r>
            <a:endParaRPr sz="6800" dirty="0">
              <a:latin typeface="Corbel"/>
              <a:cs typeface="Corbel"/>
            </a:endParaRPr>
          </a:p>
          <a:p>
            <a:pPr algn="ctr">
              <a:lnSpc>
                <a:spcPct val="100000"/>
              </a:lnSpc>
            </a:pPr>
            <a:r>
              <a:rPr sz="6800" spc="819" dirty="0">
                <a:solidFill>
                  <a:srgbClr val="B44230"/>
                </a:solidFill>
                <a:latin typeface="Corbel"/>
                <a:cs typeface="Corbel"/>
              </a:rPr>
              <a:t>ΑΝΑΣΤΑΣΗ!!!</a:t>
            </a:r>
            <a:endParaRPr sz="68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12000" y="4926705"/>
            <a:ext cx="1216885" cy="12221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05238" y="1437699"/>
            <a:ext cx="4081526" cy="6122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3724" y="1000538"/>
            <a:ext cx="9488805" cy="397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700" spc="-30" dirty="0">
                <a:solidFill>
                  <a:srgbClr val="25408F"/>
                </a:solidFill>
                <a:latin typeface="Arial"/>
                <a:cs typeface="Arial"/>
              </a:rPr>
              <a:t>Μεγάλη</a:t>
            </a:r>
            <a:r>
              <a:rPr sz="3700" spc="1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3700" spc="-195" dirty="0">
                <a:solidFill>
                  <a:srgbClr val="25408F"/>
                </a:solidFill>
                <a:latin typeface="Arial"/>
                <a:cs typeface="Arial"/>
              </a:rPr>
              <a:t>Εβδομάδα</a:t>
            </a:r>
            <a:r>
              <a:rPr sz="3700" spc="1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3700" spc="-355" dirty="0">
                <a:solidFill>
                  <a:srgbClr val="25408F"/>
                </a:solidFill>
                <a:latin typeface="Arial"/>
                <a:cs typeface="Arial"/>
              </a:rPr>
              <a:t>ή</a:t>
            </a:r>
            <a:r>
              <a:rPr sz="3700" spc="1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3700" spc="125" dirty="0">
                <a:solidFill>
                  <a:srgbClr val="25408F"/>
                </a:solidFill>
                <a:latin typeface="Arial"/>
                <a:cs typeface="Arial"/>
              </a:rPr>
              <a:t>Αγία</a:t>
            </a:r>
            <a:r>
              <a:rPr sz="3700" spc="1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3700" spc="-125" dirty="0">
                <a:solidFill>
                  <a:srgbClr val="25408F"/>
                </a:solidFill>
                <a:latin typeface="Arial"/>
                <a:cs typeface="Arial"/>
              </a:rPr>
              <a:t>Εβδομάδα,</a:t>
            </a:r>
            <a:endParaRPr sz="3700">
              <a:latin typeface="Arial"/>
              <a:cs typeface="Arial"/>
            </a:endParaRPr>
          </a:p>
          <a:p>
            <a:pPr marL="229235" marR="221615" algn="ctr">
              <a:lnSpc>
                <a:spcPct val="100000"/>
              </a:lnSpc>
            </a:pPr>
            <a:r>
              <a:rPr sz="3700" spc="-245" dirty="0">
                <a:solidFill>
                  <a:srgbClr val="25408F"/>
                </a:solidFill>
                <a:latin typeface="Arial"/>
                <a:cs typeface="Arial"/>
              </a:rPr>
              <a:t>ονομάζουμε</a:t>
            </a:r>
            <a:r>
              <a:rPr sz="3700" spc="15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3700" spc="-165" dirty="0">
                <a:solidFill>
                  <a:srgbClr val="25408F"/>
                </a:solidFill>
                <a:latin typeface="Arial"/>
                <a:cs typeface="Arial"/>
              </a:rPr>
              <a:t>την</a:t>
            </a:r>
            <a:r>
              <a:rPr sz="3700" spc="1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3700" spc="-240" dirty="0">
                <a:solidFill>
                  <a:srgbClr val="25408F"/>
                </a:solidFill>
                <a:latin typeface="Arial"/>
                <a:cs typeface="Arial"/>
              </a:rPr>
              <a:t>εβδομάδα</a:t>
            </a:r>
            <a:r>
              <a:rPr sz="3700" spc="15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3700" spc="-229" dirty="0">
                <a:solidFill>
                  <a:srgbClr val="25408F"/>
                </a:solidFill>
                <a:latin typeface="Arial"/>
                <a:cs typeface="Arial"/>
              </a:rPr>
              <a:t>πρίν</a:t>
            </a:r>
            <a:r>
              <a:rPr sz="3700" spc="1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3700" spc="-340" dirty="0">
                <a:solidFill>
                  <a:srgbClr val="25408F"/>
                </a:solidFill>
                <a:latin typeface="Arial"/>
                <a:cs typeface="Arial"/>
              </a:rPr>
              <a:t>από</a:t>
            </a:r>
            <a:r>
              <a:rPr sz="3700" spc="1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3700" spc="-165" dirty="0">
                <a:solidFill>
                  <a:srgbClr val="25408F"/>
                </a:solidFill>
                <a:latin typeface="Arial"/>
                <a:cs typeface="Arial"/>
              </a:rPr>
              <a:t>το</a:t>
            </a:r>
            <a:r>
              <a:rPr sz="3700" spc="15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3700" spc="-40" dirty="0">
                <a:solidFill>
                  <a:srgbClr val="25408F"/>
                </a:solidFill>
                <a:latin typeface="Arial"/>
                <a:cs typeface="Arial"/>
              </a:rPr>
              <a:t>Πάσχα, </a:t>
            </a:r>
            <a:r>
              <a:rPr sz="3700" spc="-101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3700" spc="-80" dirty="0">
                <a:solidFill>
                  <a:srgbClr val="25408F"/>
                </a:solidFill>
                <a:latin typeface="Arial"/>
                <a:cs typeface="Arial"/>
              </a:rPr>
              <a:t>μετά</a:t>
            </a:r>
            <a:r>
              <a:rPr sz="3700" spc="1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3700" spc="-65" dirty="0">
                <a:solidFill>
                  <a:srgbClr val="25408F"/>
                </a:solidFill>
                <a:latin typeface="Arial"/>
                <a:cs typeface="Arial"/>
              </a:rPr>
              <a:t>τη</a:t>
            </a:r>
            <a:r>
              <a:rPr sz="3700" spc="1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3700" spc="-30" dirty="0">
                <a:solidFill>
                  <a:srgbClr val="25408F"/>
                </a:solidFill>
                <a:latin typeface="Arial"/>
                <a:cs typeface="Arial"/>
              </a:rPr>
              <a:t>Μεγάλη</a:t>
            </a:r>
            <a:r>
              <a:rPr sz="3700" spc="1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3700" spc="-165" dirty="0">
                <a:solidFill>
                  <a:srgbClr val="25408F"/>
                </a:solidFill>
                <a:latin typeface="Arial"/>
                <a:cs typeface="Arial"/>
              </a:rPr>
              <a:t>Τεσσαρακοστή.</a:t>
            </a:r>
            <a:endParaRPr sz="37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3700" spc="-90" dirty="0">
                <a:solidFill>
                  <a:srgbClr val="25408F"/>
                </a:solidFill>
                <a:latin typeface="Arial"/>
                <a:cs typeface="Arial"/>
              </a:rPr>
              <a:t>Ονομάζεται</a:t>
            </a:r>
            <a:r>
              <a:rPr sz="3700" spc="16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3700" spc="-30" dirty="0">
                <a:solidFill>
                  <a:srgbClr val="25408F"/>
                </a:solidFill>
                <a:latin typeface="Arial"/>
                <a:cs typeface="Arial"/>
              </a:rPr>
              <a:t>Μεγάλη</a:t>
            </a:r>
            <a:r>
              <a:rPr sz="3700" spc="17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3700" spc="-45" dirty="0">
                <a:solidFill>
                  <a:srgbClr val="25408F"/>
                </a:solidFill>
                <a:latin typeface="Arial"/>
                <a:cs typeface="Arial"/>
              </a:rPr>
              <a:t>όχι</a:t>
            </a:r>
            <a:r>
              <a:rPr sz="3700" spc="170" dirty="0">
                <a:solidFill>
                  <a:srgbClr val="25408F"/>
                </a:solidFill>
                <a:latin typeface="Arial"/>
                <a:cs typeface="Arial"/>
              </a:rPr>
              <a:t> γιατί </a:t>
            </a:r>
            <a:r>
              <a:rPr sz="3700" spc="-45" dirty="0">
                <a:solidFill>
                  <a:srgbClr val="25408F"/>
                </a:solidFill>
                <a:latin typeface="Arial"/>
                <a:cs typeface="Arial"/>
              </a:rPr>
              <a:t>έχει</a:t>
            </a:r>
            <a:r>
              <a:rPr sz="3700" spc="17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3700" spc="-235" dirty="0">
                <a:solidFill>
                  <a:srgbClr val="25408F"/>
                </a:solidFill>
                <a:latin typeface="Arial"/>
                <a:cs typeface="Arial"/>
              </a:rPr>
              <a:t>περισσότερες </a:t>
            </a:r>
            <a:r>
              <a:rPr sz="3700" spc="-101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3700" spc="-265" dirty="0">
                <a:solidFill>
                  <a:srgbClr val="25408F"/>
                </a:solidFill>
                <a:latin typeface="Arial"/>
                <a:cs typeface="Arial"/>
              </a:rPr>
              <a:t>μέρες</a:t>
            </a:r>
            <a:r>
              <a:rPr sz="3700" spc="1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3700" spc="-355" dirty="0">
                <a:solidFill>
                  <a:srgbClr val="25408F"/>
                </a:solidFill>
                <a:latin typeface="Arial"/>
                <a:cs typeface="Arial"/>
              </a:rPr>
              <a:t>ή</a:t>
            </a:r>
            <a:r>
              <a:rPr sz="3700" spc="1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3700" spc="-295" dirty="0">
                <a:solidFill>
                  <a:srgbClr val="25408F"/>
                </a:solidFill>
                <a:latin typeface="Arial"/>
                <a:cs typeface="Arial"/>
              </a:rPr>
              <a:t>ώρες,</a:t>
            </a:r>
            <a:r>
              <a:rPr sz="3700" spc="1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3700" spc="-175" dirty="0">
                <a:solidFill>
                  <a:srgbClr val="25408F"/>
                </a:solidFill>
                <a:latin typeface="Arial"/>
                <a:cs typeface="Arial"/>
              </a:rPr>
              <a:t>αλλά</a:t>
            </a:r>
            <a:r>
              <a:rPr sz="3700" spc="16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3700" spc="170" dirty="0">
                <a:solidFill>
                  <a:srgbClr val="25408F"/>
                </a:solidFill>
                <a:latin typeface="Arial"/>
                <a:cs typeface="Arial"/>
              </a:rPr>
              <a:t>γιατί</a:t>
            </a:r>
            <a:r>
              <a:rPr sz="3700" spc="1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3700" spc="-90" dirty="0">
                <a:solidFill>
                  <a:srgbClr val="25408F"/>
                </a:solidFill>
                <a:latin typeface="Arial"/>
                <a:cs typeface="Arial"/>
              </a:rPr>
              <a:t>τα</a:t>
            </a:r>
            <a:r>
              <a:rPr sz="3700" spc="1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3700" spc="-95" dirty="0">
                <a:solidFill>
                  <a:srgbClr val="25408F"/>
                </a:solidFill>
                <a:latin typeface="Arial"/>
                <a:cs typeface="Arial"/>
              </a:rPr>
              <a:t>γεγονότα</a:t>
            </a:r>
            <a:r>
              <a:rPr sz="3700" spc="16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3700" spc="-340" dirty="0">
                <a:solidFill>
                  <a:srgbClr val="25408F"/>
                </a:solidFill>
                <a:latin typeface="Arial"/>
                <a:cs typeface="Arial"/>
              </a:rPr>
              <a:t>που</a:t>
            </a:r>
            <a:endParaRPr sz="3700">
              <a:latin typeface="Arial"/>
              <a:cs typeface="Arial"/>
            </a:endParaRPr>
          </a:p>
          <a:p>
            <a:pPr marL="52069" marR="44450" algn="ctr">
              <a:lnSpc>
                <a:spcPct val="100000"/>
              </a:lnSpc>
            </a:pPr>
            <a:r>
              <a:rPr sz="3700" spc="-235" dirty="0">
                <a:solidFill>
                  <a:srgbClr val="25408F"/>
                </a:solidFill>
                <a:latin typeface="Arial"/>
                <a:cs typeface="Arial"/>
              </a:rPr>
              <a:t>ζούμε</a:t>
            </a:r>
            <a:r>
              <a:rPr sz="3700" spc="1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3700" spc="-300" dirty="0">
                <a:solidFill>
                  <a:srgbClr val="25408F"/>
                </a:solidFill>
                <a:latin typeface="Arial"/>
                <a:cs typeface="Arial"/>
              </a:rPr>
              <a:t>στους</a:t>
            </a:r>
            <a:r>
              <a:rPr sz="3700" spc="1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3700" spc="-370" dirty="0">
                <a:solidFill>
                  <a:srgbClr val="25408F"/>
                </a:solidFill>
                <a:latin typeface="Arial"/>
                <a:cs typeface="Arial"/>
              </a:rPr>
              <a:t>ναούς</a:t>
            </a:r>
            <a:r>
              <a:rPr sz="3700" spc="1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3700" spc="-220" dirty="0">
                <a:solidFill>
                  <a:srgbClr val="25408F"/>
                </a:solidFill>
                <a:latin typeface="Arial"/>
                <a:cs typeface="Arial"/>
              </a:rPr>
              <a:t>μας</a:t>
            </a:r>
            <a:r>
              <a:rPr sz="3700" spc="1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3700" spc="-220" dirty="0">
                <a:solidFill>
                  <a:srgbClr val="25408F"/>
                </a:solidFill>
                <a:latin typeface="Arial"/>
                <a:cs typeface="Arial"/>
              </a:rPr>
              <a:t>αυτές</a:t>
            </a:r>
            <a:r>
              <a:rPr sz="3700" spc="1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3700" spc="10" dirty="0">
                <a:solidFill>
                  <a:srgbClr val="25408F"/>
                </a:solidFill>
                <a:latin typeface="Arial"/>
                <a:cs typeface="Arial"/>
              </a:rPr>
              <a:t>τις</a:t>
            </a:r>
            <a:r>
              <a:rPr sz="3700" spc="1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3700" spc="-265" dirty="0">
                <a:solidFill>
                  <a:srgbClr val="25408F"/>
                </a:solidFill>
                <a:latin typeface="Arial"/>
                <a:cs typeface="Arial"/>
              </a:rPr>
              <a:t>μέρες</a:t>
            </a:r>
            <a:r>
              <a:rPr sz="3700" spc="1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3700" spc="-65" dirty="0">
                <a:solidFill>
                  <a:srgbClr val="25408F"/>
                </a:solidFill>
                <a:latin typeface="Arial"/>
                <a:cs typeface="Arial"/>
              </a:rPr>
              <a:t>είναι</a:t>
            </a:r>
            <a:r>
              <a:rPr sz="3700" spc="1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3700" spc="-265" dirty="0">
                <a:solidFill>
                  <a:srgbClr val="25408F"/>
                </a:solidFill>
                <a:latin typeface="Arial"/>
                <a:cs typeface="Arial"/>
              </a:rPr>
              <a:t>πολύ </a:t>
            </a:r>
            <a:r>
              <a:rPr sz="3700" spc="-101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3700" spc="-105" dirty="0">
                <a:solidFill>
                  <a:srgbClr val="25408F"/>
                </a:solidFill>
                <a:latin typeface="Arial"/>
                <a:cs typeface="Arial"/>
              </a:rPr>
              <a:t>σημαντικά</a:t>
            </a:r>
            <a:r>
              <a:rPr sz="3700" spc="1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3700" spc="100" dirty="0">
                <a:solidFill>
                  <a:srgbClr val="25408F"/>
                </a:solidFill>
                <a:latin typeface="Arial"/>
                <a:cs typeface="Arial"/>
              </a:rPr>
              <a:t>για</a:t>
            </a:r>
            <a:r>
              <a:rPr sz="3700" spc="1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3700" spc="-165" dirty="0">
                <a:solidFill>
                  <a:srgbClr val="25408F"/>
                </a:solidFill>
                <a:latin typeface="Arial"/>
                <a:cs typeface="Arial"/>
              </a:rPr>
              <a:t>την</a:t>
            </a:r>
            <a:r>
              <a:rPr sz="3700" spc="1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3700" spc="-200" dirty="0">
                <a:solidFill>
                  <a:srgbClr val="25408F"/>
                </a:solidFill>
                <a:latin typeface="Arial"/>
                <a:cs typeface="Arial"/>
              </a:rPr>
              <a:t>σωτηρία</a:t>
            </a:r>
            <a:r>
              <a:rPr sz="3700" spc="1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3700" spc="-240" dirty="0">
                <a:solidFill>
                  <a:srgbClr val="25408F"/>
                </a:solidFill>
                <a:latin typeface="Arial"/>
                <a:cs typeface="Arial"/>
              </a:rPr>
              <a:t>του</a:t>
            </a:r>
            <a:r>
              <a:rPr sz="3700" spc="1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3700" spc="-305" dirty="0">
                <a:solidFill>
                  <a:srgbClr val="25408F"/>
                </a:solidFill>
                <a:latin typeface="Arial"/>
                <a:cs typeface="Arial"/>
              </a:rPr>
              <a:t>ανθρώπου.</a:t>
            </a:r>
            <a:endParaRPr sz="37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824" y="-8828"/>
            <a:ext cx="10692130" cy="7560309"/>
            <a:chOff x="0" y="12"/>
            <a:chExt cx="10692130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"/>
              <a:ext cx="10692003" cy="75599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4999" y="3127105"/>
              <a:ext cx="9521999" cy="43845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82942" y="957199"/>
              <a:ext cx="9898380" cy="2807335"/>
            </a:xfrm>
            <a:custGeom>
              <a:avLst/>
              <a:gdLst/>
              <a:ahLst/>
              <a:cxnLst/>
              <a:rect l="l" t="t" r="r" b="b"/>
              <a:pathLst>
                <a:path w="9898380" h="2807335">
                  <a:moveTo>
                    <a:pt x="9898380" y="0"/>
                  </a:moveTo>
                  <a:lnTo>
                    <a:pt x="0" y="0"/>
                  </a:lnTo>
                  <a:lnTo>
                    <a:pt x="0" y="2807207"/>
                  </a:lnTo>
                  <a:lnTo>
                    <a:pt x="9898380" y="2807207"/>
                  </a:lnTo>
                  <a:lnTo>
                    <a:pt x="9898380" y="0"/>
                  </a:lnTo>
                  <a:close/>
                </a:path>
              </a:pathLst>
            </a:custGeom>
            <a:solidFill>
              <a:srgbClr val="000000">
                <a:alpha val="2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93766" y="1030172"/>
            <a:ext cx="9826625" cy="2781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2300"/>
              </a:lnSpc>
              <a:spcBef>
                <a:spcPts val="100"/>
              </a:spcBef>
            </a:pPr>
            <a:r>
              <a:rPr sz="2300" spc="-215" dirty="0">
                <a:solidFill>
                  <a:srgbClr val="9E0D2B"/>
                </a:solidFill>
                <a:latin typeface="Trebuchet MS"/>
                <a:cs typeface="Trebuchet MS"/>
              </a:rPr>
              <a:t>T</a:t>
            </a:r>
            <a:r>
              <a:rPr sz="2300" spc="-215" dirty="0">
                <a:solidFill>
                  <a:srgbClr val="25408F"/>
                </a:solidFill>
                <a:latin typeface="Arial"/>
                <a:cs typeface="Arial"/>
              </a:rPr>
              <a:t>ο </a:t>
            </a:r>
            <a:r>
              <a:rPr sz="2300" spc="-65" dirty="0">
                <a:solidFill>
                  <a:srgbClr val="25408F"/>
                </a:solidFill>
                <a:latin typeface="Arial"/>
                <a:cs typeface="Arial"/>
              </a:rPr>
              <a:t>Σάββατο </a:t>
            </a:r>
            <a:r>
              <a:rPr sz="2300" spc="-160" dirty="0">
                <a:solidFill>
                  <a:srgbClr val="25408F"/>
                </a:solidFill>
                <a:latin typeface="Arial"/>
                <a:cs typeface="Arial"/>
              </a:rPr>
              <a:t>του Λαζάρου </a:t>
            </a:r>
            <a:r>
              <a:rPr sz="2300" spc="-35" dirty="0">
                <a:solidFill>
                  <a:srgbClr val="25408F"/>
                </a:solidFill>
                <a:latin typeface="Arial"/>
                <a:cs typeface="Arial"/>
              </a:rPr>
              <a:t>είναι </a:t>
            </a:r>
            <a:r>
              <a:rPr sz="2300" spc="-155" dirty="0">
                <a:solidFill>
                  <a:srgbClr val="25408F"/>
                </a:solidFill>
                <a:latin typeface="Arial"/>
                <a:cs typeface="Arial"/>
              </a:rPr>
              <a:t>αφιερωμένο στην </a:t>
            </a:r>
            <a:r>
              <a:rPr sz="2300" spc="-160" dirty="0">
                <a:solidFill>
                  <a:srgbClr val="25408F"/>
                </a:solidFill>
                <a:latin typeface="Arial"/>
                <a:cs typeface="Arial"/>
              </a:rPr>
              <a:t>ανάσταση του </a:t>
            </a:r>
            <a:r>
              <a:rPr sz="2300" spc="-135" dirty="0">
                <a:solidFill>
                  <a:srgbClr val="25408F"/>
                </a:solidFill>
                <a:latin typeface="Arial"/>
                <a:cs typeface="Arial"/>
              </a:rPr>
              <a:t>φίλου </a:t>
            </a:r>
            <a:r>
              <a:rPr sz="2300" spc="-160" dirty="0">
                <a:solidFill>
                  <a:srgbClr val="25408F"/>
                </a:solidFill>
                <a:latin typeface="Arial"/>
                <a:cs typeface="Arial"/>
              </a:rPr>
              <a:t>του </a:t>
            </a:r>
            <a:r>
              <a:rPr sz="2300" spc="-95" dirty="0">
                <a:solidFill>
                  <a:srgbClr val="25408F"/>
                </a:solidFill>
                <a:latin typeface="Arial"/>
                <a:cs typeface="Arial"/>
              </a:rPr>
              <a:t>Χριστού </a:t>
            </a:r>
            <a:r>
              <a:rPr sz="2300" spc="-9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20" dirty="0">
                <a:solidFill>
                  <a:srgbClr val="25408F"/>
                </a:solidFill>
                <a:latin typeface="Arial"/>
                <a:cs typeface="Arial"/>
              </a:rPr>
              <a:t>Λαζάρου.</a:t>
            </a:r>
            <a:r>
              <a:rPr sz="2300" spc="-114" dirty="0">
                <a:solidFill>
                  <a:srgbClr val="25408F"/>
                </a:solidFill>
                <a:latin typeface="Arial"/>
                <a:cs typeface="Arial"/>
              </a:rPr>
              <a:t> Το </a:t>
            </a:r>
            <a:r>
              <a:rPr sz="2300" spc="-175" dirty="0">
                <a:solidFill>
                  <a:srgbClr val="25408F"/>
                </a:solidFill>
                <a:latin typeface="Arial"/>
                <a:cs typeface="Arial"/>
              </a:rPr>
              <a:t>θαύμα</a:t>
            </a:r>
            <a:r>
              <a:rPr sz="2300" spc="-17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55" dirty="0">
                <a:solidFill>
                  <a:srgbClr val="25408F"/>
                </a:solidFill>
                <a:latin typeface="Arial"/>
                <a:cs typeface="Arial"/>
              </a:rPr>
              <a:t>αυτό</a:t>
            </a:r>
            <a:r>
              <a:rPr sz="2300" spc="32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25" dirty="0">
                <a:solidFill>
                  <a:srgbClr val="25408F"/>
                </a:solidFill>
                <a:latin typeface="Arial"/>
                <a:cs typeface="Arial"/>
              </a:rPr>
              <a:t>το</a:t>
            </a:r>
            <a:r>
              <a:rPr sz="2300" spc="39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45" dirty="0">
                <a:solidFill>
                  <a:srgbClr val="25408F"/>
                </a:solidFill>
                <a:latin typeface="Arial"/>
                <a:cs typeface="Arial"/>
              </a:rPr>
              <a:t>έκανε</a:t>
            </a:r>
            <a:r>
              <a:rPr sz="2300" spc="35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395" dirty="0">
                <a:solidFill>
                  <a:srgbClr val="25408F"/>
                </a:solidFill>
                <a:latin typeface="Arial"/>
                <a:cs typeface="Arial"/>
              </a:rPr>
              <a:t>ο</a:t>
            </a:r>
            <a:r>
              <a:rPr sz="2300" spc="-15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10" dirty="0">
                <a:solidFill>
                  <a:srgbClr val="25408F"/>
                </a:solidFill>
                <a:latin typeface="Arial"/>
                <a:cs typeface="Arial"/>
              </a:rPr>
              <a:t>Χριστός </a:t>
            </a:r>
            <a:r>
              <a:rPr sz="2300" spc="-155" dirty="0">
                <a:solidFill>
                  <a:srgbClr val="25408F"/>
                </a:solidFill>
                <a:latin typeface="Arial"/>
                <a:cs typeface="Arial"/>
              </a:rPr>
              <a:t>στην</a:t>
            </a:r>
            <a:r>
              <a:rPr sz="2300" spc="33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70" dirty="0">
                <a:solidFill>
                  <a:srgbClr val="25408F"/>
                </a:solidFill>
                <a:latin typeface="Arial"/>
                <a:cs typeface="Arial"/>
              </a:rPr>
              <a:t>Βηθανία, </a:t>
            </a:r>
            <a:r>
              <a:rPr sz="2300" spc="10" dirty="0">
                <a:solidFill>
                  <a:srgbClr val="25408F"/>
                </a:solidFill>
                <a:latin typeface="Arial"/>
                <a:cs typeface="Arial"/>
              </a:rPr>
              <a:t>λίγο </a:t>
            </a:r>
            <a:r>
              <a:rPr sz="2300" spc="-150" dirty="0">
                <a:solidFill>
                  <a:srgbClr val="25408F"/>
                </a:solidFill>
                <a:latin typeface="Arial"/>
                <a:cs typeface="Arial"/>
              </a:rPr>
              <a:t>πριν</a:t>
            </a:r>
            <a:r>
              <a:rPr sz="2300" spc="34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25" dirty="0">
                <a:solidFill>
                  <a:srgbClr val="25408F"/>
                </a:solidFill>
                <a:latin typeface="Arial"/>
                <a:cs typeface="Arial"/>
              </a:rPr>
              <a:t>το</a:t>
            </a:r>
            <a:r>
              <a:rPr sz="2300" spc="38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30" dirty="0">
                <a:solidFill>
                  <a:srgbClr val="25408F"/>
                </a:solidFill>
                <a:latin typeface="Arial"/>
                <a:cs typeface="Arial"/>
              </a:rPr>
              <a:t>Πάθος </a:t>
            </a:r>
            <a:r>
              <a:rPr sz="2300" spc="-12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60" dirty="0">
                <a:solidFill>
                  <a:srgbClr val="25408F"/>
                </a:solidFill>
                <a:latin typeface="Arial"/>
                <a:cs typeface="Arial"/>
              </a:rPr>
              <a:t>του</a:t>
            </a:r>
            <a:r>
              <a:rPr sz="2300" spc="-1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25408F"/>
                </a:solidFill>
                <a:latin typeface="Arial"/>
                <a:cs typeface="Arial"/>
              </a:rPr>
              <a:t>και </a:t>
            </a:r>
            <a:r>
              <a:rPr sz="2300" spc="-114" dirty="0">
                <a:solidFill>
                  <a:srgbClr val="25408F"/>
                </a:solidFill>
                <a:latin typeface="Arial"/>
                <a:cs typeface="Arial"/>
              </a:rPr>
              <a:t>την </a:t>
            </a:r>
            <a:r>
              <a:rPr sz="2300" spc="-55" dirty="0">
                <a:solidFill>
                  <a:srgbClr val="25408F"/>
                </a:solidFill>
                <a:latin typeface="Arial"/>
                <a:cs typeface="Arial"/>
              </a:rPr>
              <a:t>δική </a:t>
            </a:r>
            <a:r>
              <a:rPr sz="2300" spc="-160" dirty="0">
                <a:solidFill>
                  <a:srgbClr val="25408F"/>
                </a:solidFill>
                <a:latin typeface="Arial"/>
                <a:cs typeface="Arial"/>
              </a:rPr>
              <a:t>του</a:t>
            </a:r>
            <a:r>
              <a:rPr sz="2300" spc="31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00" dirty="0">
                <a:solidFill>
                  <a:srgbClr val="25408F"/>
                </a:solidFill>
                <a:latin typeface="Arial"/>
                <a:cs typeface="Arial"/>
              </a:rPr>
              <a:t>Ανάσταση. </a:t>
            </a:r>
            <a:r>
              <a:rPr sz="2300" spc="-114" dirty="0">
                <a:solidFill>
                  <a:srgbClr val="25408F"/>
                </a:solidFill>
                <a:latin typeface="Arial"/>
                <a:cs typeface="Arial"/>
              </a:rPr>
              <a:t>Ο </a:t>
            </a:r>
            <a:r>
              <a:rPr sz="2300" spc="-110" dirty="0">
                <a:solidFill>
                  <a:srgbClr val="25408F"/>
                </a:solidFill>
                <a:latin typeface="Arial"/>
                <a:cs typeface="Arial"/>
              </a:rPr>
              <a:t>Χριστός </a:t>
            </a:r>
            <a:r>
              <a:rPr sz="2300" spc="-215" dirty="0">
                <a:solidFill>
                  <a:srgbClr val="25408F"/>
                </a:solidFill>
                <a:latin typeface="Arial"/>
                <a:cs typeface="Arial"/>
              </a:rPr>
              <a:t>φώναξε</a:t>
            </a:r>
            <a:r>
              <a:rPr sz="2300" spc="21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85" dirty="0">
                <a:solidFill>
                  <a:srgbClr val="25408F"/>
                </a:solidFill>
                <a:latin typeface="Arial"/>
                <a:cs typeface="Arial"/>
              </a:rPr>
              <a:t>στον</a:t>
            </a:r>
            <a:r>
              <a:rPr sz="2300" spc="27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95" dirty="0">
                <a:solidFill>
                  <a:srgbClr val="25408F"/>
                </a:solidFill>
                <a:latin typeface="Arial"/>
                <a:cs typeface="Arial"/>
              </a:rPr>
              <a:t>νεκρό</a:t>
            </a:r>
            <a:r>
              <a:rPr sz="2300" spc="25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05" dirty="0">
                <a:solidFill>
                  <a:srgbClr val="25408F"/>
                </a:solidFill>
                <a:latin typeface="Arial"/>
                <a:cs typeface="Arial"/>
              </a:rPr>
              <a:t>φίλο </a:t>
            </a:r>
            <a:r>
              <a:rPr sz="2300" spc="-160" dirty="0">
                <a:solidFill>
                  <a:srgbClr val="25408F"/>
                </a:solidFill>
                <a:latin typeface="Arial"/>
                <a:cs typeface="Arial"/>
              </a:rPr>
              <a:t>του</a:t>
            </a:r>
            <a:r>
              <a:rPr sz="2300" spc="32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80" dirty="0">
                <a:solidFill>
                  <a:srgbClr val="25408F"/>
                </a:solidFill>
                <a:latin typeface="Arial"/>
                <a:cs typeface="Arial"/>
              </a:rPr>
              <a:t>Λάζαρο, </a:t>
            </a:r>
            <a:r>
              <a:rPr sz="2300" spc="-7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65" dirty="0">
                <a:solidFill>
                  <a:srgbClr val="25408F"/>
                </a:solidFill>
                <a:latin typeface="Arial"/>
                <a:cs typeface="Arial"/>
              </a:rPr>
              <a:t>που</a:t>
            </a:r>
            <a:r>
              <a:rPr sz="2300" spc="-2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20" dirty="0">
                <a:solidFill>
                  <a:srgbClr val="25408F"/>
                </a:solidFill>
                <a:latin typeface="Arial"/>
                <a:cs typeface="Arial"/>
              </a:rPr>
              <a:t>ήταν </a:t>
            </a:r>
            <a:r>
              <a:rPr sz="2300" spc="-190" dirty="0">
                <a:solidFill>
                  <a:srgbClr val="25408F"/>
                </a:solidFill>
                <a:latin typeface="Arial"/>
                <a:cs typeface="Arial"/>
              </a:rPr>
              <a:t>ήδη</a:t>
            </a:r>
            <a:r>
              <a:rPr sz="2300" spc="-18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30" dirty="0">
                <a:solidFill>
                  <a:srgbClr val="25408F"/>
                </a:solidFill>
                <a:latin typeface="Arial"/>
                <a:cs typeface="Arial"/>
              </a:rPr>
              <a:t>τέσσερις </a:t>
            </a:r>
            <a:r>
              <a:rPr sz="2300" spc="-165" dirty="0">
                <a:solidFill>
                  <a:srgbClr val="25408F"/>
                </a:solidFill>
                <a:latin typeface="Arial"/>
                <a:cs typeface="Arial"/>
              </a:rPr>
              <a:t>μέρες </a:t>
            </a:r>
            <a:r>
              <a:rPr sz="2300" spc="-195" dirty="0">
                <a:solidFill>
                  <a:srgbClr val="25408F"/>
                </a:solidFill>
                <a:latin typeface="Arial"/>
                <a:cs typeface="Arial"/>
              </a:rPr>
              <a:t>νεκρός</a:t>
            </a:r>
            <a:r>
              <a:rPr sz="2300" spc="24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85" dirty="0">
                <a:solidFill>
                  <a:srgbClr val="25408F"/>
                </a:solidFill>
                <a:latin typeface="Arial"/>
                <a:cs typeface="Arial"/>
              </a:rPr>
              <a:t>στον</a:t>
            </a:r>
            <a:r>
              <a:rPr sz="2300" spc="27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90" dirty="0">
                <a:solidFill>
                  <a:srgbClr val="25408F"/>
                </a:solidFill>
                <a:latin typeface="Arial"/>
                <a:cs typeface="Arial"/>
              </a:rPr>
              <a:t>τάφο: </a:t>
            </a:r>
            <a:r>
              <a:rPr sz="2300" spc="-95" dirty="0">
                <a:solidFill>
                  <a:srgbClr val="25408F"/>
                </a:solidFill>
                <a:latin typeface="Comic Sans MS"/>
                <a:cs typeface="Comic Sans MS"/>
              </a:rPr>
              <a:t>"</a:t>
            </a:r>
            <a:r>
              <a:rPr sz="2300" spc="-95" dirty="0">
                <a:solidFill>
                  <a:srgbClr val="25408F"/>
                </a:solidFill>
                <a:latin typeface="Arial"/>
                <a:cs typeface="Arial"/>
              </a:rPr>
              <a:t>Λάζαρε </a:t>
            </a:r>
            <a:r>
              <a:rPr sz="2300" spc="-195" dirty="0">
                <a:solidFill>
                  <a:srgbClr val="25408F"/>
                </a:solidFill>
                <a:latin typeface="Arial"/>
                <a:cs typeface="Arial"/>
              </a:rPr>
              <a:t>Δεύρο</a:t>
            </a:r>
            <a:r>
              <a:rPr sz="2300" spc="25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85" dirty="0">
                <a:solidFill>
                  <a:srgbClr val="25408F"/>
                </a:solidFill>
                <a:latin typeface="Arial"/>
                <a:cs typeface="Arial"/>
              </a:rPr>
              <a:t>έξω</a:t>
            </a:r>
            <a:r>
              <a:rPr sz="2300" spc="-85" dirty="0">
                <a:solidFill>
                  <a:srgbClr val="25408F"/>
                </a:solidFill>
                <a:latin typeface="Comic Sans MS"/>
                <a:cs typeface="Comic Sans MS"/>
              </a:rPr>
              <a:t>"</a:t>
            </a:r>
            <a:r>
              <a:rPr sz="2300" spc="-85" dirty="0">
                <a:solidFill>
                  <a:srgbClr val="25408F"/>
                </a:solidFill>
                <a:latin typeface="Arial"/>
                <a:cs typeface="Arial"/>
              </a:rPr>
              <a:t>. </a:t>
            </a:r>
            <a:r>
              <a:rPr sz="2300" spc="-114" dirty="0">
                <a:solidFill>
                  <a:srgbClr val="25408F"/>
                </a:solidFill>
                <a:latin typeface="Arial"/>
                <a:cs typeface="Arial"/>
              </a:rPr>
              <a:t>Ο </a:t>
            </a:r>
            <a:r>
              <a:rPr sz="2300" spc="-130" dirty="0">
                <a:solidFill>
                  <a:srgbClr val="25408F"/>
                </a:solidFill>
                <a:latin typeface="Arial"/>
                <a:cs typeface="Arial"/>
              </a:rPr>
              <a:t>Λάζαρος </a:t>
            </a:r>
            <a:r>
              <a:rPr sz="2300" spc="-12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55" dirty="0">
                <a:solidFill>
                  <a:srgbClr val="25408F"/>
                </a:solidFill>
                <a:latin typeface="Arial"/>
                <a:cs typeface="Arial"/>
              </a:rPr>
              <a:t>τότε </a:t>
            </a:r>
            <a:r>
              <a:rPr sz="2300" spc="-130" dirty="0">
                <a:solidFill>
                  <a:srgbClr val="25408F"/>
                </a:solidFill>
                <a:latin typeface="Arial"/>
                <a:cs typeface="Arial"/>
              </a:rPr>
              <a:t>αναστήθηκε</a:t>
            </a:r>
            <a:r>
              <a:rPr sz="2300" spc="-12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25408F"/>
                </a:solidFill>
                <a:latin typeface="Arial"/>
                <a:cs typeface="Arial"/>
              </a:rPr>
              <a:t>και </a:t>
            </a:r>
            <a:r>
              <a:rPr sz="2300" spc="-240" dirty="0">
                <a:solidFill>
                  <a:srgbClr val="25408F"/>
                </a:solidFill>
                <a:latin typeface="Arial"/>
                <a:cs typeface="Arial"/>
              </a:rPr>
              <a:t>έδωσε</a:t>
            </a:r>
            <a:r>
              <a:rPr sz="2300" spc="1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60" dirty="0">
                <a:solidFill>
                  <a:srgbClr val="25408F"/>
                </a:solidFill>
                <a:latin typeface="Arial"/>
                <a:cs typeface="Arial"/>
              </a:rPr>
              <a:t>χαρά</a:t>
            </a:r>
            <a:r>
              <a:rPr sz="2300" spc="32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65" dirty="0">
                <a:solidFill>
                  <a:srgbClr val="25408F"/>
                </a:solidFill>
                <a:latin typeface="Arial"/>
                <a:cs typeface="Arial"/>
              </a:rPr>
              <a:t>στις </a:t>
            </a:r>
            <a:r>
              <a:rPr sz="2300" spc="-170" dirty="0">
                <a:solidFill>
                  <a:srgbClr val="25408F"/>
                </a:solidFill>
                <a:latin typeface="Arial"/>
                <a:cs typeface="Arial"/>
              </a:rPr>
              <a:t>αδελφές</a:t>
            </a:r>
            <a:r>
              <a:rPr sz="2300" spc="30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60" dirty="0">
                <a:solidFill>
                  <a:srgbClr val="25408F"/>
                </a:solidFill>
                <a:latin typeface="Arial"/>
                <a:cs typeface="Arial"/>
              </a:rPr>
              <a:t>του</a:t>
            </a:r>
            <a:r>
              <a:rPr sz="2300" spc="32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65" dirty="0">
                <a:solidFill>
                  <a:srgbClr val="25408F"/>
                </a:solidFill>
                <a:latin typeface="Arial"/>
                <a:cs typeface="Arial"/>
              </a:rPr>
              <a:t>Μάρθα</a:t>
            </a:r>
            <a:r>
              <a:rPr sz="2300" spc="31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25408F"/>
                </a:solidFill>
                <a:latin typeface="Arial"/>
                <a:cs typeface="Arial"/>
              </a:rPr>
              <a:t>και </a:t>
            </a:r>
            <a:r>
              <a:rPr sz="2300" spc="-70" dirty="0">
                <a:solidFill>
                  <a:srgbClr val="25408F"/>
                </a:solidFill>
                <a:latin typeface="Arial"/>
                <a:cs typeface="Arial"/>
              </a:rPr>
              <a:t>Μαρία </a:t>
            </a:r>
            <a:r>
              <a:rPr sz="2300" spc="-20" dirty="0">
                <a:solidFill>
                  <a:srgbClr val="25408F"/>
                </a:solidFill>
                <a:latin typeface="Arial"/>
                <a:cs typeface="Arial"/>
              </a:rPr>
              <a:t>και </a:t>
            </a:r>
            <a:r>
              <a:rPr sz="2300" spc="-180" dirty="0">
                <a:solidFill>
                  <a:srgbClr val="25408F"/>
                </a:solidFill>
                <a:latin typeface="Arial"/>
                <a:cs typeface="Arial"/>
              </a:rPr>
              <a:t>όλους </a:t>
            </a:r>
            <a:r>
              <a:rPr sz="2300" spc="-17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70" dirty="0">
                <a:solidFill>
                  <a:srgbClr val="25408F"/>
                </a:solidFill>
                <a:latin typeface="Arial"/>
                <a:cs typeface="Arial"/>
              </a:rPr>
              <a:t>τους</a:t>
            </a:r>
            <a:r>
              <a:rPr sz="2300" spc="-16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40" dirty="0">
                <a:solidFill>
                  <a:srgbClr val="25408F"/>
                </a:solidFill>
                <a:latin typeface="Arial"/>
                <a:cs typeface="Arial"/>
              </a:rPr>
              <a:t>παρευρισκομένους.</a:t>
            </a:r>
            <a:r>
              <a:rPr sz="2300" spc="-13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95" dirty="0">
                <a:solidFill>
                  <a:srgbClr val="25408F"/>
                </a:solidFill>
                <a:latin typeface="Arial"/>
                <a:cs typeface="Arial"/>
              </a:rPr>
              <a:t>Αυτό</a:t>
            </a:r>
            <a:r>
              <a:rPr sz="2300" spc="-9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25" dirty="0">
                <a:solidFill>
                  <a:srgbClr val="25408F"/>
                </a:solidFill>
                <a:latin typeface="Arial"/>
                <a:cs typeface="Arial"/>
              </a:rPr>
              <a:t>το</a:t>
            </a:r>
            <a:r>
              <a:rPr sz="2300" spc="-12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00" dirty="0">
                <a:solidFill>
                  <a:srgbClr val="25408F"/>
                </a:solidFill>
                <a:latin typeface="Arial"/>
                <a:cs typeface="Arial"/>
              </a:rPr>
              <a:t>γεγονός</a:t>
            </a:r>
            <a:r>
              <a:rPr sz="2300" spc="-9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55" dirty="0">
                <a:solidFill>
                  <a:srgbClr val="25408F"/>
                </a:solidFill>
                <a:latin typeface="Arial"/>
                <a:cs typeface="Arial"/>
              </a:rPr>
              <a:t>μας</a:t>
            </a:r>
            <a:r>
              <a:rPr sz="2300" spc="-15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25408F"/>
                </a:solidFill>
                <a:latin typeface="Arial"/>
                <a:cs typeface="Arial"/>
              </a:rPr>
              <a:t>ετοιμάζει </a:t>
            </a:r>
            <a:r>
              <a:rPr sz="2300" spc="50" dirty="0">
                <a:solidFill>
                  <a:srgbClr val="25408F"/>
                </a:solidFill>
                <a:latin typeface="Arial"/>
                <a:cs typeface="Arial"/>
              </a:rPr>
              <a:t>για </a:t>
            </a:r>
            <a:r>
              <a:rPr sz="2300" spc="-114" dirty="0">
                <a:solidFill>
                  <a:srgbClr val="25408F"/>
                </a:solidFill>
                <a:latin typeface="Arial"/>
                <a:cs typeface="Arial"/>
              </a:rPr>
              <a:t>την</a:t>
            </a:r>
            <a:r>
              <a:rPr sz="2300" spc="-11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30" dirty="0">
                <a:solidFill>
                  <a:srgbClr val="25408F"/>
                </a:solidFill>
                <a:latin typeface="Arial"/>
                <a:cs typeface="Arial"/>
              </a:rPr>
              <a:t>Ανάσταση</a:t>
            </a:r>
            <a:r>
              <a:rPr sz="2300" spc="-12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05" dirty="0">
                <a:solidFill>
                  <a:srgbClr val="25408F"/>
                </a:solidFill>
                <a:latin typeface="Arial"/>
                <a:cs typeface="Arial"/>
              </a:rPr>
              <a:t>του </a:t>
            </a:r>
            <a:r>
              <a:rPr sz="2300" spc="-10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60" dirty="0">
                <a:solidFill>
                  <a:srgbClr val="25408F"/>
                </a:solidFill>
                <a:latin typeface="Arial"/>
                <a:cs typeface="Arial"/>
              </a:rPr>
              <a:t>Χριστού.</a:t>
            </a:r>
            <a:endParaRPr sz="23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870111" y="31927"/>
            <a:ext cx="5026660" cy="706120"/>
            <a:chOff x="2870111" y="31927"/>
            <a:chExt cx="5026660" cy="706120"/>
          </a:xfrm>
        </p:grpSpPr>
        <p:sp>
          <p:nvSpPr>
            <p:cNvPr id="8" name="object 8"/>
            <p:cNvSpPr/>
            <p:nvPr/>
          </p:nvSpPr>
          <p:spPr>
            <a:xfrm>
              <a:off x="2972346" y="134162"/>
              <a:ext cx="4924425" cy="603885"/>
            </a:xfrm>
            <a:custGeom>
              <a:avLst/>
              <a:gdLst/>
              <a:ahLst/>
              <a:cxnLst/>
              <a:rect l="l" t="t" r="r" b="b"/>
              <a:pathLst>
                <a:path w="4924425" h="603885">
                  <a:moveTo>
                    <a:pt x="4924044" y="0"/>
                  </a:moveTo>
                  <a:lnTo>
                    <a:pt x="0" y="0"/>
                  </a:lnTo>
                  <a:lnTo>
                    <a:pt x="0" y="603503"/>
                  </a:lnTo>
                  <a:lnTo>
                    <a:pt x="4924044" y="603503"/>
                  </a:lnTo>
                  <a:lnTo>
                    <a:pt x="4924044" y="0"/>
                  </a:lnTo>
                  <a:close/>
                </a:path>
              </a:pathLst>
            </a:custGeom>
            <a:solidFill>
              <a:srgbClr val="00000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70111" y="31927"/>
              <a:ext cx="4951730" cy="626745"/>
            </a:xfrm>
            <a:custGeom>
              <a:avLst/>
              <a:gdLst/>
              <a:ahLst/>
              <a:cxnLst/>
              <a:rect l="l" t="t" r="r" b="b"/>
              <a:pathLst>
                <a:path w="4951730" h="626745">
                  <a:moveTo>
                    <a:pt x="4951476" y="0"/>
                  </a:moveTo>
                  <a:lnTo>
                    <a:pt x="0" y="0"/>
                  </a:lnTo>
                  <a:lnTo>
                    <a:pt x="0" y="626364"/>
                  </a:lnTo>
                  <a:lnTo>
                    <a:pt x="4951476" y="626364"/>
                  </a:lnTo>
                  <a:lnTo>
                    <a:pt x="4951476" y="0"/>
                  </a:lnTo>
                  <a:close/>
                </a:path>
              </a:pathLst>
            </a:custGeom>
            <a:solidFill>
              <a:srgbClr val="FFFFF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56777" y="139021"/>
              <a:ext cx="271145" cy="326390"/>
            </a:xfrm>
            <a:custGeom>
              <a:avLst/>
              <a:gdLst/>
              <a:ahLst/>
              <a:cxnLst/>
              <a:rect l="l" t="t" r="r" b="b"/>
              <a:pathLst>
                <a:path w="271144" h="326390">
                  <a:moveTo>
                    <a:pt x="261734" y="250482"/>
                  </a:moveTo>
                  <a:lnTo>
                    <a:pt x="239852" y="285089"/>
                  </a:lnTo>
                  <a:lnTo>
                    <a:pt x="199009" y="293115"/>
                  </a:lnTo>
                  <a:lnTo>
                    <a:pt x="49199" y="293115"/>
                  </a:lnTo>
                  <a:lnTo>
                    <a:pt x="164172" y="155828"/>
                  </a:lnTo>
                  <a:lnTo>
                    <a:pt x="64617" y="25450"/>
                  </a:lnTo>
                  <a:lnTo>
                    <a:pt x="189852" y="25450"/>
                  </a:lnTo>
                  <a:lnTo>
                    <a:pt x="200858" y="26274"/>
                  </a:lnTo>
                  <a:lnTo>
                    <a:pt x="234049" y="52631"/>
                  </a:lnTo>
                  <a:lnTo>
                    <a:pt x="240969" y="73672"/>
                  </a:lnTo>
                  <a:lnTo>
                    <a:pt x="251015" y="73672"/>
                  </a:lnTo>
                  <a:lnTo>
                    <a:pt x="245924" y="47888"/>
                  </a:lnTo>
                  <a:lnTo>
                    <a:pt x="242255" y="27016"/>
                  </a:lnTo>
                  <a:lnTo>
                    <a:pt x="240010" y="11054"/>
                  </a:lnTo>
                  <a:lnTo>
                    <a:pt x="239191" y="0"/>
                  </a:lnTo>
                  <a:lnTo>
                    <a:pt x="228244" y="0"/>
                  </a:lnTo>
                  <a:lnTo>
                    <a:pt x="227952" y="4470"/>
                  </a:lnTo>
                  <a:lnTo>
                    <a:pt x="224370" y="6705"/>
                  </a:lnTo>
                  <a:lnTo>
                    <a:pt x="217538" y="6705"/>
                  </a:lnTo>
                  <a:lnTo>
                    <a:pt x="5448" y="6705"/>
                  </a:lnTo>
                  <a:lnTo>
                    <a:pt x="5905" y="14058"/>
                  </a:lnTo>
                  <a:lnTo>
                    <a:pt x="129247" y="170052"/>
                  </a:lnTo>
                  <a:lnTo>
                    <a:pt x="0" y="318490"/>
                  </a:lnTo>
                  <a:lnTo>
                    <a:pt x="444" y="325932"/>
                  </a:lnTo>
                  <a:lnTo>
                    <a:pt x="256146" y="325932"/>
                  </a:lnTo>
                  <a:lnTo>
                    <a:pt x="270891" y="253161"/>
                  </a:lnTo>
                  <a:lnTo>
                    <a:pt x="261734" y="25048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3404" y="120295"/>
              <a:ext cx="228765" cy="36428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555055" y="138582"/>
              <a:ext cx="177800" cy="431165"/>
            </a:xfrm>
            <a:custGeom>
              <a:avLst/>
              <a:gdLst/>
              <a:ahLst/>
              <a:cxnLst/>
              <a:rect l="l" t="t" r="r" b="b"/>
              <a:pathLst>
                <a:path w="177800" h="431165">
                  <a:moveTo>
                    <a:pt x="159169" y="217881"/>
                  </a:moveTo>
                  <a:lnTo>
                    <a:pt x="147560" y="204572"/>
                  </a:lnTo>
                  <a:lnTo>
                    <a:pt x="137960" y="193660"/>
                  </a:lnTo>
                  <a:lnTo>
                    <a:pt x="130369" y="185146"/>
                  </a:lnTo>
                  <a:lnTo>
                    <a:pt x="124790" y="179031"/>
                  </a:lnTo>
                  <a:lnTo>
                    <a:pt x="116681" y="169254"/>
                  </a:lnTo>
                  <a:lnTo>
                    <a:pt x="110891" y="160229"/>
                  </a:lnTo>
                  <a:lnTo>
                    <a:pt x="107418" y="151957"/>
                  </a:lnTo>
                  <a:lnTo>
                    <a:pt x="106260" y="144437"/>
                  </a:lnTo>
                  <a:lnTo>
                    <a:pt x="107404" y="137738"/>
                  </a:lnTo>
                  <a:lnTo>
                    <a:pt x="141309" y="108211"/>
                  </a:lnTo>
                  <a:lnTo>
                    <a:pt x="158496" y="97332"/>
                  </a:lnTo>
                  <a:lnTo>
                    <a:pt x="166506" y="89852"/>
                  </a:lnTo>
                  <a:lnTo>
                    <a:pt x="172229" y="81927"/>
                  </a:lnTo>
                  <a:lnTo>
                    <a:pt x="175664" y="73554"/>
                  </a:lnTo>
                  <a:lnTo>
                    <a:pt x="176809" y="64731"/>
                  </a:lnTo>
                  <a:lnTo>
                    <a:pt x="175873" y="51690"/>
                  </a:lnTo>
                  <a:lnTo>
                    <a:pt x="153240" y="10924"/>
                  </a:lnTo>
                  <a:lnTo>
                    <a:pt x="119214" y="0"/>
                  </a:lnTo>
                  <a:lnTo>
                    <a:pt x="103107" y="2148"/>
                  </a:lnTo>
                  <a:lnTo>
                    <a:pt x="55803" y="34378"/>
                  </a:lnTo>
                  <a:lnTo>
                    <a:pt x="32813" y="66192"/>
                  </a:lnTo>
                  <a:lnTo>
                    <a:pt x="18455" y="113896"/>
                  </a:lnTo>
                  <a:lnTo>
                    <a:pt x="0" y="427951"/>
                  </a:lnTo>
                  <a:lnTo>
                    <a:pt x="2006" y="430631"/>
                  </a:lnTo>
                  <a:lnTo>
                    <a:pt x="28346" y="422376"/>
                  </a:lnTo>
                  <a:lnTo>
                    <a:pt x="39065" y="297573"/>
                  </a:lnTo>
                  <a:lnTo>
                    <a:pt x="55055" y="313008"/>
                  </a:lnTo>
                  <a:lnTo>
                    <a:pt x="71993" y="324034"/>
                  </a:lnTo>
                  <a:lnTo>
                    <a:pt x="89878" y="330649"/>
                  </a:lnTo>
                  <a:lnTo>
                    <a:pt x="108712" y="332854"/>
                  </a:lnTo>
                  <a:lnTo>
                    <a:pt x="121663" y="331570"/>
                  </a:lnTo>
                  <a:lnTo>
                    <a:pt x="156489" y="312318"/>
                  </a:lnTo>
                  <a:lnTo>
                    <a:pt x="176372" y="278117"/>
                  </a:lnTo>
                  <a:lnTo>
                    <a:pt x="177698" y="265214"/>
                  </a:lnTo>
                  <a:lnTo>
                    <a:pt x="176540" y="252626"/>
                  </a:lnTo>
                  <a:lnTo>
                    <a:pt x="173067" y="240542"/>
                  </a:lnTo>
                  <a:lnTo>
                    <a:pt x="167277" y="228961"/>
                  </a:lnTo>
                  <a:lnTo>
                    <a:pt x="159169" y="217881"/>
                  </a:lnTo>
                  <a:close/>
                </a:path>
                <a:path w="177800" h="431165">
                  <a:moveTo>
                    <a:pt x="140195" y="306285"/>
                  </a:moveTo>
                  <a:lnTo>
                    <a:pt x="133730" y="309604"/>
                  </a:lnTo>
                  <a:lnTo>
                    <a:pt x="126849" y="311978"/>
                  </a:lnTo>
                  <a:lnTo>
                    <a:pt x="119551" y="313404"/>
                  </a:lnTo>
                  <a:lnTo>
                    <a:pt x="111836" y="313880"/>
                  </a:lnTo>
                  <a:lnTo>
                    <a:pt x="90674" y="310294"/>
                  </a:lnTo>
                  <a:lnTo>
                    <a:pt x="72050" y="299535"/>
                  </a:lnTo>
                  <a:lnTo>
                    <a:pt x="55964" y="281605"/>
                  </a:lnTo>
                  <a:lnTo>
                    <a:pt x="42418" y="256501"/>
                  </a:lnTo>
                  <a:lnTo>
                    <a:pt x="54914" y="110058"/>
                  </a:lnTo>
                  <a:lnTo>
                    <a:pt x="61444" y="65604"/>
                  </a:lnTo>
                  <a:lnTo>
                    <a:pt x="91287" y="29271"/>
                  </a:lnTo>
                  <a:lnTo>
                    <a:pt x="104698" y="27457"/>
                  </a:lnTo>
                  <a:lnTo>
                    <a:pt x="113783" y="28321"/>
                  </a:lnTo>
                  <a:lnTo>
                    <a:pt x="142368" y="55587"/>
                  </a:lnTo>
                  <a:lnTo>
                    <a:pt x="144881" y="73456"/>
                  </a:lnTo>
                  <a:lnTo>
                    <a:pt x="143709" y="81996"/>
                  </a:lnTo>
                  <a:lnTo>
                    <a:pt x="140193" y="89976"/>
                  </a:lnTo>
                  <a:lnTo>
                    <a:pt x="134332" y="97399"/>
                  </a:lnTo>
                  <a:lnTo>
                    <a:pt x="126123" y="104266"/>
                  </a:lnTo>
                  <a:lnTo>
                    <a:pt x="114139" y="111037"/>
                  </a:lnTo>
                  <a:lnTo>
                    <a:pt x="104303" y="116605"/>
                  </a:lnTo>
                  <a:lnTo>
                    <a:pt x="73498" y="143603"/>
                  </a:lnTo>
                  <a:lnTo>
                    <a:pt x="72326" y="151599"/>
                  </a:lnTo>
                  <a:lnTo>
                    <a:pt x="73664" y="161941"/>
                  </a:lnTo>
                  <a:lnTo>
                    <a:pt x="93726" y="196481"/>
                  </a:lnTo>
                  <a:lnTo>
                    <a:pt x="126967" y="234363"/>
                  </a:lnTo>
                  <a:lnTo>
                    <a:pt x="133299" y="241528"/>
                  </a:lnTo>
                  <a:lnTo>
                    <a:pt x="142659" y="253225"/>
                  </a:lnTo>
                  <a:lnTo>
                    <a:pt x="149347" y="263971"/>
                  </a:lnTo>
                  <a:lnTo>
                    <a:pt x="153360" y="273766"/>
                  </a:lnTo>
                  <a:lnTo>
                    <a:pt x="154698" y="282613"/>
                  </a:lnTo>
                  <a:lnTo>
                    <a:pt x="153793" y="289707"/>
                  </a:lnTo>
                  <a:lnTo>
                    <a:pt x="151076" y="296016"/>
                  </a:lnTo>
                  <a:lnTo>
                    <a:pt x="146544" y="301542"/>
                  </a:lnTo>
                  <a:lnTo>
                    <a:pt x="140195" y="30628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05256" y="138582"/>
              <a:ext cx="177800" cy="431165"/>
            </a:xfrm>
            <a:custGeom>
              <a:avLst/>
              <a:gdLst/>
              <a:ahLst/>
              <a:cxnLst/>
              <a:rect l="l" t="t" r="r" b="b"/>
              <a:pathLst>
                <a:path w="177800" h="431165">
                  <a:moveTo>
                    <a:pt x="159169" y="217881"/>
                  </a:moveTo>
                  <a:lnTo>
                    <a:pt x="147560" y="204572"/>
                  </a:lnTo>
                  <a:lnTo>
                    <a:pt x="137960" y="193660"/>
                  </a:lnTo>
                  <a:lnTo>
                    <a:pt x="130369" y="185146"/>
                  </a:lnTo>
                  <a:lnTo>
                    <a:pt x="124790" y="179031"/>
                  </a:lnTo>
                  <a:lnTo>
                    <a:pt x="116681" y="169254"/>
                  </a:lnTo>
                  <a:lnTo>
                    <a:pt x="110891" y="160229"/>
                  </a:lnTo>
                  <a:lnTo>
                    <a:pt x="107418" y="151957"/>
                  </a:lnTo>
                  <a:lnTo>
                    <a:pt x="106260" y="144437"/>
                  </a:lnTo>
                  <a:lnTo>
                    <a:pt x="107404" y="137738"/>
                  </a:lnTo>
                  <a:lnTo>
                    <a:pt x="141304" y="108211"/>
                  </a:lnTo>
                  <a:lnTo>
                    <a:pt x="158496" y="97332"/>
                  </a:lnTo>
                  <a:lnTo>
                    <a:pt x="166506" y="89852"/>
                  </a:lnTo>
                  <a:lnTo>
                    <a:pt x="172229" y="81927"/>
                  </a:lnTo>
                  <a:lnTo>
                    <a:pt x="175664" y="73554"/>
                  </a:lnTo>
                  <a:lnTo>
                    <a:pt x="176809" y="64731"/>
                  </a:lnTo>
                  <a:lnTo>
                    <a:pt x="175873" y="51690"/>
                  </a:lnTo>
                  <a:lnTo>
                    <a:pt x="153240" y="10924"/>
                  </a:lnTo>
                  <a:lnTo>
                    <a:pt x="119214" y="0"/>
                  </a:lnTo>
                  <a:lnTo>
                    <a:pt x="103107" y="2148"/>
                  </a:lnTo>
                  <a:lnTo>
                    <a:pt x="55803" y="34378"/>
                  </a:lnTo>
                  <a:lnTo>
                    <a:pt x="32813" y="66192"/>
                  </a:lnTo>
                  <a:lnTo>
                    <a:pt x="18455" y="113896"/>
                  </a:lnTo>
                  <a:lnTo>
                    <a:pt x="0" y="427951"/>
                  </a:lnTo>
                  <a:lnTo>
                    <a:pt x="2006" y="430631"/>
                  </a:lnTo>
                  <a:lnTo>
                    <a:pt x="28346" y="422376"/>
                  </a:lnTo>
                  <a:lnTo>
                    <a:pt x="39065" y="297573"/>
                  </a:lnTo>
                  <a:lnTo>
                    <a:pt x="55055" y="313008"/>
                  </a:lnTo>
                  <a:lnTo>
                    <a:pt x="71993" y="324034"/>
                  </a:lnTo>
                  <a:lnTo>
                    <a:pt x="89878" y="330649"/>
                  </a:lnTo>
                  <a:lnTo>
                    <a:pt x="108712" y="332854"/>
                  </a:lnTo>
                  <a:lnTo>
                    <a:pt x="121663" y="331570"/>
                  </a:lnTo>
                  <a:lnTo>
                    <a:pt x="156489" y="312318"/>
                  </a:lnTo>
                  <a:lnTo>
                    <a:pt x="176372" y="278117"/>
                  </a:lnTo>
                  <a:lnTo>
                    <a:pt x="177698" y="265214"/>
                  </a:lnTo>
                  <a:lnTo>
                    <a:pt x="176540" y="252626"/>
                  </a:lnTo>
                  <a:lnTo>
                    <a:pt x="173067" y="240542"/>
                  </a:lnTo>
                  <a:lnTo>
                    <a:pt x="167277" y="228961"/>
                  </a:lnTo>
                  <a:lnTo>
                    <a:pt x="159169" y="217881"/>
                  </a:lnTo>
                  <a:close/>
                </a:path>
                <a:path w="177800" h="431165">
                  <a:moveTo>
                    <a:pt x="140195" y="306285"/>
                  </a:moveTo>
                  <a:lnTo>
                    <a:pt x="133730" y="309604"/>
                  </a:lnTo>
                  <a:lnTo>
                    <a:pt x="126849" y="311978"/>
                  </a:lnTo>
                  <a:lnTo>
                    <a:pt x="119551" y="313404"/>
                  </a:lnTo>
                  <a:lnTo>
                    <a:pt x="111836" y="313880"/>
                  </a:lnTo>
                  <a:lnTo>
                    <a:pt x="90674" y="310294"/>
                  </a:lnTo>
                  <a:lnTo>
                    <a:pt x="72050" y="299535"/>
                  </a:lnTo>
                  <a:lnTo>
                    <a:pt x="55964" y="281605"/>
                  </a:lnTo>
                  <a:lnTo>
                    <a:pt x="42418" y="256501"/>
                  </a:lnTo>
                  <a:lnTo>
                    <a:pt x="54914" y="110058"/>
                  </a:lnTo>
                  <a:lnTo>
                    <a:pt x="61444" y="65604"/>
                  </a:lnTo>
                  <a:lnTo>
                    <a:pt x="91287" y="29271"/>
                  </a:lnTo>
                  <a:lnTo>
                    <a:pt x="104698" y="27457"/>
                  </a:lnTo>
                  <a:lnTo>
                    <a:pt x="113783" y="28321"/>
                  </a:lnTo>
                  <a:lnTo>
                    <a:pt x="142368" y="55587"/>
                  </a:lnTo>
                  <a:lnTo>
                    <a:pt x="144881" y="73456"/>
                  </a:lnTo>
                  <a:lnTo>
                    <a:pt x="143709" y="81996"/>
                  </a:lnTo>
                  <a:lnTo>
                    <a:pt x="140193" y="89976"/>
                  </a:lnTo>
                  <a:lnTo>
                    <a:pt x="134332" y="97399"/>
                  </a:lnTo>
                  <a:lnTo>
                    <a:pt x="126123" y="104266"/>
                  </a:lnTo>
                  <a:lnTo>
                    <a:pt x="114139" y="111037"/>
                  </a:lnTo>
                  <a:lnTo>
                    <a:pt x="104303" y="116605"/>
                  </a:lnTo>
                  <a:lnTo>
                    <a:pt x="73498" y="143603"/>
                  </a:lnTo>
                  <a:lnTo>
                    <a:pt x="72326" y="151599"/>
                  </a:lnTo>
                  <a:lnTo>
                    <a:pt x="73664" y="161941"/>
                  </a:lnTo>
                  <a:lnTo>
                    <a:pt x="93726" y="196481"/>
                  </a:lnTo>
                  <a:lnTo>
                    <a:pt x="126967" y="234363"/>
                  </a:lnTo>
                  <a:lnTo>
                    <a:pt x="133299" y="241528"/>
                  </a:lnTo>
                  <a:lnTo>
                    <a:pt x="142659" y="253225"/>
                  </a:lnTo>
                  <a:lnTo>
                    <a:pt x="149347" y="263971"/>
                  </a:lnTo>
                  <a:lnTo>
                    <a:pt x="153360" y="273766"/>
                  </a:lnTo>
                  <a:lnTo>
                    <a:pt x="154698" y="282613"/>
                  </a:lnTo>
                  <a:lnTo>
                    <a:pt x="153791" y="289707"/>
                  </a:lnTo>
                  <a:lnTo>
                    <a:pt x="151071" y="296016"/>
                  </a:lnTo>
                  <a:lnTo>
                    <a:pt x="146538" y="301542"/>
                  </a:lnTo>
                  <a:lnTo>
                    <a:pt x="140195" y="30628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2488" y="234600"/>
              <a:ext cx="228765" cy="24997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91398" y="250225"/>
              <a:ext cx="214706" cy="23435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51198" y="243300"/>
              <a:ext cx="231000" cy="24127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08068" y="250225"/>
              <a:ext cx="214706" cy="23435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67868" y="243300"/>
              <a:ext cx="231000" cy="24127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49761" y="243304"/>
              <a:ext cx="226326" cy="24171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832981" y="139025"/>
              <a:ext cx="300990" cy="326390"/>
            </a:xfrm>
            <a:custGeom>
              <a:avLst/>
              <a:gdLst/>
              <a:ahLst/>
              <a:cxnLst/>
              <a:rect l="l" t="t" r="r" b="b"/>
              <a:pathLst>
                <a:path w="300989" h="326390">
                  <a:moveTo>
                    <a:pt x="262559" y="285750"/>
                  </a:moveTo>
                  <a:lnTo>
                    <a:pt x="159727" y="1790"/>
                  </a:lnTo>
                  <a:lnTo>
                    <a:pt x="156603" y="0"/>
                  </a:lnTo>
                  <a:lnTo>
                    <a:pt x="153174" y="1485"/>
                  </a:lnTo>
                  <a:lnTo>
                    <a:pt x="147967" y="3124"/>
                  </a:lnTo>
                  <a:lnTo>
                    <a:pt x="140982" y="4914"/>
                  </a:lnTo>
                  <a:lnTo>
                    <a:pt x="35471" y="283514"/>
                  </a:lnTo>
                  <a:lnTo>
                    <a:pt x="28817" y="297063"/>
                  </a:lnTo>
                  <a:lnTo>
                    <a:pt x="20688" y="306678"/>
                  </a:lnTo>
                  <a:lnTo>
                    <a:pt x="11082" y="312355"/>
                  </a:lnTo>
                  <a:lnTo>
                    <a:pt x="0" y="314096"/>
                  </a:lnTo>
                  <a:lnTo>
                    <a:pt x="0" y="325932"/>
                  </a:lnTo>
                  <a:lnTo>
                    <a:pt x="95999" y="325932"/>
                  </a:lnTo>
                  <a:lnTo>
                    <a:pt x="95999" y="314096"/>
                  </a:lnTo>
                  <a:lnTo>
                    <a:pt x="83794" y="314096"/>
                  </a:lnTo>
                  <a:lnTo>
                    <a:pt x="75971" y="313651"/>
                  </a:lnTo>
                  <a:lnTo>
                    <a:pt x="72555" y="312762"/>
                  </a:lnTo>
                  <a:lnTo>
                    <a:pt x="64071" y="310527"/>
                  </a:lnTo>
                  <a:lnTo>
                    <a:pt x="59829" y="305028"/>
                  </a:lnTo>
                  <a:lnTo>
                    <a:pt x="59829" y="296240"/>
                  </a:lnTo>
                  <a:lnTo>
                    <a:pt x="80173" y="224750"/>
                  </a:lnTo>
                  <a:lnTo>
                    <a:pt x="95999" y="178371"/>
                  </a:lnTo>
                  <a:lnTo>
                    <a:pt x="140195" y="51117"/>
                  </a:lnTo>
                  <a:lnTo>
                    <a:pt x="141084" y="51117"/>
                  </a:lnTo>
                  <a:lnTo>
                    <a:pt x="170820" y="140829"/>
                  </a:lnTo>
                  <a:lnTo>
                    <a:pt x="193948" y="210822"/>
                  </a:lnTo>
                  <a:lnTo>
                    <a:pt x="210468" y="261097"/>
                  </a:lnTo>
                  <a:lnTo>
                    <a:pt x="223685" y="302488"/>
                  </a:lnTo>
                  <a:lnTo>
                    <a:pt x="222249" y="307570"/>
                  </a:lnTo>
                  <a:lnTo>
                    <a:pt x="217939" y="311197"/>
                  </a:lnTo>
                  <a:lnTo>
                    <a:pt x="210756" y="313372"/>
                  </a:lnTo>
                  <a:lnTo>
                    <a:pt x="200698" y="314096"/>
                  </a:lnTo>
                  <a:lnTo>
                    <a:pt x="193776" y="314096"/>
                  </a:lnTo>
                  <a:lnTo>
                    <a:pt x="193776" y="325932"/>
                  </a:lnTo>
                  <a:lnTo>
                    <a:pt x="300710" y="325932"/>
                  </a:lnTo>
                  <a:lnTo>
                    <a:pt x="300710" y="314096"/>
                  </a:lnTo>
                  <a:lnTo>
                    <a:pt x="288118" y="312915"/>
                  </a:lnTo>
                  <a:lnTo>
                    <a:pt x="277563" y="307795"/>
                  </a:lnTo>
                  <a:lnTo>
                    <a:pt x="269044" y="298739"/>
                  </a:lnTo>
                  <a:lnTo>
                    <a:pt x="262559" y="28575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80989" y="234600"/>
              <a:ext cx="228765" cy="24997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453705" y="120279"/>
              <a:ext cx="194945" cy="443865"/>
            </a:xfrm>
            <a:custGeom>
              <a:avLst/>
              <a:gdLst/>
              <a:ahLst/>
              <a:cxnLst/>
              <a:rect l="l" t="t" r="r" b="b"/>
              <a:pathLst>
                <a:path w="194945" h="443865">
                  <a:moveTo>
                    <a:pt x="173240" y="19862"/>
                  </a:moveTo>
                  <a:lnTo>
                    <a:pt x="158643" y="22555"/>
                  </a:lnTo>
                  <a:lnTo>
                    <a:pt x="140757" y="30635"/>
                  </a:lnTo>
                  <a:lnTo>
                    <a:pt x="119580" y="44101"/>
                  </a:lnTo>
                  <a:lnTo>
                    <a:pt x="95110" y="62953"/>
                  </a:lnTo>
                  <a:lnTo>
                    <a:pt x="80834" y="61010"/>
                  </a:lnTo>
                  <a:lnTo>
                    <a:pt x="40190" y="48553"/>
                  </a:lnTo>
                  <a:lnTo>
                    <a:pt x="34163" y="35483"/>
                  </a:lnTo>
                  <a:lnTo>
                    <a:pt x="35377" y="29559"/>
                  </a:lnTo>
                  <a:lnTo>
                    <a:pt x="39019" y="22039"/>
                  </a:lnTo>
                  <a:lnTo>
                    <a:pt x="45087" y="12925"/>
                  </a:lnTo>
                  <a:lnTo>
                    <a:pt x="53581" y="2222"/>
                  </a:lnTo>
                  <a:lnTo>
                    <a:pt x="39966" y="0"/>
                  </a:lnTo>
                  <a:lnTo>
                    <a:pt x="12112" y="31224"/>
                  </a:lnTo>
                  <a:lnTo>
                    <a:pt x="9156" y="42595"/>
                  </a:lnTo>
                  <a:lnTo>
                    <a:pt x="11152" y="50394"/>
                  </a:lnTo>
                  <a:lnTo>
                    <a:pt x="45313" y="67626"/>
                  </a:lnTo>
                  <a:lnTo>
                    <a:pt x="84632" y="72923"/>
                  </a:lnTo>
                  <a:lnTo>
                    <a:pt x="67461" y="89836"/>
                  </a:lnTo>
                  <a:lnTo>
                    <a:pt x="37985" y="127349"/>
                  </a:lnTo>
                  <a:lnTo>
                    <a:pt x="14444" y="171290"/>
                  </a:lnTo>
                  <a:lnTo>
                    <a:pt x="1604" y="216733"/>
                  </a:lnTo>
                  <a:lnTo>
                    <a:pt x="0" y="238823"/>
                  </a:lnTo>
                  <a:lnTo>
                    <a:pt x="2638" y="266779"/>
                  </a:lnTo>
                  <a:lnTo>
                    <a:pt x="23740" y="308866"/>
                  </a:lnTo>
                  <a:lnTo>
                    <a:pt x="70327" y="333057"/>
                  </a:lnTo>
                  <a:lnTo>
                    <a:pt x="120332" y="343992"/>
                  </a:lnTo>
                  <a:lnTo>
                    <a:pt x="138792" y="348792"/>
                  </a:lnTo>
                  <a:lnTo>
                    <a:pt x="151976" y="355380"/>
                  </a:lnTo>
                  <a:lnTo>
                    <a:pt x="159885" y="363755"/>
                  </a:lnTo>
                  <a:lnTo>
                    <a:pt x="162521" y="373913"/>
                  </a:lnTo>
                  <a:lnTo>
                    <a:pt x="161586" y="383109"/>
                  </a:lnTo>
                  <a:lnTo>
                    <a:pt x="132105" y="414721"/>
                  </a:lnTo>
                  <a:lnTo>
                    <a:pt x="113855" y="417677"/>
                  </a:lnTo>
                  <a:lnTo>
                    <a:pt x="106121" y="417677"/>
                  </a:lnTo>
                  <a:lnTo>
                    <a:pt x="98450" y="416191"/>
                  </a:lnTo>
                  <a:lnTo>
                    <a:pt x="90868" y="413219"/>
                  </a:lnTo>
                  <a:lnTo>
                    <a:pt x="81711" y="430631"/>
                  </a:lnTo>
                  <a:lnTo>
                    <a:pt x="100685" y="443801"/>
                  </a:lnTo>
                  <a:lnTo>
                    <a:pt x="116506" y="440132"/>
                  </a:lnTo>
                  <a:lnTo>
                    <a:pt x="130933" y="434479"/>
                  </a:lnTo>
                  <a:lnTo>
                    <a:pt x="166051" y="405262"/>
                  </a:lnTo>
                  <a:lnTo>
                    <a:pt x="179489" y="362318"/>
                  </a:lnTo>
                  <a:lnTo>
                    <a:pt x="177465" y="344390"/>
                  </a:lnTo>
                  <a:lnTo>
                    <a:pt x="147116" y="312534"/>
                  </a:lnTo>
                  <a:lnTo>
                    <a:pt x="98107" y="303284"/>
                  </a:lnTo>
                  <a:lnTo>
                    <a:pt x="81711" y="300253"/>
                  </a:lnTo>
                  <a:lnTo>
                    <a:pt x="63780" y="292730"/>
                  </a:lnTo>
                  <a:lnTo>
                    <a:pt x="30594" y="248234"/>
                  </a:lnTo>
                  <a:lnTo>
                    <a:pt x="27012" y="221678"/>
                  </a:lnTo>
                  <a:lnTo>
                    <a:pt x="28505" y="203013"/>
                  </a:lnTo>
                  <a:lnTo>
                    <a:pt x="40450" y="162217"/>
                  </a:lnTo>
                  <a:lnTo>
                    <a:pt x="63208" y="118920"/>
                  </a:lnTo>
                  <a:lnTo>
                    <a:pt x="89997" y="85934"/>
                  </a:lnTo>
                  <a:lnTo>
                    <a:pt x="116507" y="73216"/>
                  </a:lnTo>
                  <a:lnTo>
                    <a:pt x="129149" y="71431"/>
                  </a:lnTo>
                  <a:lnTo>
                    <a:pt x="173073" y="59373"/>
                  </a:lnTo>
                  <a:lnTo>
                    <a:pt x="194665" y="37947"/>
                  </a:lnTo>
                  <a:lnTo>
                    <a:pt x="193327" y="30037"/>
                  </a:lnTo>
                  <a:lnTo>
                    <a:pt x="189310" y="24385"/>
                  </a:lnTo>
                  <a:lnTo>
                    <a:pt x="182615" y="20993"/>
                  </a:lnTo>
                  <a:lnTo>
                    <a:pt x="173240" y="1986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96572" y="120295"/>
              <a:ext cx="228765" cy="36428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981120" y="256006"/>
              <a:ext cx="184785" cy="313690"/>
            </a:xfrm>
            <a:custGeom>
              <a:avLst/>
              <a:gdLst/>
              <a:ahLst/>
              <a:cxnLst/>
              <a:rect l="l" t="t" r="r" b="b"/>
              <a:pathLst>
                <a:path w="184784" h="313690">
                  <a:moveTo>
                    <a:pt x="162077" y="30581"/>
                  </a:moveTo>
                  <a:lnTo>
                    <a:pt x="149673" y="17203"/>
                  </a:lnTo>
                  <a:lnTo>
                    <a:pt x="136124" y="7646"/>
                  </a:lnTo>
                  <a:lnTo>
                    <a:pt x="121433" y="1911"/>
                  </a:lnTo>
                  <a:lnTo>
                    <a:pt x="105600" y="0"/>
                  </a:lnTo>
                  <a:lnTo>
                    <a:pt x="78696" y="3585"/>
                  </a:lnTo>
                  <a:lnTo>
                    <a:pt x="38286" y="32270"/>
                  </a:lnTo>
                  <a:lnTo>
                    <a:pt x="18865" y="76399"/>
                  </a:lnTo>
                  <a:lnTo>
                    <a:pt x="10384" y="130201"/>
                  </a:lnTo>
                  <a:lnTo>
                    <a:pt x="0" y="310527"/>
                  </a:lnTo>
                  <a:lnTo>
                    <a:pt x="1790" y="313207"/>
                  </a:lnTo>
                  <a:lnTo>
                    <a:pt x="28130" y="304952"/>
                  </a:lnTo>
                  <a:lnTo>
                    <a:pt x="37731" y="193319"/>
                  </a:lnTo>
                  <a:lnTo>
                    <a:pt x="47373" y="203187"/>
                  </a:lnTo>
                  <a:lnTo>
                    <a:pt x="58659" y="210235"/>
                  </a:lnTo>
                  <a:lnTo>
                    <a:pt x="71591" y="214464"/>
                  </a:lnTo>
                  <a:lnTo>
                    <a:pt x="86169" y="215874"/>
                  </a:lnTo>
                  <a:lnTo>
                    <a:pt x="108105" y="213390"/>
                  </a:lnTo>
                  <a:lnTo>
                    <a:pt x="144942" y="193521"/>
                  </a:lnTo>
                  <a:lnTo>
                    <a:pt x="170486" y="157702"/>
                  </a:lnTo>
                  <a:lnTo>
                    <a:pt x="182653" y="116068"/>
                  </a:lnTo>
                  <a:lnTo>
                    <a:pt x="184175" y="92862"/>
                  </a:lnTo>
                  <a:lnTo>
                    <a:pt x="182794" y="76331"/>
                  </a:lnTo>
                  <a:lnTo>
                    <a:pt x="178650" y="60440"/>
                  </a:lnTo>
                  <a:lnTo>
                    <a:pt x="171745" y="45190"/>
                  </a:lnTo>
                  <a:lnTo>
                    <a:pt x="162077" y="3058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08603" y="264960"/>
              <a:ext cx="136804" cy="20645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32470" y="243300"/>
              <a:ext cx="231000" cy="24127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14364" y="243304"/>
              <a:ext cx="226326" cy="241719"/>
            </a:xfrm>
            <a:prstGeom prst="rect">
              <a:avLst/>
            </a:prstGeom>
          </p:spPr>
        </p:pic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972346" y="134162"/>
            <a:ext cx="4849495" cy="524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25"/>
              </a:lnSpc>
              <a:tabLst>
                <a:tab pos="2044700" algn="l"/>
              </a:tabLst>
            </a:pPr>
            <a:r>
              <a:rPr spc="60" dirty="0"/>
              <a:t>Σάββατο	</a:t>
            </a:r>
            <a:r>
              <a:rPr spc="180" dirty="0"/>
              <a:t>τουΛαζάρου</a:t>
            </a:r>
            <a:r>
              <a:rPr spc="-570" dirty="0"/>
              <a:t> </a:t>
            </a:r>
          </a:p>
        </p:txBody>
      </p:sp>
      <p:pic>
        <p:nvPicPr>
          <p:cNvPr id="29" name="object 2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680000" y="614605"/>
            <a:ext cx="1331999" cy="188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0692130" cy="7560309"/>
            <a:chOff x="0" y="12"/>
            <a:chExt cx="10692130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"/>
              <a:ext cx="10692003" cy="75599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710123" y="1048931"/>
              <a:ext cx="4814570" cy="6314440"/>
            </a:xfrm>
            <a:custGeom>
              <a:avLst/>
              <a:gdLst/>
              <a:ahLst/>
              <a:cxnLst/>
              <a:rect l="l" t="t" r="r" b="b"/>
              <a:pathLst>
                <a:path w="4814570" h="6314440">
                  <a:moveTo>
                    <a:pt x="4814315" y="0"/>
                  </a:moveTo>
                  <a:lnTo>
                    <a:pt x="0" y="0"/>
                  </a:lnTo>
                  <a:lnTo>
                    <a:pt x="0" y="6313932"/>
                  </a:lnTo>
                  <a:lnTo>
                    <a:pt x="4814315" y="6313932"/>
                  </a:lnTo>
                  <a:lnTo>
                    <a:pt x="4814315" y="0"/>
                  </a:lnTo>
                  <a:close/>
                </a:path>
              </a:pathLst>
            </a:custGeom>
            <a:solidFill>
              <a:srgbClr val="000000">
                <a:alpha val="2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710123" y="1026007"/>
            <a:ext cx="4718050" cy="62433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algn="just">
              <a:lnSpc>
                <a:spcPts val="2400"/>
              </a:lnSpc>
              <a:spcBef>
                <a:spcPts val="480"/>
              </a:spcBef>
            </a:pPr>
            <a:r>
              <a:rPr sz="2300" spc="-229" dirty="0">
                <a:solidFill>
                  <a:srgbClr val="9E0D2B"/>
                </a:solidFill>
                <a:latin typeface="Trebuchet MS"/>
                <a:cs typeface="Trebuchet MS"/>
              </a:rPr>
              <a:t>T</a:t>
            </a:r>
            <a:r>
              <a:rPr sz="2300" spc="-229" dirty="0">
                <a:solidFill>
                  <a:srgbClr val="25408F"/>
                </a:solidFill>
                <a:latin typeface="Arial"/>
                <a:cs typeface="Arial"/>
              </a:rPr>
              <a:t>ην </a:t>
            </a:r>
            <a:r>
              <a:rPr sz="2300" spc="-225" dirty="0">
                <a:solidFill>
                  <a:srgbClr val="25408F"/>
                </a:solidFill>
                <a:latin typeface="Arial"/>
                <a:cs typeface="Arial"/>
              </a:rPr>
              <a:t>Κυριακή </a:t>
            </a:r>
            <a:r>
              <a:rPr sz="2300" spc="-305" dirty="0">
                <a:solidFill>
                  <a:srgbClr val="25408F"/>
                </a:solidFill>
                <a:latin typeface="Arial"/>
                <a:cs typeface="Arial"/>
              </a:rPr>
              <a:t>των </a:t>
            </a:r>
            <a:r>
              <a:rPr sz="2300" spc="-210" dirty="0">
                <a:solidFill>
                  <a:srgbClr val="25408F"/>
                </a:solidFill>
                <a:latin typeface="Arial"/>
                <a:cs typeface="Arial"/>
              </a:rPr>
              <a:t>Βαΐων, </a:t>
            </a:r>
            <a:r>
              <a:rPr sz="2300" spc="-225" dirty="0">
                <a:solidFill>
                  <a:srgbClr val="25408F"/>
                </a:solidFill>
                <a:latin typeface="Arial"/>
                <a:cs typeface="Arial"/>
              </a:rPr>
              <a:t>γιορτάζουμε την </a:t>
            </a:r>
            <a:r>
              <a:rPr sz="2300" spc="-145" dirty="0">
                <a:solidFill>
                  <a:srgbClr val="25408F"/>
                </a:solidFill>
                <a:latin typeface="Arial"/>
                <a:cs typeface="Arial"/>
              </a:rPr>
              <a:t>πα- </a:t>
            </a:r>
            <a:r>
              <a:rPr sz="2300" spc="-62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25" dirty="0">
                <a:solidFill>
                  <a:srgbClr val="25408F"/>
                </a:solidFill>
                <a:latin typeface="Arial"/>
                <a:cs typeface="Arial"/>
              </a:rPr>
              <a:t>νηγυρική</a:t>
            </a:r>
            <a:r>
              <a:rPr sz="2300" spc="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305" dirty="0">
                <a:solidFill>
                  <a:srgbClr val="25408F"/>
                </a:solidFill>
                <a:latin typeface="Arial"/>
                <a:cs typeface="Arial"/>
              </a:rPr>
              <a:t>είσοδο</a:t>
            </a:r>
            <a:r>
              <a:rPr sz="2300" spc="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75" dirty="0">
                <a:solidFill>
                  <a:srgbClr val="25408F"/>
                </a:solidFill>
                <a:latin typeface="Arial"/>
                <a:cs typeface="Arial"/>
              </a:rPr>
              <a:t>του</a:t>
            </a:r>
            <a:r>
              <a:rPr sz="2300" spc="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65" dirty="0">
                <a:solidFill>
                  <a:srgbClr val="25408F"/>
                </a:solidFill>
                <a:latin typeface="Arial"/>
                <a:cs typeface="Arial"/>
              </a:rPr>
              <a:t>Χριστού</a:t>
            </a:r>
            <a:r>
              <a:rPr sz="2300" spc="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54" dirty="0">
                <a:solidFill>
                  <a:srgbClr val="25408F"/>
                </a:solidFill>
                <a:latin typeface="Arial"/>
                <a:cs typeface="Arial"/>
              </a:rPr>
              <a:t>στα</a:t>
            </a:r>
            <a:r>
              <a:rPr sz="2300" spc="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60" dirty="0">
                <a:solidFill>
                  <a:srgbClr val="25408F"/>
                </a:solidFill>
                <a:latin typeface="Arial"/>
                <a:cs typeface="Arial"/>
              </a:rPr>
              <a:t>Ιεροσόλυμα  </a:t>
            </a:r>
            <a:r>
              <a:rPr sz="2300" spc="-135" dirty="0">
                <a:solidFill>
                  <a:srgbClr val="25408F"/>
                </a:solidFill>
                <a:latin typeface="Arial"/>
                <a:cs typeface="Arial"/>
              </a:rPr>
              <a:t>και</a:t>
            </a:r>
            <a:r>
              <a:rPr sz="2300" spc="18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25" dirty="0">
                <a:solidFill>
                  <a:srgbClr val="25408F"/>
                </a:solidFill>
                <a:latin typeface="Arial"/>
                <a:cs typeface="Arial"/>
              </a:rPr>
              <a:t>την</a:t>
            </a:r>
            <a:r>
              <a:rPr sz="2300" spc="18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325" dirty="0">
                <a:solidFill>
                  <a:srgbClr val="25408F"/>
                </a:solidFill>
                <a:latin typeface="Arial"/>
                <a:cs typeface="Arial"/>
              </a:rPr>
              <a:t>υποδοχή</a:t>
            </a:r>
            <a:r>
              <a:rPr sz="2300" spc="18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75" dirty="0">
                <a:solidFill>
                  <a:srgbClr val="25408F"/>
                </a:solidFill>
                <a:latin typeface="Arial"/>
                <a:cs typeface="Arial"/>
              </a:rPr>
              <a:t>του</a:t>
            </a:r>
            <a:r>
              <a:rPr sz="2300" spc="18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345" dirty="0">
                <a:solidFill>
                  <a:srgbClr val="25408F"/>
                </a:solidFill>
                <a:latin typeface="Arial"/>
                <a:cs typeface="Arial"/>
              </a:rPr>
              <a:t>από</a:t>
            </a:r>
            <a:r>
              <a:rPr sz="2300" spc="18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95" dirty="0">
                <a:solidFill>
                  <a:srgbClr val="25408F"/>
                </a:solidFill>
                <a:latin typeface="Arial"/>
                <a:cs typeface="Arial"/>
              </a:rPr>
              <a:t>τους</a:t>
            </a:r>
            <a:r>
              <a:rPr sz="2300" spc="18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35" dirty="0">
                <a:solidFill>
                  <a:srgbClr val="25408F"/>
                </a:solidFill>
                <a:latin typeface="Arial"/>
                <a:cs typeface="Arial"/>
              </a:rPr>
              <a:t>κατοίκους</a:t>
            </a:r>
            <a:r>
              <a:rPr sz="2300" spc="18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65" dirty="0">
                <a:solidFill>
                  <a:srgbClr val="25408F"/>
                </a:solidFill>
                <a:latin typeface="Arial"/>
                <a:cs typeface="Arial"/>
              </a:rPr>
              <a:t>με  </a:t>
            </a:r>
            <a:r>
              <a:rPr sz="2300" spc="-210" dirty="0">
                <a:solidFill>
                  <a:srgbClr val="25408F"/>
                </a:solidFill>
                <a:latin typeface="Arial"/>
                <a:cs typeface="Arial"/>
              </a:rPr>
              <a:t>κλαδιά</a:t>
            </a:r>
            <a:r>
              <a:rPr sz="2300" spc="-1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35" dirty="0">
                <a:solidFill>
                  <a:srgbClr val="25408F"/>
                </a:solidFill>
                <a:latin typeface="Arial"/>
                <a:cs typeface="Arial"/>
              </a:rPr>
              <a:t>και</a:t>
            </a:r>
            <a:r>
              <a:rPr sz="2300" spc="-1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350" dirty="0">
                <a:solidFill>
                  <a:srgbClr val="25408F"/>
                </a:solidFill>
                <a:latin typeface="Arial"/>
                <a:cs typeface="Arial"/>
              </a:rPr>
              <a:t>δάφνες</a:t>
            </a:r>
            <a:r>
              <a:rPr sz="2300" spc="-150" dirty="0">
                <a:solidFill>
                  <a:srgbClr val="25408F"/>
                </a:solidFill>
                <a:latin typeface="Arial"/>
                <a:cs typeface="Arial"/>
              </a:rPr>
              <a:t> (μετά</a:t>
            </a:r>
            <a:r>
              <a:rPr sz="2300" spc="-1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80" dirty="0">
                <a:solidFill>
                  <a:srgbClr val="25408F"/>
                </a:solidFill>
                <a:latin typeface="Arial"/>
                <a:cs typeface="Arial"/>
              </a:rPr>
              <a:t>βαΐων</a:t>
            </a:r>
            <a:r>
              <a:rPr sz="2300" spc="-15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35" dirty="0">
                <a:solidFill>
                  <a:srgbClr val="25408F"/>
                </a:solidFill>
                <a:latin typeface="Arial"/>
                <a:cs typeface="Arial"/>
              </a:rPr>
              <a:t>και</a:t>
            </a:r>
            <a:r>
              <a:rPr sz="2300" spc="-1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40" dirty="0">
                <a:solidFill>
                  <a:srgbClr val="25408F"/>
                </a:solidFill>
                <a:latin typeface="Arial"/>
                <a:cs typeface="Arial"/>
              </a:rPr>
              <a:t>κλάδων).</a:t>
            </a:r>
            <a:endParaRPr sz="2300" dirty="0">
              <a:latin typeface="Arial"/>
              <a:cs typeface="Arial"/>
            </a:endParaRPr>
          </a:p>
          <a:p>
            <a:pPr marL="12700" marR="5080" algn="just">
              <a:lnSpc>
                <a:spcPts val="2400"/>
              </a:lnSpc>
              <a:spcBef>
                <a:spcPts val="994"/>
              </a:spcBef>
            </a:pPr>
            <a:r>
              <a:rPr sz="2300" spc="-114" dirty="0">
                <a:solidFill>
                  <a:srgbClr val="25408F"/>
                </a:solidFill>
                <a:latin typeface="Arial"/>
                <a:cs typeface="Arial"/>
              </a:rPr>
              <a:t>Ο</a:t>
            </a:r>
            <a:r>
              <a:rPr sz="2300" spc="-11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54" dirty="0">
                <a:solidFill>
                  <a:srgbClr val="25408F"/>
                </a:solidFill>
                <a:latin typeface="Arial"/>
                <a:cs typeface="Arial"/>
              </a:rPr>
              <a:t>ταπεινός</a:t>
            </a:r>
            <a:r>
              <a:rPr sz="2300" spc="-25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25" dirty="0">
                <a:solidFill>
                  <a:srgbClr val="25408F"/>
                </a:solidFill>
                <a:latin typeface="Arial"/>
                <a:cs typeface="Arial"/>
              </a:rPr>
              <a:t>Χριστός,</a:t>
            </a:r>
            <a:r>
              <a:rPr sz="2300" spc="-22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04" dirty="0">
                <a:solidFill>
                  <a:srgbClr val="25408F"/>
                </a:solidFill>
                <a:latin typeface="Arial"/>
                <a:cs typeface="Arial"/>
              </a:rPr>
              <a:t>εισέρχεται</a:t>
            </a:r>
            <a:r>
              <a:rPr sz="2300" spc="-20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80" dirty="0">
                <a:solidFill>
                  <a:srgbClr val="25408F"/>
                </a:solidFill>
                <a:latin typeface="Arial"/>
                <a:cs typeface="Arial"/>
              </a:rPr>
              <a:t>στην</a:t>
            </a:r>
            <a:r>
              <a:rPr sz="2300" spc="-27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300" dirty="0">
                <a:solidFill>
                  <a:srgbClr val="25408F"/>
                </a:solidFill>
                <a:latin typeface="Arial"/>
                <a:cs typeface="Arial"/>
              </a:rPr>
              <a:t>πόλη </a:t>
            </a:r>
            <a:r>
              <a:rPr sz="2300" spc="-29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380" dirty="0">
                <a:solidFill>
                  <a:srgbClr val="25408F"/>
                </a:solidFill>
                <a:latin typeface="Arial"/>
                <a:cs typeface="Arial"/>
              </a:rPr>
              <a:t>πάνω</a:t>
            </a:r>
            <a:r>
              <a:rPr sz="2300" spc="-37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365" dirty="0">
                <a:solidFill>
                  <a:srgbClr val="25408F"/>
                </a:solidFill>
                <a:latin typeface="Arial"/>
                <a:cs typeface="Arial"/>
              </a:rPr>
              <a:t>σε</a:t>
            </a:r>
            <a:r>
              <a:rPr sz="2300" spc="-3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325" dirty="0">
                <a:solidFill>
                  <a:srgbClr val="25408F"/>
                </a:solidFill>
                <a:latin typeface="Arial"/>
                <a:cs typeface="Arial"/>
              </a:rPr>
              <a:t>ένα</a:t>
            </a:r>
            <a:r>
              <a:rPr sz="2300" spc="-1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20" dirty="0">
                <a:solidFill>
                  <a:srgbClr val="25408F"/>
                </a:solidFill>
                <a:latin typeface="Arial"/>
                <a:cs typeface="Arial"/>
              </a:rPr>
              <a:t>γαϊδουράκι</a:t>
            </a:r>
            <a:r>
              <a:rPr sz="2300" spc="20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35" dirty="0">
                <a:solidFill>
                  <a:srgbClr val="25408F"/>
                </a:solidFill>
                <a:latin typeface="Arial"/>
                <a:cs typeface="Arial"/>
              </a:rPr>
              <a:t>και </a:t>
            </a:r>
            <a:r>
              <a:rPr sz="2300" spc="-395" dirty="0">
                <a:solidFill>
                  <a:srgbClr val="25408F"/>
                </a:solidFill>
                <a:latin typeface="Arial"/>
                <a:cs typeface="Arial"/>
              </a:rPr>
              <a:t>ο</a:t>
            </a:r>
            <a:r>
              <a:rPr sz="2300" spc="-15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315" dirty="0">
                <a:solidFill>
                  <a:srgbClr val="25408F"/>
                </a:solidFill>
                <a:latin typeface="Arial"/>
                <a:cs typeface="Arial"/>
              </a:rPr>
              <a:t>λαός</a:t>
            </a:r>
            <a:r>
              <a:rPr sz="2300" spc="1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50" dirty="0">
                <a:solidFill>
                  <a:srgbClr val="25408F"/>
                </a:solidFill>
                <a:latin typeface="Arial"/>
                <a:cs typeface="Arial"/>
              </a:rPr>
              <a:t>βγαίνει </a:t>
            </a:r>
            <a:r>
              <a:rPr sz="2300" spc="-14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350" dirty="0">
                <a:solidFill>
                  <a:srgbClr val="25408F"/>
                </a:solidFill>
                <a:latin typeface="Arial"/>
                <a:cs typeface="Arial"/>
              </a:rPr>
              <a:t>έξω</a:t>
            </a:r>
            <a:r>
              <a:rPr sz="2300" spc="-3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345" dirty="0">
                <a:solidFill>
                  <a:srgbClr val="25408F"/>
                </a:solidFill>
                <a:latin typeface="Arial"/>
                <a:cs typeface="Arial"/>
              </a:rPr>
              <a:t>να</a:t>
            </a:r>
            <a:r>
              <a:rPr sz="2300" spc="-3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65" dirty="0">
                <a:solidFill>
                  <a:srgbClr val="25408F"/>
                </a:solidFill>
                <a:latin typeface="Arial"/>
                <a:cs typeface="Arial"/>
              </a:rPr>
              <a:t>τον</a:t>
            </a:r>
            <a:r>
              <a:rPr sz="2300" spc="-3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80" dirty="0">
                <a:solidFill>
                  <a:srgbClr val="25408F"/>
                </a:solidFill>
                <a:latin typeface="Arial"/>
                <a:cs typeface="Arial"/>
              </a:rPr>
              <a:t>υποδεχθεί</a:t>
            </a:r>
            <a:r>
              <a:rPr sz="2300" spc="-3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430" dirty="0">
                <a:solidFill>
                  <a:srgbClr val="25408F"/>
                </a:solidFill>
                <a:latin typeface="Arial"/>
                <a:cs typeface="Arial"/>
              </a:rPr>
              <a:t>ως</a:t>
            </a:r>
            <a:r>
              <a:rPr sz="2300" spc="-3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00" dirty="0">
                <a:solidFill>
                  <a:srgbClr val="25408F"/>
                </a:solidFill>
                <a:latin typeface="Arial"/>
                <a:cs typeface="Arial"/>
              </a:rPr>
              <a:t>βασιλιά</a:t>
            </a:r>
            <a:r>
              <a:rPr sz="2300" spc="-3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300" dirty="0">
                <a:solidFill>
                  <a:srgbClr val="25408F"/>
                </a:solidFill>
                <a:latin typeface="Arial"/>
                <a:cs typeface="Arial"/>
              </a:rPr>
              <a:t>φωνάζοντας:</a:t>
            </a:r>
            <a:endParaRPr sz="2300" dirty="0">
              <a:latin typeface="Arial"/>
              <a:cs typeface="Arial"/>
            </a:endParaRPr>
          </a:p>
          <a:p>
            <a:pPr marL="12700" algn="just">
              <a:lnSpc>
                <a:spcPts val="2195"/>
              </a:lnSpc>
            </a:pPr>
            <a:r>
              <a:rPr sz="2300" spc="-254" dirty="0">
                <a:solidFill>
                  <a:srgbClr val="25408F"/>
                </a:solidFill>
                <a:latin typeface="Arial"/>
                <a:cs typeface="Arial"/>
              </a:rPr>
              <a:t>«Ωσαννά·</a:t>
            </a:r>
            <a:r>
              <a:rPr sz="2300" spc="-1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80" dirty="0">
                <a:solidFill>
                  <a:srgbClr val="25408F"/>
                </a:solidFill>
                <a:latin typeface="Arial"/>
                <a:cs typeface="Arial"/>
              </a:rPr>
              <a:t>ευλογημένος</a:t>
            </a:r>
            <a:r>
              <a:rPr sz="2300" spc="-1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395" dirty="0">
                <a:solidFill>
                  <a:srgbClr val="25408F"/>
                </a:solidFill>
                <a:latin typeface="Arial"/>
                <a:cs typeface="Arial"/>
              </a:rPr>
              <a:t>ο</a:t>
            </a:r>
            <a:r>
              <a:rPr sz="2300" spc="-1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310" dirty="0">
                <a:solidFill>
                  <a:srgbClr val="25408F"/>
                </a:solidFill>
                <a:latin typeface="Arial"/>
                <a:cs typeface="Arial"/>
              </a:rPr>
              <a:t>ερχόμενος</a:t>
            </a:r>
            <a:r>
              <a:rPr sz="2300" spc="-1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335" dirty="0">
                <a:solidFill>
                  <a:srgbClr val="25408F"/>
                </a:solidFill>
                <a:latin typeface="Arial"/>
                <a:cs typeface="Arial"/>
              </a:rPr>
              <a:t>εν</a:t>
            </a:r>
            <a:r>
              <a:rPr sz="2300" spc="-1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25" dirty="0">
                <a:solidFill>
                  <a:srgbClr val="25408F"/>
                </a:solidFill>
                <a:latin typeface="Arial"/>
                <a:cs typeface="Arial"/>
              </a:rPr>
              <a:t>ονόματι</a:t>
            </a:r>
            <a:endParaRPr sz="2300" dirty="0">
              <a:latin typeface="Arial"/>
              <a:cs typeface="Arial"/>
            </a:endParaRPr>
          </a:p>
          <a:p>
            <a:pPr marL="12700" algn="just">
              <a:lnSpc>
                <a:spcPts val="2580"/>
              </a:lnSpc>
            </a:pPr>
            <a:r>
              <a:rPr sz="2300" spc="-235" dirty="0">
                <a:solidFill>
                  <a:srgbClr val="25408F"/>
                </a:solidFill>
                <a:latin typeface="Arial"/>
                <a:cs typeface="Arial"/>
              </a:rPr>
              <a:t>Κυρίου,</a:t>
            </a:r>
            <a:r>
              <a:rPr sz="2300" spc="-1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395" dirty="0">
                <a:solidFill>
                  <a:srgbClr val="25408F"/>
                </a:solidFill>
                <a:latin typeface="Arial"/>
                <a:cs typeface="Arial"/>
              </a:rPr>
              <a:t>ο</a:t>
            </a:r>
            <a:r>
              <a:rPr sz="2300" spc="-1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75" dirty="0">
                <a:solidFill>
                  <a:srgbClr val="25408F"/>
                </a:solidFill>
                <a:latin typeface="Arial"/>
                <a:cs typeface="Arial"/>
              </a:rPr>
              <a:t>βασιλεύς</a:t>
            </a:r>
            <a:r>
              <a:rPr sz="2300" spc="-1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75" dirty="0">
                <a:solidFill>
                  <a:srgbClr val="25408F"/>
                </a:solidFill>
                <a:latin typeface="Arial"/>
                <a:cs typeface="Arial"/>
              </a:rPr>
              <a:t>του</a:t>
            </a:r>
            <a:r>
              <a:rPr sz="2300" spc="-1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85" dirty="0">
                <a:solidFill>
                  <a:srgbClr val="25408F"/>
                </a:solidFill>
                <a:latin typeface="Arial"/>
                <a:cs typeface="Arial"/>
              </a:rPr>
              <a:t>Ισραήλ».</a:t>
            </a:r>
            <a:endParaRPr sz="2300" dirty="0">
              <a:latin typeface="Arial"/>
              <a:cs typeface="Arial"/>
            </a:endParaRPr>
          </a:p>
          <a:p>
            <a:pPr marL="12700" marR="5080" algn="just">
              <a:lnSpc>
                <a:spcPts val="2400"/>
              </a:lnSpc>
              <a:spcBef>
                <a:spcPts val="1019"/>
              </a:spcBef>
            </a:pPr>
            <a:r>
              <a:rPr sz="2300" spc="-270" dirty="0">
                <a:solidFill>
                  <a:srgbClr val="25408F"/>
                </a:solidFill>
                <a:latin typeface="Arial"/>
                <a:cs typeface="Arial"/>
              </a:rPr>
              <a:t>Δεν </a:t>
            </a:r>
            <a:r>
              <a:rPr sz="2300" spc="-185" dirty="0">
                <a:solidFill>
                  <a:srgbClr val="25408F"/>
                </a:solidFill>
                <a:latin typeface="Arial"/>
                <a:cs typeface="Arial"/>
              </a:rPr>
              <a:t>δίνει </a:t>
            </a:r>
            <a:r>
              <a:rPr sz="2300" spc="-350" dirty="0">
                <a:solidFill>
                  <a:srgbClr val="25408F"/>
                </a:solidFill>
                <a:latin typeface="Arial"/>
                <a:cs typeface="Arial"/>
              </a:rPr>
              <a:t>όμως </a:t>
            </a:r>
            <a:r>
              <a:rPr sz="2300" spc="-170" dirty="0">
                <a:solidFill>
                  <a:srgbClr val="25408F"/>
                </a:solidFill>
                <a:latin typeface="Arial"/>
                <a:cs typeface="Arial"/>
              </a:rPr>
              <a:t>ιδιαίτερη </a:t>
            </a:r>
            <a:r>
              <a:rPr sz="2300" spc="-265" dirty="0">
                <a:solidFill>
                  <a:srgbClr val="25408F"/>
                </a:solidFill>
                <a:latin typeface="Arial"/>
                <a:cs typeface="Arial"/>
              </a:rPr>
              <a:t>σημασία </a:t>
            </a:r>
            <a:r>
              <a:rPr sz="2300" spc="-280" dirty="0">
                <a:solidFill>
                  <a:srgbClr val="25408F"/>
                </a:solidFill>
                <a:latin typeface="Arial"/>
                <a:cs typeface="Arial"/>
              </a:rPr>
              <a:t>στην λαμπρή </a:t>
            </a:r>
            <a:r>
              <a:rPr sz="2300" spc="-62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85" dirty="0">
                <a:solidFill>
                  <a:srgbClr val="25408F"/>
                </a:solidFill>
                <a:latin typeface="Arial"/>
                <a:cs typeface="Arial"/>
              </a:rPr>
              <a:t>υποδοχή,</a:t>
            </a:r>
            <a:r>
              <a:rPr sz="2300" spc="1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50" dirty="0">
                <a:solidFill>
                  <a:srgbClr val="25408F"/>
                </a:solidFill>
                <a:latin typeface="Arial"/>
                <a:cs typeface="Arial"/>
              </a:rPr>
              <a:t>αλλά</a:t>
            </a:r>
            <a:r>
              <a:rPr sz="2300" spc="1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360" dirty="0">
                <a:solidFill>
                  <a:srgbClr val="25408F"/>
                </a:solidFill>
                <a:latin typeface="Arial"/>
                <a:cs typeface="Arial"/>
              </a:rPr>
              <a:t>προχωρά</a:t>
            </a:r>
            <a:r>
              <a:rPr sz="2300" spc="1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60" dirty="0">
                <a:solidFill>
                  <a:srgbClr val="25408F"/>
                </a:solidFill>
                <a:latin typeface="Arial"/>
                <a:cs typeface="Arial"/>
              </a:rPr>
              <a:t>γνωρίζοντας</a:t>
            </a:r>
            <a:r>
              <a:rPr sz="2300" spc="1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20" dirty="0">
                <a:solidFill>
                  <a:srgbClr val="25408F"/>
                </a:solidFill>
                <a:latin typeface="Arial"/>
                <a:cs typeface="Arial"/>
              </a:rPr>
              <a:t>ότι</a:t>
            </a:r>
            <a:r>
              <a:rPr sz="2300" spc="1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90" dirty="0">
                <a:solidFill>
                  <a:srgbClr val="25408F"/>
                </a:solidFill>
                <a:latin typeface="Arial"/>
                <a:cs typeface="Arial"/>
              </a:rPr>
              <a:t>την  </a:t>
            </a:r>
            <a:r>
              <a:rPr sz="2300" spc="-350" dirty="0">
                <a:solidFill>
                  <a:srgbClr val="25408F"/>
                </a:solidFill>
                <a:latin typeface="Arial"/>
                <a:cs typeface="Arial"/>
              </a:rPr>
              <a:t>προσωρινή</a:t>
            </a:r>
            <a:r>
              <a:rPr sz="2300" spc="-4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50" dirty="0">
                <a:solidFill>
                  <a:srgbClr val="25408F"/>
                </a:solidFill>
                <a:latin typeface="Arial"/>
                <a:cs typeface="Arial"/>
              </a:rPr>
              <a:t>αυτή</a:t>
            </a:r>
            <a:r>
              <a:rPr sz="2300" spc="-4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29" dirty="0">
                <a:solidFill>
                  <a:srgbClr val="25408F"/>
                </a:solidFill>
                <a:latin typeface="Arial"/>
                <a:cs typeface="Arial"/>
              </a:rPr>
              <a:t>αγάπη</a:t>
            </a:r>
            <a:r>
              <a:rPr sz="2300" spc="-4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355" dirty="0">
                <a:solidFill>
                  <a:srgbClr val="25408F"/>
                </a:solidFill>
                <a:latin typeface="Arial"/>
                <a:cs typeface="Arial"/>
              </a:rPr>
              <a:t>θα</a:t>
            </a:r>
            <a:r>
              <a:rPr sz="2300" spc="-4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25" dirty="0">
                <a:solidFill>
                  <a:srgbClr val="25408F"/>
                </a:solidFill>
                <a:latin typeface="Arial"/>
                <a:cs typeface="Arial"/>
              </a:rPr>
              <a:t>διαδεχθεί</a:t>
            </a:r>
            <a:r>
              <a:rPr sz="2300" spc="-4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10" dirty="0">
                <a:solidFill>
                  <a:srgbClr val="25408F"/>
                </a:solidFill>
                <a:latin typeface="Arial"/>
                <a:cs typeface="Arial"/>
              </a:rPr>
              <a:t>το</a:t>
            </a:r>
            <a:r>
              <a:rPr sz="2300" spc="-4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25" dirty="0">
                <a:solidFill>
                  <a:srgbClr val="25408F"/>
                </a:solidFill>
                <a:latin typeface="Arial"/>
                <a:cs typeface="Arial"/>
              </a:rPr>
              <a:t>μίσος  </a:t>
            </a:r>
            <a:r>
              <a:rPr sz="2300" spc="-135" dirty="0">
                <a:solidFill>
                  <a:srgbClr val="25408F"/>
                </a:solidFill>
                <a:latin typeface="Arial"/>
                <a:cs typeface="Arial"/>
              </a:rPr>
              <a:t>και</a:t>
            </a:r>
            <a:r>
              <a:rPr sz="2300" spc="-27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75" dirty="0">
                <a:solidFill>
                  <a:srgbClr val="25408F"/>
                </a:solidFill>
                <a:latin typeface="Arial"/>
                <a:cs typeface="Arial"/>
              </a:rPr>
              <a:t>η</a:t>
            </a:r>
            <a:r>
              <a:rPr sz="2300" spc="-27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355" dirty="0">
                <a:solidFill>
                  <a:srgbClr val="25408F"/>
                </a:solidFill>
                <a:latin typeface="Arial"/>
                <a:cs typeface="Arial"/>
              </a:rPr>
              <a:t>παράδοση</a:t>
            </a:r>
            <a:r>
              <a:rPr sz="2300" spc="-27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75" dirty="0">
                <a:solidFill>
                  <a:srgbClr val="25408F"/>
                </a:solidFill>
                <a:latin typeface="Arial"/>
                <a:cs typeface="Arial"/>
              </a:rPr>
              <a:t>του</a:t>
            </a:r>
            <a:r>
              <a:rPr sz="2300" spc="-27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85" dirty="0">
                <a:solidFill>
                  <a:srgbClr val="25408F"/>
                </a:solidFill>
                <a:latin typeface="Arial"/>
                <a:cs typeface="Arial"/>
              </a:rPr>
              <a:t>στο</a:t>
            </a:r>
            <a:r>
              <a:rPr sz="2300" spc="-27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300" dirty="0">
                <a:solidFill>
                  <a:srgbClr val="25408F"/>
                </a:solidFill>
                <a:latin typeface="Arial"/>
                <a:cs typeface="Arial"/>
              </a:rPr>
              <a:t>Πάθος</a:t>
            </a:r>
            <a:r>
              <a:rPr sz="2300" spc="-27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35" dirty="0">
                <a:solidFill>
                  <a:srgbClr val="25408F"/>
                </a:solidFill>
                <a:latin typeface="Arial"/>
                <a:cs typeface="Arial"/>
              </a:rPr>
              <a:t>και</a:t>
            </a:r>
            <a:r>
              <a:rPr sz="2300" spc="-27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65" dirty="0">
                <a:solidFill>
                  <a:srgbClr val="25408F"/>
                </a:solidFill>
                <a:latin typeface="Arial"/>
                <a:cs typeface="Arial"/>
              </a:rPr>
              <a:t>τον</a:t>
            </a:r>
            <a:r>
              <a:rPr sz="2300" spc="-27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15" dirty="0">
                <a:solidFill>
                  <a:srgbClr val="25408F"/>
                </a:solidFill>
                <a:latin typeface="Arial"/>
                <a:cs typeface="Arial"/>
              </a:rPr>
              <a:t>Σταυρό.</a:t>
            </a:r>
            <a:endParaRPr sz="2300" dirty="0">
              <a:latin typeface="Arial"/>
              <a:cs typeface="Arial"/>
            </a:endParaRPr>
          </a:p>
          <a:p>
            <a:pPr marL="12700" marR="5080" algn="just">
              <a:lnSpc>
                <a:spcPct val="87000"/>
              </a:lnSpc>
              <a:spcBef>
                <a:spcPts val="975"/>
              </a:spcBef>
            </a:pPr>
            <a:r>
              <a:rPr sz="2300" spc="-150" dirty="0">
                <a:solidFill>
                  <a:srgbClr val="25408F"/>
                </a:solidFill>
                <a:latin typeface="Arial"/>
                <a:cs typeface="Arial"/>
              </a:rPr>
              <a:t>Στην</a:t>
            </a:r>
            <a:r>
              <a:rPr sz="2300" spc="1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325" dirty="0">
                <a:solidFill>
                  <a:srgbClr val="25408F"/>
                </a:solidFill>
                <a:latin typeface="Arial"/>
                <a:cs typeface="Arial"/>
              </a:rPr>
              <a:t>Κύπρο</a:t>
            </a:r>
            <a:r>
              <a:rPr sz="2300" spc="1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70" dirty="0">
                <a:solidFill>
                  <a:srgbClr val="25408F"/>
                </a:solidFill>
                <a:latin typeface="Arial"/>
                <a:cs typeface="Arial"/>
              </a:rPr>
              <a:t>έχουμε</a:t>
            </a:r>
            <a:r>
              <a:rPr sz="2300" spc="1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35" dirty="0">
                <a:solidFill>
                  <a:srgbClr val="25408F"/>
                </a:solidFill>
                <a:latin typeface="Arial"/>
                <a:cs typeface="Arial"/>
              </a:rPr>
              <a:t>έθιμο</a:t>
            </a:r>
            <a:r>
              <a:rPr sz="2300" spc="1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25" dirty="0">
                <a:solidFill>
                  <a:srgbClr val="25408F"/>
                </a:solidFill>
                <a:latin typeface="Arial"/>
                <a:cs typeface="Arial"/>
              </a:rPr>
              <a:t>την</a:t>
            </a:r>
            <a:r>
              <a:rPr sz="2300" spc="1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90" dirty="0">
                <a:solidFill>
                  <a:srgbClr val="25408F"/>
                </a:solidFill>
                <a:latin typeface="Arial"/>
                <a:cs typeface="Arial"/>
              </a:rPr>
              <a:t>μέρα</a:t>
            </a:r>
            <a:r>
              <a:rPr sz="2300" spc="1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50" dirty="0">
                <a:solidFill>
                  <a:srgbClr val="25408F"/>
                </a:solidFill>
                <a:latin typeface="Arial"/>
                <a:cs typeface="Arial"/>
              </a:rPr>
              <a:t>αυτή</a:t>
            </a:r>
            <a:r>
              <a:rPr sz="2300" spc="1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60" dirty="0">
                <a:solidFill>
                  <a:srgbClr val="25408F"/>
                </a:solidFill>
                <a:latin typeface="Arial"/>
                <a:cs typeface="Arial"/>
              </a:rPr>
              <a:t>να  </a:t>
            </a:r>
            <a:r>
              <a:rPr sz="2300" spc="-290" dirty="0">
                <a:solidFill>
                  <a:srgbClr val="25408F"/>
                </a:solidFill>
                <a:latin typeface="Arial"/>
                <a:cs typeface="Arial"/>
              </a:rPr>
              <a:t>παίρνουμε</a:t>
            </a:r>
            <a:r>
              <a:rPr sz="2300" spc="-28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80" dirty="0">
                <a:solidFill>
                  <a:srgbClr val="25408F"/>
                </a:solidFill>
                <a:latin typeface="Arial"/>
                <a:cs typeface="Arial"/>
              </a:rPr>
              <a:t>στην</a:t>
            </a:r>
            <a:r>
              <a:rPr sz="2300" spc="-27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95" dirty="0">
                <a:solidFill>
                  <a:srgbClr val="25408F"/>
                </a:solidFill>
                <a:latin typeface="Arial"/>
                <a:cs typeface="Arial"/>
              </a:rPr>
              <a:t>Εκκλησία</a:t>
            </a:r>
            <a:r>
              <a:rPr sz="2300" spc="-19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50" dirty="0">
                <a:solidFill>
                  <a:srgbClr val="25408F"/>
                </a:solidFill>
                <a:latin typeface="Arial"/>
                <a:cs typeface="Arial"/>
              </a:rPr>
              <a:t>ελιά,</a:t>
            </a:r>
            <a:r>
              <a:rPr sz="2300" spc="-14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25" dirty="0">
                <a:solidFill>
                  <a:srgbClr val="25408F"/>
                </a:solidFill>
                <a:latin typeface="Arial"/>
                <a:cs typeface="Arial"/>
              </a:rPr>
              <a:t>την</a:t>
            </a:r>
            <a:r>
              <a:rPr sz="2300" spc="-22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75" dirty="0">
                <a:solidFill>
                  <a:srgbClr val="25408F"/>
                </a:solidFill>
                <a:latin typeface="Arial"/>
                <a:cs typeface="Arial"/>
              </a:rPr>
              <a:t>οποία </a:t>
            </a:r>
            <a:r>
              <a:rPr sz="2300" spc="-27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325" dirty="0">
                <a:solidFill>
                  <a:srgbClr val="25408F"/>
                </a:solidFill>
                <a:latin typeface="Arial"/>
                <a:cs typeface="Arial"/>
              </a:rPr>
              <a:t>αφήνουμε</a:t>
            </a:r>
            <a:r>
              <a:rPr sz="2300" spc="14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65" dirty="0">
                <a:solidFill>
                  <a:srgbClr val="25408F"/>
                </a:solidFill>
                <a:latin typeface="Arial"/>
                <a:cs typeface="Arial"/>
              </a:rPr>
              <a:t>εκεί</a:t>
            </a:r>
            <a:r>
              <a:rPr sz="2300" spc="14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65" dirty="0">
                <a:solidFill>
                  <a:srgbClr val="25408F"/>
                </a:solidFill>
                <a:latin typeface="Arial"/>
                <a:cs typeface="Arial"/>
              </a:rPr>
              <a:t>για</a:t>
            </a:r>
            <a:r>
              <a:rPr sz="2300" spc="14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95" dirty="0">
                <a:solidFill>
                  <a:srgbClr val="25408F"/>
                </a:solidFill>
                <a:latin typeface="Arial"/>
                <a:cs typeface="Arial"/>
              </a:rPr>
              <a:t>40</a:t>
            </a:r>
            <a:r>
              <a:rPr sz="2300" spc="14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300" dirty="0">
                <a:solidFill>
                  <a:srgbClr val="25408F"/>
                </a:solidFill>
                <a:latin typeface="Arial"/>
                <a:cs typeface="Arial"/>
              </a:rPr>
              <a:t>ημέρες</a:t>
            </a:r>
            <a:r>
              <a:rPr sz="2300" spc="14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35" dirty="0">
                <a:solidFill>
                  <a:srgbClr val="25408F"/>
                </a:solidFill>
                <a:latin typeface="Arial"/>
                <a:cs typeface="Arial"/>
              </a:rPr>
              <a:t>και</a:t>
            </a:r>
            <a:r>
              <a:rPr sz="2300" spc="14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315" dirty="0">
                <a:solidFill>
                  <a:srgbClr val="25408F"/>
                </a:solidFill>
                <a:latin typeface="Arial"/>
                <a:cs typeface="Arial"/>
              </a:rPr>
              <a:t>ακολούθως  </a:t>
            </a:r>
            <a:r>
              <a:rPr sz="2300" spc="-225" dirty="0">
                <a:solidFill>
                  <a:srgbClr val="25408F"/>
                </a:solidFill>
                <a:latin typeface="Arial"/>
                <a:cs typeface="Arial"/>
              </a:rPr>
              <a:t>την </a:t>
            </a:r>
            <a:r>
              <a:rPr sz="2300" spc="-260" dirty="0">
                <a:solidFill>
                  <a:srgbClr val="25408F"/>
                </a:solidFill>
                <a:latin typeface="Arial"/>
                <a:cs typeface="Arial"/>
              </a:rPr>
              <a:t>χρησιμοποιούμε </a:t>
            </a:r>
            <a:r>
              <a:rPr sz="2300" spc="-65" dirty="0">
                <a:solidFill>
                  <a:srgbClr val="25408F"/>
                </a:solidFill>
                <a:latin typeface="Arial"/>
                <a:cs typeface="Arial"/>
              </a:rPr>
              <a:t>για </a:t>
            </a:r>
            <a:r>
              <a:rPr sz="2300" spc="-345" dirty="0">
                <a:solidFill>
                  <a:srgbClr val="25408F"/>
                </a:solidFill>
                <a:latin typeface="Arial"/>
                <a:cs typeface="Arial"/>
              </a:rPr>
              <a:t>να </a:t>
            </a:r>
            <a:r>
              <a:rPr sz="2300" spc="-265" dirty="0">
                <a:solidFill>
                  <a:srgbClr val="25408F"/>
                </a:solidFill>
                <a:latin typeface="Arial"/>
                <a:cs typeface="Arial"/>
              </a:rPr>
              <a:t>θυμιάζουμε </a:t>
            </a:r>
            <a:r>
              <a:rPr sz="2300" spc="-215" dirty="0">
                <a:solidFill>
                  <a:srgbClr val="25408F"/>
                </a:solidFill>
                <a:latin typeface="Arial"/>
                <a:cs typeface="Arial"/>
              </a:rPr>
              <a:t>με </a:t>
            </a:r>
            <a:r>
              <a:rPr sz="2300" spc="-165" dirty="0">
                <a:solidFill>
                  <a:srgbClr val="25408F"/>
                </a:solidFill>
                <a:latin typeface="Arial"/>
                <a:cs typeface="Arial"/>
              </a:rPr>
              <a:t>αυ- </a:t>
            </a:r>
            <a:r>
              <a:rPr sz="2300" spc="-62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25" dirty="0">
                <a:solidFill>
                  <a:srgbClr val="25408F"/>
                </a:solidFill>
                <a:latin typeface="Arial"/>
                <a:cs typeface="Arial"/>
              </a:rPr>
              <a:t>τήν </a:t>
            </a:r>
            <a:r>
              <a:rPr sz="2300" spc="-165" dirty="0">
                <a:solidFill>
                  <a:srgbClr val="25408F"/>
                </a:solidFill>
                <a:latin typeface="Arial"/>
                <a:cs typeface="Arial"/>
              </a:rPr>
              <a:t>τα σπίτια </a:t>
            </a:r>
            <a:r>
              <a:rPr sz="2300" spc="-204" dirty="0">
                <a:solidFill>
                  <a:srgbClr val="25408F"/>
                </a:solidFill>
                <a:latin typeface="Arial"/>
                <a:cs typeface="Arial"/>
              </a:rPr>
              <a:t>μας. </a:t>
            </a:r>
            <a:r>
              <a:rPr sz="2300" spc="-195" dirty="0">
                <a:solidFill>
                  <a:srgbClr val="25408F"/>
                </a:solidFill>
                <a:latin typeface="Arial"/>
                <a:cs typeface="Arial"/>
              </a:rPr>
              <a:t>Αυτή </a:t>
            </a:r>
            <a:r>
              <a:rPr sz="2300" spc="-150" dirty="0">
                <a:solidFill>
                  <a:srgbClr val="25408F"/>
                </a:solidFill>
                <a:latin typeface="Arial"/>
                <a:cs typeface="Arial"/>
              </a:rPr>
              <a:t>τη </a:t>
            </a:r>
            <a:r>
              <a:rPr sz="2300" spc="-235" dirty="0">
                <a:solidFill>
                  <a:srgbClr val="25408F"/>
                </a:solidFill>
                <a:latin typeface="Arial"/>
                <a:cs typeface="Arial"/>
              </a:rPr>
              <a:t>μέρα,</a:t>
            </a:r>
            <a:r>
              <a:rPr sz="2300" spc="-229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95" dirty="0">
                <a:solidFill>
                  <a:srgbClr val="25408F"/>
                </a:solidFill>
                <a:latin typeface="Arial"/>
                <a:cs typeface="Arial"/>
              </a:rPr>
              <a:t>κατά </a:t>
            </a:r>
            <a:r>
              <a:rPr sz="2300" spc="-225" dirty="0">
                <a:solidFill>
                  <a:srgbClr val="25408F"/>
                </a:solidFill>
                <a:latin typeface="Arial"/>
                <a:cs typeface="Arial"/>
              </a:rPr>
              <a:t>την </a:t>
            </a:r>
            <a:r>
              <a:rPr sz="2300" spc="-22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355" dirty="0">
                <a:solidFill>
                  <a:srgbClr val="25408F"/>
                </a:solidFill>
                <a:latin typeface="Arial"/>
                <a:cs typeface="Arial"/>
              </a:rPr>
              <a:t>παράδοση</a:t>
            </a:r>
            <a:r>
              <a:rPr sz="2300" spc="-1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20" dirty="0">
                <a:solidFill>
                  <a:srgbClr val="25408F"/>
                </a:solidFill>
                <a:latin typeface="Arial"/>
                <a:cs typeface="Arial"/>
              </a:rPr>
              <a:t>της</a:t>
            </a:r>
            <a:r>
              <a:rPr sz="2300" spc="-1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10" dirty="0">
                <a:solidFill>
                  <a:srgbClr val="25408F"/>
                </a:solidFill>
                <a:latin typeface="Arial"/>
                <a:cs typeface="Arial"/>
              </a:rPr>
              <a:t>Εκκλησίας</a:t>
            </a:r>
            <a:r>
              <a:rPr sz="2300" spc="-1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04" dirty="0">
                <a:solidFill>
                  <a:srgbClr val="25408F"/>
                </a:solidFill>
                <a:latin typeface="Arial"/>
                <a:cs typeface="Arial"/>
              </a:rPr>
              <a:t>μας,</a:t>
            </a:r>
            <a:r>
              <a:rPr sz="2300" spc="-1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80" dirty="0">
                <a:solidFill>
                  <a:srgbClr val="25408F"/>
                </a:solidFill>
                <a:latin typeface="Arial"/>
                <a:cs typeface="Arial"/>
              </a:rPr>
              <a:t>τρώμε</a:t>
            </a:r>
            <a:r>
              <a:rPr sz="2300" spc="-1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40" dirty="0">
                <a:solidFill>
                  <a:srgbClr val="25408F"/>
                </a:solidFill>
                <a:latin typeface="Arial"/>
                <a:cs typeface="Arial"/>
              </a:rPr>
              <a:t>ψάρι.</a:t>
            </a:r>
            <a:endParaRPr sz="23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003448" y="5143"/>
            <a:ext cx="4752340" cy="692150"/>
            <a:chOff x="3003448" y="5143"/>
            <a:chExt cx="4752340" cy="692150"/>
          </a:xfrm>
        </p:grpSpPr>
        <p:sp>
          <p:nvSpPr>
            <p:cNvPr id="7" name="object 7"/>
            <p:cNvSpPr/>
            <p:nvPr/>
          </p:nvSpPr>
          <p:spPr>
            <a:xfrm>
              <a:off x="3105683" y="102806"/>
              <a:ext cx="4650105" cy="594360"/>
            </a:xfrm>
            <a:custGeom>
              <a:avLst/>
              <a:gdLst/>
              <a:ahLst/>
              <a:cxnLst/>
              <a:rect l="l" t="t" r="r" b="b"/>
              <a:pathLst>
                <a:path w="4650105" h="594360">
                  <a:moveTo>
                    <a:pt x="4649724" y="0"/>
                  </a:moveTo>
                  <a:lnTo>
                    <a:pt x="0" y="0"/>
                  </a:lnTo>
                  <a:lnTo>
                    <a:pt x="0" y="594359"/>
                  </a:lnTo>
                  <a:lnTo>
                    <a:pt x="4649724" y="594359"/>
                  </a:lnTo>
                  <a:lnTo>
                    <a:pt x="4649724" y="0"/>
                  </a:lnTo>
                  <a:close/>
                </a:path>
              </a:pathLst>
            </a:custGeom>
            <a:solidFill>
              <a:srgbClr val="00000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03448" y="5143"/>
              <a:ext cx="4677410" cy="612775"/>
            </a:xfrm>
            <a:custGeom>
              <a:avLst/>
              <a:gdLst/>
              <a:ahLst/>
              <a:cxnLst/>
              <a:rect l="l" t="t" r="r" b="b"/>
              <a:pathLst>
                <a:path w="4677409" h="612775">
                  <a:moveTo>
                    <a:pt x="4677156" y="0"/>
                  </a:moveTo>
                  <a:lnTo>
                    <a:pt x="0" y="0"/>
                  </a:lnTo>
                  <a:lnTo>
                    <a:pt x="0" y="612648"/>
                  </a:lnTo>
                  <a:lnTo>
                    <a:pt x="4677156" y="612648"/>
                  </a:lnTo>
                  <a:lnTo>
                    <a:pt x="4677156" y="0"/>
                  </a:lnTo>
                  <a:close/>
                </a:path>
              </a:pathLst>
            </a:custGeom>
            <a:solidFill>
              <a:srgbClr val="FFFFF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96369" y="105224"/>
              <a:ext cx="297180" cy="319405"/>
            </a:xfrm>
            <a:custGeom>
              <a:avLst/>
              <a:gdLst/>
              <a:ahLst/>
              <a:cxnLst/>
              <a:rect l="l" t="t" r="r" b="b"/>
              <a:pathLst>
                <a:path w="297179" h="319405">
                  <a:moveTo>
                    <a:pt x="296913" y="307403"/>
                  </a:moveTo>
                  <a:lnTo>
                    <a:pt x="257816" y="289691"/>
                  </a:lnTo>
                  <a:lnTo>
                    <a:pt x="128930" y="149415"/>
                  </a:lnTo>
                  <a:lnTo>
                    <a:pt x="208343" y="48628"/>
                  </a:lnTo>
                  <a:lnTo>
                    <a:pt x="241081" y="17990"/>
                  </a:lnTo>
                  <a:lnTo>
                    <a:pt x="266547" y="12052"/>
                  </a:lnTo>
                  <a:lnTo>
                    <a:pt x="266547" y="0"/>
                  </a:lnTo>
                  <a:lnTo>
                    <a:pt x="226699" y="85"/>
                  </a:lnTo>
                  <a:lnTo>
                    <a:pt x="197567" y="114"/>
                  </a:lnTo>
                  <a:lnTo>
                    <a:pt x="179150" y="85"/>
                  </a:lnTo>
                  <a:lnTo>
                    <a:pt x="171449" y="0"/>
                  </a:lnTo>
                  <a:lnTo>
                    <a:pt x="171449" y="12052"/>
                  </a:lnTo>
                  <a:lnTo>
                    <a:pt x="182292" y="12792"/>
                  </a:lnTo>
                  <a:lnTo>
                    <a:pt x="190034" y="15012"/>
                  </a:lnTo>
                  <a:lnTo>
                    <a:pt x="194679" y="18712"/>
                  </a:lnTo>
                  <a:lnTo>
                    <a:pt x="196227" y="23888"/>
                  </a:lnTo>
                  <a:lnTo>
                    <a:pt x="194344" y="30163"/>
                  </a:lnTo>
                  <a:lnTo>
                    <a:pt x="166090" y="74790"/>
                  </a:lnTo>
                  <a:lnTo>
                    <a:pt x="131933" y="121499"/>
                  </a:lnTo>
                  <a:lnTo>
                    <a:pt x="103733" y="153149"/>
                  </a:lnTo>
                  <a:lnTo>
                    <a:pt x="96138" y="156489"/>
                  </a:lnTo>
                  <a:lnTo>
                    <a:pt x="87960" y="156489"/>
                  </a:lnTo>
                  <a:lnTo>
                    <a:pt x="82829" y="156489"/>
                  </a:lnTo>
                  <a:lnTo>
                    <a:pt x="82156" y="39065"/>
                  </a:lnTo>
                  <a:lnTo>
                    <a:pt x="118325" y="12052"/>
                  </a:lnTo>
                  <a:lnTo>
                    <a:pt x="118325" y="0"/>
                  </a:lnTo>
                  <a:lnTo>
                    <a:pt x="68819" y="85"/>
                  </a:lnTo>
                  <a:lnTo>
                    <a:pt x="32597" y="114"/>
                  </a:lnTo>
                  <a:lnTo>
                    <a:pt x="9658" y="85"/>
                  </a:lnTo>
                  <a:lnTo>
                    <a:pt x="0" y="0"/>
                  </a:lnTo>
                  <a:lnTo>
                    <a:pt x="0" y="12052"/>
                  </a:lnTo>
                  <a:lnTo>
                    <a:pt x="39403" y="24609"/>
                  </a:lnTo>
                  <a:lnTo>
                    <a:pt x="41973" y="43535"/>
                  </a:lnTo>
                  <a:lnTo>
                    <a:pt x="41973" y="268554"/>
                  </a:lnTo>
                  <a:lnTo>
                    <a:pt x="29768" y="307403"/>
                  </a:lnTo>
                  <a:lnTo>
                    <a:pt x="18681" y="307403"/>
                  </a:lnTo>
                  <a:lnTo>
                    <a:pt x="8039" y="307403"/>
                  </a:lnTo>
                  <a:lnTo>
                    <a:pt x="8039" y="319239"/>
                  </a:lnTo>
                  <a:lnTo>
                    <a:pt x="125463" y="319239"/>
                  </a:lnTo>
                  <a:lnTo>
                    <a:pt x="125463" y="307403"/>
                  </a:lnTo>
                  <a:lnTo>
                    <a:pt x="111123" y="306803"/>
                  </a:lnTo>
                  <a:lnTo>
                    <a:pt x="99915" y="305003"/>
                  </a:lnTo>
                  <a:lnTo>
                    <a:pt x="82156" y="258508"/>
                  </a:lnTo>
                  <a:lnTo>
                    <a:pt x="82156" y="168325"/>
                  </a:lnTo>
                  <a:lnTo>
                    <a:pt x="90131" y="168325"/>
                  </a:lnTo>
                  <a:lnTo>
                    <a:pt x="97053" y="171526"/>
                  </a:lnTo>
                  <a:lnTo>
                    <a:pt x="126497" y="204185"/>
                  </a:lnTo>
                  <a:lnTo>
                    <a:pt x="161097" y="242804"/>
                  </a:lnTo>
                  <a:lnTo>
                    <a:pt x="172123" y="255168"/>
                  </a:lnTo>
                  <a:lnTo>
                    <a:pt x="198031" y="283197"/>
                  </a:lnTo>
                  <a:lnTo>
                    <a:pt x="217939" y="303220"/>
                  </a:lnTo>
                  <a:lnTo>
                    <a:pt x="231850" y="315234"/>
                  </a:lnTo>
                  <a:lnTo>
                    <a:pt x="239763" y="319239"/>
                  </a:lnTo>
                  <a:lnTo>
                    <a:pt x="296913" y="319239"/>
                  </a:lnTo>
                  <a:lnTo>
                    <a:pt x="296913" y="30740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48168" y="202803"/>
              <a:ext cx="226326" cy="24171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736295" y="215507"/>
              <a:ext cx="184785" cy="313690"/>
            </a:xfrm>
            <a:custGeom>
              <a:avLst/>
              <a:gdLst/>
              <a:ahLst/>
              <a:cxnLst/>
              <a:rect l="l" t="t" r="r" b="b"/>
              <a:pathLst>
                <a:path w="184785" h="313690">
                  <a:moveTo>
                    <a:pt x="162077" y="30581"/>
                  </a:moveTo>
                  <a:lnTo>
                    <a:pt x="149673" y="17203"/>
                  </a:lnTo>
                  <a:lnTo>
                    <a:pt x="136124" y="7646"/>
                  </a:lnTo>
                  <a:lnTo>
                    <a:pt x="121433" y="1911"/>
                  </a:lnTo>
                  <a:lnTo>
                    <a:pt x="105600" y="0"/>
                  </a:lnTo>
                  <a:lnTo>
                    <a:pt x="78696" y="3585"/>
                  </a:lnTo>
                  <a:lnTo>
                    <a:pt x="38286" y="32270"/>
                  </a:lnTo>
                  <a:lnTo>
                    <a:pt x="18865" y="76399"/>
                  </a:lnTo>
                  <a:lnTo>
                    <a:pt x="10384" y="130201"/>
                  </a:lnTo>
                  <a:lnTo>
                    <a:pt x="0" y="310527"/>
                  </a:lnTo>
                  <a:lnTo>
                    <a:pt x="1790" y="313207"/>
                  </a:lnTo>
                  <a:lnTo>
                    <a:pt x="28130" y="304952"/>
                  </a:lnTo>
                  <a:lnTo>
                    <a:pt x="37731" y="193319"/>
                  </a:lnTo>
                  <a:lnTo>
                    <a:pt x="47373" y="203187"/>
                  </a:lnTo>
                  <a:lnTo>
                    <a:pt x="58659" y="210235"/>
                  </a:lnTo>
                  <a:lnTo>
                    <a:pt x="71591" y="214464"/>
                  </a:lnTo>
                  <a:lnTo>
                    <a:pt x="86169" y="215874"/>
                  </a:lnTo>
                  <a:lnTo>
                    <a:pt x="108105" y="213390"/>
                  </a:lnTo>
                  <a:lnTo>
                    <a:pt x="144942" y="193521"/>
                  </a:lnTo>
                  <a:lnTo>
                    <a:pt x="170486" y="157702"/>
                  </a:lnTo>
                  <a:lnTo>
                    <a:pt x="182653" y="116068"/>
                  </a:lnTo>
                  <a:lnTo>
                    <a:pt x="184175" y="92862"/>
                  </a:lnTo>
                  <a:lnTo>
                    <a:pt x="182794" y="76331"/>
                  </a:lnTo>
                  <a:lnTo>
                    <a:pt x="178650" y="60440"/>
                  </a:lnTo>
                  <a:lnTo>
                    <a:pt x="171745" y="45190"/>
                  </a:lnTo>
                  <a:lnTo>
                    <a:pt x="162077" y="3058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63778" y="224461"/>
              <a:ext cx="136804" cy="20645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82727" y="202808"/>
              <a:ext cx="128981" cy="24127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48102" y="194100"/>
              <a:ext cx="228765" cy="24997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421940" y="215501"/>
              <a:ext cx="234950" cy="217170"/>
            </a:xfrm>
            <a:custGeom>
              <a:avLst/>
              <a:gdLst/>
              <a:ahLst/>
              <a:cxnLst/>
              <a:rect l="l" t="t" r="r" b="b"/>
              <a:pathLst>
                <a:path w="234950" h="217170">
                  <a:moveTo>
                    <a:pt x="226364" y="147789"/>
                  </a:moveTo>
                  <a:lnTo>
                    <a:pt x="197345" y="180835"/>
                  </a:lnTo>
                  <a:lnTo>
                    <a:pt x="190195" y="180835"/>
                  </a:lnTo>
                  <a:lnTo>
                    <a:pt x="185432" y="180835"/>
                  </a:lnTo>
                  <a:lnTo>
                    <a:pt x="179781" y="176593"/>
                  </a:lnTo>
                  <a:lnTo>
                    <a:pt x="173228" y="168109"/>
                  </a:lnTo>
                  <a:lnTo>
                    <a:pt x="168910" y="161556"/>
                  </a:lnTo>
                  <a:lnTo>
                    <a:pt x="164604" y="155079"/>
                  </a:lnTo>
                  <a:lnTo>
                    <a:pt x="160286" y="148678"/>
                  </a:lnTo>
                  <a:lnTo>
                    <a:pt x="119202" y="87287"/>
                  </a:lnTo>
                  <a:lnTo>
                    <a:pt x="138850" y="65708"/>
                  </a:lnTo>
                  <a:lnTo>
                    <a:pt x="155370" y="50293"/>
                  </a:lnTo>
                  <a:lnTo>
                    <a:pt x="168763" y="41043"/>
                  </a:lnTo>
                  <a:lnTo>
                    <a:pt x="179031" y="37960"/>
                  </a:lnTo>
                  <a:lnTo>
                    <a:pt x="182308" y="37960"/>
                  </a:lnTo>
                  <a:lnTo>
                    <a:pt x="186258" y="39560"/>
                  </a:lnTo>
                  <a:lnTo>
                    <a:pt x="190868" y="42748"/>
                  </a:lnTo>
                  <a:lnTo>
                    <a:pt x="195478" y="45961"/>
                  </a:lnTo>
                  <a:lnTo>
                    <a:pt x="199047" y="47548"/>
                  </a:lnTo>
                  <a:lnTo>
                    <a:pt x="201587" y="47548"/>
                  </a:lnTo>
                  <a:lnTo>
                    <a:pt x="208280" y="47548"/>
                  </a:lnTo>
                  <a:lnTo>
                    <a:pt x="213931" y="44424"/>
                  </a:lnTo>
                  <a:lnTo>
                    <a:pt x="218554" y="38176"/>
                  </a:lnTo>
                  <a:lnTo>
                    <a:pt x="222872" y="32372"/>
                  </a:lnTo>
                  <a:lnTo>
                    <a:pt x="225031" y="26123"/>
                  </a:lnTo>
                  <a:lnTo>
                    <a:pt x="225031" y="19430"/>
                  </a:lnTo>
                  <a:lnTo>
                    <a:pt x="225031" y="13766"/>
                  </a:lnTo>
                  <a:lnTo>
                    <a:pt x="223088" y="9118"/>
                  </a:lnTo>
                  <a:lnTo>
                    <a:pt x="219214" y="5473"/>
                  </a:lnTo>
                  <a:lnTo>
                    <a:pt x="215341" y="1828"/>
                  </a:lnTo>
                  <a:lnTo>
                    <a:pt x="210578" y="0"/>
                  </a:lnTo>
                  <a:lnTo>
                    <a:pt x="204927" y="0"/>
                  </a:lnTo>
                  <a:lnTo>
                    <a:pt x="198562" y="600"/>
                  </a:lnTo>
                  <a:lnTo>
                    <a:pt x="165565" y="22995"/>
                  </a:lnTo>
                  <a:lnTo>
                    <a:pt x="134992" y="51260"/>
                  </a:lnTo>
                  <a:lnTo>
                    <a:pt x="92559" y="91217"/>
                  </a:lnTo>
                  <a:lnTo>
                    <a:pt x="76288" y="106921"/>
                  </a:lnTo>
                  <a:lnTo>
                    <a:pt x="83489" y="64973"/>
                  </a:lnTo>
                  <a:lnTo>
                    <a:pt x="85347" y="52928"/>
                  </a:lnTo>
                  <a:lnTo>
                    <a:pt x="86672" y="41806"/>
                  </a:lnTo>
                  <a:lnTo>
                    <a:pt x="87467" y="31606"/>
                  </a:lnTo>
                  <a:lnTo>
                    <a:pt x="87731" y="22326"/>
                  </a:lnTo>
                  <a:lnTo>
                    <a:pt x="86545" y="12558"/>
                  </a:lnTo>
                  <a:lnTo>
                    <a:pt x="82988" y="5581"/>
                  </a:lnTo>
                  <a:lnTo>
                    <a:pt x="77058" y="1395"/>
                  </a:lnTo>
                  <a:lnTo>
                    <a:pt x="68757" y="0"/>
                  </a:lnTo>
                  <a:lnTo>
                    <a:pt x="52067" y="3600"/>
                  </a:lnTo>
                  <a:lnTo>
                    <a:pt x="35045" y="14400"/>
                  </a:lnTo>
                  <a:lnTo>
                    <a:pt x="17690" y="32398"/>
                  </a:lnTo>
                  <a:lnTo>
                    <a:pt x="0" y="57594"/>
                  </a:lnTo>
                  <a:lnTo>
                    <a:pt x="8255" y="65862"/>
                  </a:lnTo>
                  <a:lnTo>
                    <a:pt x="15989" y="55003"/>
                  </a:lnTo>
                  <a:lnTo>
                    <a:pt x="20612" y="48742"/>
                  </a:lnTo>
                  <a:lnTo>
                    <a:pt x="22098" y="47104"/>
                  </a:lnTo>
                  <a:lnTo>
                    <a:pt x="28651" y="40119"/>
                  </a:lnTo>
                  <a:lnTo>
                    <a:pt x="35191" y="36614"/>
                  </a:lnTo>
                  <a:lnTo>
                    <a:pt x="41744" y="36614"/>
                  </a:lnTo>
                  <a:lnTo>
                    <a:pt x="47993" y="36614"/>
                  </a:lnTo>
                  <a:lnTo>
                    <a:pt x="51117" y="41300"/>
                  </a:lnTo>
                  <a:lnTo>
                    <a:pt x="51117" y="50685"/>
                  </a:lnTo>
                  <a:lnTo>
                    <a:pt x="51117" y="54851"/>
                  </a:lnTo>
                  <a:lnTo>
                    <a:pt x="50520" y="60502"/>
                  </a:lnTo>
                  <a:lnTo>
                    <a:pt x="49326" y="67640"/>
                  </a:lnTo>
                  <a:lnTo>
                    <a:pt x="26339" y="205828"/>
                  </a:lnTo>
                  <a:lnTo>
                    <a:pt x="40170" y="215430"/>
                  </a:lnTo>
                  <a:lnTo>
                    <a:pt x="43738" y="215430"/>
                  </a:lnTo>
                  <a:lnTo>
                    <a:pt x="55041" y="215430"/>
                  </a:lnTo>
                  <a:lnTo>
                    <a:pt x="61201" y="212382"/>
                  </a:lnTo>
                  <a:lnTo>
                    <a:pt x="62255" y="206273"/>
                  </a:lnTo>
                  <a:lnTo>
                    <a:pt x="75704" y="125412"/>
                  </a:lnTo>
                  <a:lnTo>
                    <a:pt x="92240" y="110731"/>
                  </a:lnTo>
                  <a:lnTo>
                    <a:pt x="133146" y="172351"/>
                  </a:lnTo>
                  <a:lnTo>
                    <a:pt x="159358" y="207480"/>
                  </a:lnTo>
                  <a:lnTo>
                    <a:pt x="179641" y="216776"/>
                  </a:lnTo>
                  <a:lnTo>
                    <a:pt x="188816" y="215297"/>
                  </a:lnTo>
                  <a:lnTo>
                    <a:pt x="197575" y="210859"/>
                  </a:lnTo>
                  <a:lnTo>
                    <a:pt x="205917" y="203462"/>
                  </a:lnTo>
                  <a:lnTo>
                    <a:pt x="213842" y="193103"/>
                  </a:lnTo>
                  <a:lnTo>
                    <a:pt x="234403" y="153149"/>
                  </a:lnTo>
                  <a:lnTo>
                    <a:pt x="226364" y="14778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21737" y="79795"/>
              <a:ext cx="95719" cy="11783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717229" y="215507"/>
              <a:ext cx="244475" cy="209550"/>
            </a:xfrm>
            <a:custGeom>
              <a:avLst/>
              <a:gdLst/>
              <a:ahLst/>
              <a:cxnLst/>
              <a:rect l="l" t="t" r="r" b="b"/>
              <a:pathLst>
                <a:path w="244475" h="209550">
                  <a:moveTo>
                    <a:pt x="235305" y="143090"/>
                  </a:moveTo>
                  <a:lnTo>
                    <a:pt x="232321" y="149644"/>
                  </a:lnTo>
                  <a:lnTo>
                    <a:pt x="227711" y="156260"/>
                  </a:lnTo>
                  <a:lnTo>
                    <a:pt x="221462" y="162966"/>
                  </a:lnTo>
                  <a:lnTo>
                    <a:pt x="214020" y="171005"/>
                  </a:lnTo>
                  <a:lnTo>
                    <a:pt x="207467" y="175018"/>
                  </a:lnTo>
                  <a:lnTo>
                    <a:pt x="201815" y="175018"/>
                  </a:lnTo>
                  <a:lnTo>
                    <a:pt x="194970" y="175018"/>
                  </a:lnTo>
                  <a:lnTo>
                    <a:pt x="191541" y="170548"/>
                  </a:lnTo>
                  <a:lnTo>
                    <a:pt x="191541" y="161620"/>
                  </a:lnTo>
                  <a:lnTo>
                    <a:pt x="192225" y="148904"/>
                  </a:lnTo>
                  <a:lnTo>
                    <a:pt x="194276" y="133523"/>
                  </a:lnTo>
                  <a:lnTo>
                    <a:pt x="197697" y="115476"/>
                  </a:lnTo>
                  <a:lnTo>
                    <a:pt x="202488" y="94767"/>
                  </a:lnTo>
                  <a:lnTo>
                    <a:pt x="207272" y="74050"/>
                  </a:lnTo>
                  <a:lnTo>
                    <a:pt x="210689" y="56000"/>
                  </a:lnTo>
                  <a:lnTo>
                    <a:pt x="212740" y="40617"/>
                  </a:lnTo>
                  <a:lnTo>
                    <a:pt x="213423" y="27901"/>
                  </a:lnTo>
                  <a:lnTo>
                    <a:pt x="212013" y="15693"/>
                  </a:lnTo>
                  <a:lnTo>
                    <a:pt x="207786" y="6973"/>
                  </a:lnTo>
                  <a:lnTo>
                    <a:pt x="200741" y="1743"/>
                  </a:lnTo>
                  <a:lnTo>
                    <a:pt x="190881" y="0"/>
                  </a:lnTo>
                  <a:lnTo>
                    <a:pt x="175738" y="2497"/>
                  </a:lnTo>
                  <a:lnTo>
                    <a:pt x="142366" y="22476"/>
                  </a:lnTo>
                  <a:lnTo>
                    <a:pt x="109922" y="56084"/>
                  </a:lnTo>
                  <a:lnTo>
                    <a:pt x="86037" y="89351"/>
                  </a:lnTo>
                  <a:lnTo>
                    <a:pt x="76352" y="106489"/>
                  </a:lnTo>
                  <a:lnTo>
                    <a:pt x="75463" y="106489"/>
                  </a:lnTo>
                  <a:lnTo>
                    <a:pt x="83273" y="64731"/>
                  </a:lnTo>
                  <a:lnTo>
                    <a:pt x="87960" y="22542"/>
                  </a:lnTo>
                  <a:lnTo>
                    <a:pt x="86774" y="12681"/>
                  </a:lnTo>
                  <a:lnTo>
                    <a:pt x="83216" y="5637"/>
                  </a:lnTo>
                  <a:lnTo>
                    <a:pt x="77287" y="1409"/>
                  </a:lnTo>
                  <a:lnTo>
                    <a:pt x="68986" y="0"/>
                  </a:lnTo>
                  <a:lnTo>
                    <a:pt x="52286" y="3598"/>
                  </a:lnTo>
                  <a:lnTo>
                    <a:pt x="35221" y="14395"/>
                  </a:lnTo>
                  <a:lnTo>
                    <a:pt x="17792" y="32393"/>
                  </a:lnTo>
                  <a:lnTo>
                    <a:pt x="0" y="57594"/>
                  </a:lnTo>
                  <a:lnTo>
                    <a:pt x="8483" y="65849"/>
                  </a:lnTo>
                  <a:lnTo>
                    <a:pt x="16078" y="54991"/>
                  </a:lnTo>
                  <a:lnTo>
                    <a:pt x="20612" y="48742"/>
                  </a:lnTo>
                  <a:lnTo>
                    <a:pt x="22110" y="47104"/>
                  </a:lnTo>
                  <a:lnTo>
                    <a:pt x="28651" y="40106"/>
                  </a:lnTo>
                  <a:lnTo>
                    <a:pt x="35204" y="36614"/>
                  </a:lnTo>
                  <a:lnTo>
                    <a:pt x="41757" y="36614"/>
                  </a:lnTo>
                  <a:lnTo>
                    <a:pt x="48006" y="36614"/>
                  </a:lnTo>
                  <a:lnTo>
                    <a:pt x="51130" y="41148"/>
                  </a:lnTo>
                  <a:lnTo>
                    <a:pt x="51130" y="50228"/>
                  </a:lnTo>
                  <a:lnTo>
                    <a:pt x="51130" y="53657"/>
                  </a:lnTo>
                  <a:lnTo>
                    <a:pt x="50533" y="59461"/>
                  </a:lnTo>
                  <a:lnTo>
                    <a:pt x="49339" y="67640"/>
                  </a:lnTo>
                  <a:lnTo>
                    <a:pt x="29692" y="202907"/>
                  </a:lnTo>
                  <a:lnTo>
                    <a:pt x="33413" y="206933"/>
                  </a:lnTo>
                  <a:lnTo>
                    <a:pt x="38620" y="208953"/>
                  </a:lnTo>
                  <a:lnTo>
                    <a:pt x="45313" y="208953"/>
                  </a:lnTo>
                  <a:lnTo>
                    <a:pt x="55422" y="208953"/>
                  </a:lnTo>
                  <a:lnTo>
                    <a:pt x="60782" y="207098"/>
                  </a:lnTo>
                  <a:lnTo>
                    <a:pt x="61379" y="203365"/>
                  </a:lnTo>
                  <a:lnTo>
                    <a:pt x="65595" y="177469"/>
                  </a:lnTo>
                  <a:lnTo>
                    <a:pt x="77044" y="137680"/>
                  </a:lnTo>
                  <a:lnTo>
                    <a:pt x="99314" y="92862"/>
                  </a:lnTo>
                  <a:lnTo>
                    <a:pt x="131757" y="50674"/>
                  </a:lnTo>
                  <a:lnTo>
                    <a:pt x="163410" y="36614"/>
                  </a:lnTo>
                  <a:lnTo>
                    <a:pt x="171754" y="36614"/>
                  </a:lnTo>
                  <a:lnTo>
                    <a:pt x="175920" y="41071"/>
                  </a:lnTo>
                  <a:lnTo>
                    <a:pt x="175920" y="49999"/>
                  </a:lnTo>
                  <a:lnTo>
                    <a:pt x="175243" y="62735"/>
                  </a:lnTo>
                  <a:lnTo>
                    <a:pt x="173213" y="78158"/>
                  </a:lnTo>
                  <a:lnTo>
                    <a:pt x="169828" y="96273"/>
                  </a:lnTo>
                  <a:lnTo>
                    <a:pt x="165087" y="117081"/>
                  </a:lnTo>
                  <a:lnTo>
                    <a:pt x="160353" y="137896"/>
                  </a:lnTo>
                  <a:lnTo>
                    <a:pt x="156972" y="156014"/>
                  </a:lnTo>
                  <a:lnTo>
                    <a:pt x="154943" y="171439"/>
                  </a:lnTo>
                  <a:lnTo>
                    <a:pt x="154266" y="184175"/>
                  </a:lnTo>
                  <a:lnTo>
                    <a:pt x="155578" y="195017"/>
                  </a:lnTo>
                  <a:lnTo>
                    <a:pt x="159513" y="202760"/>
                  </a:lnTo>
                  <a:lnTo>
                    <a:pt x="166070" y="207405"/>
                  </a:lnTo>
                  <a:lnTo>
                    <a:pt x="175247" y="208953"/>
                  </a:lnTo>
                  <a:lnTo>
                    <a:pt x="186215" y="207669"/>
                  </a:lnTo>
                  <a:lnTo>
                    <a:pt x="221336" y="182861"/>
                  </a:lnTo>
                  <a:lnTo>
                    <a:pt x="244233" y="149123"/>
                  </a:lnTo>
                  <a:lnTo>
                    <a:pt x="235305" y="14309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88421" y="209725"/>
              <a:ext cx="214706" cy="23435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460473" y="215287"/>
              <a:ext cx="273050" cy="216535"/>
            </a:xfrm>
            <a:custGeom>
              <a:avLst/>
              <a:gdLst/>
              <a:ahLst/>
              <a:cxnLst/>
              <a:rect l="l" t="t" r="r" b="b"/>
              <a:pathLst>
                <a:path w="273050" h="216534">
                  <a:moveTo>
                    <a:pt x="266547" y="27647"/>
                  </a:moveTo>
                  <a:lnTo>
                    <a:pt x="261580" y="15548"/>
                  </a:lnTo>
                  <a:lnTo>
                    <a:pt x="255384" y="6908"/>
                  </a:lnTo>
                  <a:lnTo>
                    <a:pt x="247959" y="1726"/>
                  </a:lnTo>
                  <a:lnTo>
                    <a:pt x="239306" y="0"/>
                  </a:lnTo>
                  <a:lnTo>
                    <a:pt x="229336" y="0"/>
                  </a:lnTo>
                  <a:lnTo>
                    <a:pt x="224358" y="6019"/>
                  </a:lnTo>
                  <a:lnTo>
                    <a:pt x="224358" y="18059"/>
                  </a:lnTo>
                  <a:lnTo>
                    <a:pt x="225258" y="22288"/>
                  </a:lnTo>
                  <a:lnTo>
                    <a:pt x="227958" y="29849"/>
                  </a:lnTo>
                  <a:lnTo>
                    <a:pt x="232459" y="40742"/>
                  </a:lnTo>
                  <a:lnTo>
                    <a:pt x="238760" y="54965"/>
                  </a:lnTo>
                  <a:lnTo>
                    <a:pt x="245053" y="69884"/>
                  </a:lnTo>
                  <a:lnTo>
                    <a:pt x="249550" y="82864"/>
                  </a:lnTo>
                  <a:lnTo>
                    <a:pt x="252249" y="93906"/>
                  </a:lnTo>
                  <a:lnTo>
                    <a:pt x="253149" y="103009"/>
                  </a:lnTo>
                  <a:lnTo>
                    <a:pt x="252201" y="116418"/>
                  </a:lnTo>
                  <a:lnTo>
                    <a:pt x="237972" y="156972"/>
                  </a:lnTo>
                  <a:lnTo>
                    <a:pt x="207627" y="186654"/>
                  </a:lnTo>
                  <a:lnTo>
                    <a:pt x="195783" y="188633"/>
                  </a:lnTo>
                  <a:lnTo>
                    <a:pt x="179173" y="182537"/>
                  </a:lnTo>
                  <a:lnTo>
                    <a:pt x="167311" y="164250"/>
                  </a:lnTo>
                  <a:lnTo>
                    <a:pt x="160194" y="133774"/>
                  </a:lnTo>
                  <a:lnTo>
                    <a:pt x="157822" y="91109"/>
                  </a:lnTo>
                  <a:lnTo>
                    <a:pt x="157822" y="86880"/>
                  </a:lnTo>
                  <a:lnTo>
                    <a:pt x="162999" y="75805"/>
                  </a:lnTo>
                  <a:lnTo>
                    <a:pt x="166698" y="65285"/>
                  </a:lnTo>
                  <a:lnTo>
                    <a:pt x="168918" y="55321"/>
                  </a:lnTo>
                  <a:lnTo>
                    <a:pt x="169659" y="45910"/>
                  </a:lnTo>
                  <a:lnTo>
                    <a:pt x="168404" y="35099"/>
                  </a:lnTo>
                  <a:lnTo>
                    <a:pt x="164638" y="27376"/>
                  </a:lnTo>
                  <a:lnTo>
                    <a:pt x="158359" y="22741"/>
                  </a:lnTo>
                  <a:lnTo>
                    <a:pt x="149567" y="21196"/>
                  </a:lnTo>
                  <a:lnTo>
                    <a:pt x="141741" y="23179"/>
                  </a:lnTo>
                  <a:lnTo>
                    <a:pt x="126461" y="67081"/>
                  </a:lnTo>
                  <a:lnTo>
                    <a:pt x="125234" y="98894"/>
                  </a:lnTo>
                  <a:lnTo>
                    <a:pt x="121843" y="112970"/>
                  </a:lnTo>
                  <a:lnTo>
                    <a:pt x="100457" y="155371"/>
                  </a:lnTo>
                  <a:lnTo>
                    <a:pt x="64622" y="186554"/>
                  </a:lnTo>
                  <a:lnTo>
                    <a:pt x="52235" y="188633"/>
                  </a:lnTo>
                  <a:lnTo>
                    <a:pt x="43193" y="187349"/>
                  </a:lnTo>
                  <a:lnTo>
                    <a:pt x="16570" y="150352"/>
                  </a:lnTo>
                  <a:lnTo>
                    <a:pt x="14503" y="130149"/>
                  </a:lnTo>
                  <a:lnTo>
                    <a:pt x="15689" y="116430"/>
                  </a:lnTo>
                  <a:lnTo>
                    <a:pt x="33477" y="75450"/>
                  </a:lnTo>
                  <a:lnTo>
                    <a:pt x="69202" y="35941"/>
                  </a:lnTo>
                  <a:lnTo>
                    <a:pt x="77503" y="27468"/>
                  </a:lnTo>
                  <a:lnTo>
                    <a:pt x="84162" y="0"/>
                  </a:lnTo>
                  <a:lnTo>
                    <a:pt x="76123" y="0"/>
                  </a:lnTo>
                  <a:lnTo>
                    <a:pt x="31541" y="30887"/>
                  </a:lnTo>
                  <a:lnTo>
                    <a:pt x="10790" y="76998"/>
                  </a:lnTo>
                  <a:lnTo>
                    <a:pt x="1198" y="119079"/>
                  </a:lnTo>
                  <a:lnTo>
                    <a:pt x="0" y="139077"/>
                  </a:lnTo>
                  <a:lnTo>
                    <a:pt x="711" y="153560"/>
                  </a:lnTo>
                  <a:lnTo>
                    <a:pt x="19360" y="201399"/>
                  </a:lnTo>
                  <a:lnTo>
                    <a:pt x="53352" y="216090"/>
                  </a:lnTo>
                  <a:lnTo>
                    <a:pt x="65656" y="214361"/>
                  </a:lnTo>
                  <a:lnTo>
                    <a:pt x="100228" y="188404"/>
                  </a:lnTo>
                  <a:lnTo>
                    <a:pt x="121581" y="152414"/>
                  </a:lnTo>
                  <a:lnTo>
                    <a:pt x="127469" y="137960"/>
                  </a:lnTo>
                  <a:lnTo>
                    <a:pt x="128331" y="152652"/>
                  </a:lnTo>
                  <a:lnTo>
                    <a:pt x="146414" y="200981"/>
                  </a:lnTo>
                  <a:lnTo>
                    <a:pt x="180149" y="216090"/>
                  </a:lnTo>
                  <a:lnTo>
                    <a:pt x="201511" y="212828"/>
                  </a:lnTo>
                  <a:lnTo>
                    <a:pt x="237124" y="186735"/>
                  </a:lnTo>
                  <a:lnTo>
                    <a:pt x="260648" y="142248"/>
                  </a:lnTo>
                  <a:lnTo>
                    <a:pt x="271253" y="96085"/>
                  </a:lnTo>
                  <a:lnTo>
                    <a:pt x="272580" y="71577"/>
                  </a:lnTo>
                  <a:lnTo>
                    <a:pt x="272201" y="59551"/>
                  </a:lnTo>
                  <a:lnTo>
                    <a:pt x="271068" y="48221"/>
                  </a:lnTo>
                  <a:lnTo>
                    <a:pt x="269183" y="37587"/>
                  </a:lnTo>
                  <a:lnTo>
                    <a:pt x="266547" y="2764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97533" y="202358"/>
              <a:ext cx="223189" cy="24171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267997" y="105220"/>
              <a:ext cx="248285" cy="319405"/>
            </a:xfrm>
            <a:custGeom>
              <a:avLst/>
              <a:gdLst/>
              <a:ahLst/>
              <a:cxnLst/>
              <a:rect l="l" t="t" r="r" b="b"/>
              <a:pathLst>
                <a:path w="248284" h="319405">
                  <a:moveTo>
                    <a:pt x="219671" y="175247"/>
                  </a:moveTo>
                  <a:lnTo>
                    <a:pt x="206136" y="165803"/>
                  </a:lnTo>
                  <a:lnTo>
                    <a:pt x="190314" y="158449"/>
                  </a:lnTo>
                  <a:lnTo>
                    <a:pt x="172203" y="153189"/>
                  </a:lnTo>
                  <a:lnTo>
                    <a:pt x="151803" y="150025"/>
                  </a:lnTo>
                  <a:lnTo>
                    <a:pt x="151587" y="149123"/>
                  </a:lnTo>
                  <a:lnTo>
                    <a:pt x="192561" y="137364"/>
                  </a:lnTo>
                  <a:lnTo>
                    <a:pt x="221510" y="109000"/>
                  </a:lnTo>
                  <a:lnTo>
                    <a:pt x="227482" y="82156"/>
                  </a:lnTo>
                  <a:lnTo>
                    <a:pt x="225055" y="61772"/>
                  </a:lnTo>
                  <a:lnTo>
                    <a:pt x="188645" y="17195"/>
                  </a:lnTo>
                  <a:lnTo>
                    <a:pt x="133181" y="1074"/>
                  </a:lnTo>
                  <a:lnTo>
                    <a:pt x="110731" y="0"/>
                  </a:lnTo>
                  <a:lnTo>
                    <a:pt x="0" y="0"/>
                  </a:lnTo>
                  <a:lnTo>
                    <a:pt x="444" y="12052"/>
                  </a:lnTo>
                  <a:lnTo>
                    <a:pt x="9540" y="12178"/>
                  </a:lnTo>
                  <a:lnTo>
                    <a:pt x="17187" y="12557"/>
                  </a:lnTo>
                  <a:lnTo>
                    <a:pt x="23384" y="13188"/>
                  </a:lnTo>
                  <a:lnTo>
                    <a:pt x="28130" y="14071"/>
                  </a:lnTo>
                  <a:lnTo>
                    <a:pt x="39293" y="16890"/>
                  </a:lnTo>
                  <a:lnTo>
                    <a:pt x="44869" y="22923"/>
                  </a:lnTo>
                  <a:lnTo>
                    <a:pt x="44869" y="32143"/>
                  </a:lnTo>
                  <a:lnTo>
                    <a:pt x="45431" y="128937"/>
                  </a:lnTo>
                  <a:lnTo>
                    <a:pt x="45868" y="202136"/>
                  </a:lnTo>
                  <a:lnTo>
                    <a:pt x="46181" y="251740"/>
                  </a:lnTo>
                  <a:lnTo>
                    <a:pt x="46368" y="277752"/>
                  </a:lnTo>
                  <a:lnTo>
                    <a:pt x="46431" y="280174"/>
                  </a:lnTo>
                  <a:lnTo>
                    <a:pt x="45873" y="288975"/>
                  </a:lnTo>
                  <a:lnTo>
                    <a:pt x="9372" y="307403"/>
                  </a:lnTo>
                  <a:lnTo>
                    <a:pt x="9372" y="319239"/>
                  </a:lnTo>
                  <a:lnTo>
                    <a:pt x="136855" y="319239"/>
                  </a:lnTo>
                  <a:lnTo>
                    <a:pt x="157974" y="318165"/>
                  </a:lnTo>
                  <a:lnTo>
                    <a:pt x="210959" y="302044"/>
                  </a:lnTo>
                  <a:lnTo>
                    <a:pt x="245499" y="259524"/>
                  </a:lnTo>
                  <a:lnTo>
                    <a:pt x="247802" y="240436"/>
                  </a:lnTo>
                  <a:lnTo>
                    <a:pt x="246044" y="220788"/>
                  </a:lnTo>
                  <a:lnTo>
                    <a:pt x="240771" y="203374"/>
                  </a:lnTo>
                  <a:lnTo>
                    <a:pt x="231980" y="188194"/>
                  </a:lnTo>
                  <a:lnTo>
                    <a:pt x="219671" y="175247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40806" y="107252"/>
              <a:ext cx="142367" cy="31517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71360" y="194100"/>
              <a:ext cx="228765" cy="24997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24903" y="90956"/>
              <a:ext cx="166268" cy="35312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043162" y="215287"/>
              <a:ext cx="273050" cy="216535"/>
            </a:xfrm>
            <a:custGeom>
              <a:avLst/>
              <a:gdLst/>
              <a:ahLst/>
              <a:cxnLst/>
              <a:rect l="l" t="t" r="r" b="b"/>
              <a:pathLst>
                <a:path w="273050" h="216534">
                  <a:moveTo>
                    <a:pt x="266547" y="27647"/>
                  </a:moveTo>
                  <a:lnTo>
                    <a:pt x="261580" y="15548"/>
                  </a:lnTo>
                  <a:lnTo>
                    <a:pt x="255384" y="6908"/>
                  </a:lnTo>
                  <a:lnTo>
                    <a:pt x="247959" y="1726"/>
                  </a:lnTo>
                  <a:lnTo>
                    <a:pt x="239306" y="0"/>
                  </a:lnTo>
                  <a:lnTo>
                    <a:pt x="229336" y="0"/>
                  </a:lnTo>
                  <a:lnTo>
                    <a:pt x="224358" y="6019"/>
                  </a:lnTo>
                  <a:lnTo>
                    <a:pt x="224358" y="18059"/>
                  </a:lnTo>
                  <a:lnTo>
                    <a:pt x="225258" y="22288"/>
                  </a:lnTo>
                  <a:lnTo>
                    <a:pt x="227958" y="29849"/>
                  </a:lnTo>
                  <a:lnTo>
                    <a:pt x="232459" y="40742"/>
                  </a:lnTo>
                  <a:lnTo>
                    <a:pt x="238759" y="54965"/>
                  </a:lnTo>
                  <a:lnTo>
                    <a:pt x="245053" y="69884"/>
                  </a:lnTo>
                  <a:lnTo>
                    <a:pt x="249550" y="82864"/>
                  </a:lnTo>
                  <a:lnTo>
                    <a:pt x="252249" y="93906"/>
                  </a:lnTo>
                  <a:lnTo>
                    <a:pt x="253149" y="103009"/>
                  </a:lnTo>
                  <a:lnTo>
                    <a:pt x="252201" y="116418"/>
                  </a:lnTo>
                  <a:lnTo>
                    <a:pt x="237972" y="156972"/>
                  </a:lnTo>
                  <a:lnTo>
                    <a:pt x="207627" y="186654"/>
                  </a:lnTo>
                  <a:lnTo>
                    <a:pt x="195783" y="188633"/>
                  </a:lnTo>
                  <a:lnTo>
                    <a:pt x="179173" y="182537"/>
                  </a:lnTo>
                  <a:lnTo>
                    <a:pt x="167311" y="164250"/>
                  </a:lnTo>
                  <a:lnTo>
                    <a:pt x="160194" y="133774"/>
                  </a:lnTo>
                  <a:lnTo>
                    <a:pt x="157822" y="91109"/>
                  </a:lnTo>
                  <a:lnTo>
                    <a:pt x="157822" y="86880"/>
                  </a:lnTo>
                  <a:lnTo>
                    <a:pt x="162999" y="75805"/>
                  </a:lnTo>
                  <a:lnTo>
                    <a:pt x="166698" y="65285"/>
                  </a:lnTo>
                  <a:lnTo>
                    <a:pt x="168918" y="55321"/>
                  </a:lnTo>
                  <a:lnTo>
                    <a:pt x="169659" y="45910"/>
                  </a:lnTo>
                  <a:lnTo>
                    <a:pt x="168404" y="35099"/>
                  </a:lnTo>
                  <a:lnTo>
                    <a:pt x="164638" y="27376"/>
                  </a:lnTo>
                  <a:lnTo>
                    <a:pt x="158359" y="22741"/>
                  </a:lnTo>
                  <a:lnTo>
                    <a:pt x="149567" y="21196"/>
                  </a:lnTo>
                  <a:lnTo>
                    <a:pt x="141741" y="23179"/>
                  </a:lnTo>
                  <a:lnTo>
                    <a:pt x="126461" y="67081"/>
                  </a:lnTo>
                  <a:lnTo>
                    <a:pt x="125234" y="98894"/>
                  </a:lnTo>
                  <a:lnTo>
                    <a:pt x="121843" y="112970"/>
                  </a:lnTo>
                  <a:lnTo>
                    <a:pt x="100456" y="155371"/>
                  </a:lnTo>
                  <a:lnTo>
                    <a:pt x="64622" y="186554"/>
                  </a:lnTo>
                  <a:lnTo>
                    <a:pt x="52235" y="188633"/>
                  </a:lnTo>
                  <a:lnTo>
                    <a:pt x="43193" y="187349"/>
                  </a:lnTo>
                  <a:lnTo>
                    <a:pt x="16570" y="150352"/>
                  </a:lnTo>
                  <a:lnTo>
                    <a:pt x="14503" y="130149"/>
                  </a:lnTo>
                  <a:lnTo>
                    <a:pt x="15689" y="116430"/>
                  </a:lnTo>
                  <a:lnTo>
                    <a:pt x="33477" y="75450"/>
                  </a:lnTo>
                  <a:lnTo>
                    <a:pt x="69202" y="35941"/>
                  </a:lnTo>
                  <a:lnTo>
                    <a:pt x="77503" y="27468"/>
                  </a:lnTo>
                  <a:lnTo>
                    <a:pt x="84162" y="0"/>
                  </a:lnTo>
                  <a:lnTo>
                    <a:pt x="76123" y="0"/>
                  </a:lnTo>
                  <a:lnTo>
                    <a:pt x="31541" y="30887"/>
                  </a:lnTo>
                  <a:lnTo>
                    <a:pt x="10790" y="76998"/>
                  </a:lnTo>
                  <a:lnTo>
                    <a:pt x="1198" y="119079"/>
                  </a:lnTo>
                  <a:lnTo>
                    <a:pt x="0" y="139077"/>
                  </a:lnTo>
                  <a:lnTo>
                    <a:pt x="711" y="153560"/>
                  </a:lnTo>
                  <a:lnTo>
                    <a:pt x="19360" y="201399"/>
                  </a:lnTo>
                  <a:lnTo>
                    <a:pt x="53352" y="216090"/>
                  </a:lnTo>
                  <a:lnTo>
                    <a:pt x="65656" y="214361"/>
                  </a:lnTo>
                  <a:lnTo>
                    <a:pt x="100228" y="188404"/>
                  </a:lnTo>
                  <a:lnTo>
                    <a:pt x="121581" y="152414"/>
                  </a:lnTo>
                  <a:lnTo>
                    <a:pt x="127469" y="137960"/>
                  </a:lnTo>
                  <a:lnTo>
                    <a:pt x="128331" y="152652"/>
                  </a:lnTo>
                  <a:lnTo>
                    <a:pt x="146414" y="200981"/>
                  </a:lnTo>
                  <a:lnTo>
                    <a:pt x="180149" y="216090"/>
                  </a:lnTo>
                  <a:lnTo>
                    <a:pt x="201511" y="212828"/>
                  </a:lnTo>
                  <a:lnTo>
                    <a:pt x="237124" y="186735"/>
                  </a:lnTo>
                  <a:lnTo>
                    <a:pt x="260648" y="142248"/>
                  </a:lnTo>
                  <a:lnTo>
                    <a:pt x="271253" y="96085"/>
                  </a:lnTo>
                  <a:lnTo>
                    <a:pt x="272580" y="71577"/>
                  </a:lnTo>
                  <a:lnTo>
                    <a:pt x="272201" y="59551"/>
                  </a:lnTo>
                  <a:lnTo>
                    <a:pt x="271068" y="48221"/>
                  </a:lnTo>
                  <a:lnTo>
                    <a:pt x="269183" y="37587"/>
                  </a:lnTo>
                  <a:lnTo>
                    <a:pt x="266547" y="2764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80222" y="202358"/>
              <a:ext cx="223189" cy="241719"/>
            </a:xfrm>
            <a:prstGeom prst="rect">
              <a:avLst/>
            </a:prstGeom>
          </p:spPr>
        </p:pic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3105683" y="102806"/>
            <a:ext cx="4575175" cy="51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54"/>
              </a:lnSpc>
              <a:tabLst>
                <a:tab pos="2092960" algn="l"/>
                <a:tab pos="3147695" algn="l"/>
              </a:tabLst>
            </a:pPr>
            <a:r>
              <a:rPr spc="229" dirty="0"/>
              <a:t>Κυριακή	</a:t>
            </a:r>
            <a:r>
              <a:rPr spc="135" dirty="0"/>
              <a:t>των	</a:t>
            </a:r>
            <a:r>
              <a:rPr spc="140" dirty="0"/>
              <a:t>Βαΐων</a:t>
            </a:r>
            <a:r>
              <a:rPr spc="-570" dirty="0"/>
              <a:t> </a:t>
            </a:r>
          </a:p>
        </p:txBody>
      </p:sp>
      <p:grpSp>
        <p:nvGrpSpPr>
          <p:cNvPr id="28" name="object 28"/>
          <p:cNvGrpSpPr/>
          <p:nvPr/>
        </p:nvGrpSpPr>
        <p:grpSpPr>
          <a:xfrm>
            <a:off x="0" y="594004"/>
            <a:ext cx="6012180" cy="6966584"/>
            <a:chOff x="0" y="594004"/>
            <a:chExt cx="6012180" cy="6966584"/>
          </a:xfrm>
        </p:grpSpPr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80000" y="594004"/>
              <a:ext cx="1331999" cy="18899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1026007"/>
              <a:ext cx="5613336" cy="65339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0692130" cy="7560309"/>
            <a:chOff x="0" y="12"/>
            <a:chExt cx="10692130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"/>
              <a:ext cx="10692003" cy="75599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0779" y="1012939"/>
              <a:ext cx="5560060" cy="6547484"/>
            </a:xfrm>
            <a:custGeom>
              <a:avLst/>
              <a:gdLst/>
              <a:ahLst/>
              <a:cxnLst/>
              <a:rect l="l" t="t" r="r" b="b"/>
              <a:pathLst>
                <a:path w="5560060" h="6547484">
                  <a:moveTo>
                    <a:pt x="0" y="0"/>
                  </a:moveTo>
                  <a:lnTo>
                    <a:pt x="5559551" y="0"/>
                  </a:lnTo>
                  <a:lnTo>
                    <a:pt x="5559551" y="6547065"/>
                  </a:lnTo>
                  <a:lnTo>
                    <a:pt x="0" y="65470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87134" y="997401"/>
            <a:ext cx="5467350" cy="65049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just">
              <a:lnSpc>
                <a:spcPct val="99200"/>
              </a:lnSpc>
              <a:spcBef>
                <a:spcPts val="120"/>
              </a:spcBef>
            </a:pPr>
            <a:r>
              <a:rPr sz="2100" spc="10" dirty="0">
                <a:solidFill>
                  <a:srgbClr val="9E0D2B"/>
                </a:solidFill>
                <a:latin typeface="Trebuchet MS"/>
                <a:cs typeface="Trebuchet MS"/>
              </a:rPr>
              <a:t>T</a:t>
            </a:r>
            <a:r>
              <a:rPr sz="2100" spc="-250" dirty="0">
                <a:solidFill>
                  <a:srgbClr val="25408F"/>
                </a:solidFill>
                <a:latin typeface="Arial"/>
                <a:cs typeface="Arial"/>
              </a:rPr>
              <a:t>η</a:t>
            </a:r>
            <a:r>
              <a:rPr sz="2100" spc="-4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125" dirty="0">
                <a:solidFill>
                  <a:srgbClr val="25408F"/>
                </a:solidFill>
                <a:latin typeface="Arial"/>
                <a:cs typeface="Arial"/>
              </a:rPr>
              <a:t>Μεγάλ</a:t>
            </a:r>
            <a:r>
              <a:rPr sz="2100" spc="-155" dirty="0">
                <a:solidFill>
                  <a:srgbClr val="25408F"/>
                </a:solidFill>
                <a:latin typeface="Arial"/>
                <a:cs typeface="Arial"/>
              </a:rPr>
              <a:t>η</a:t>
            </a:r>
            <a:r>
              <a:rPr sz="2100" spc="-4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04" dirty="0">
                <a:solidFill>
                  <a:srgbClr val="25408F"/>
                </a:solidFill>
                <a:latin typeface="Arial"/>
                <a:cs typeface="Arial"/>
              </a:rPr>
              <a:t>Δευτέρ</a:t>
            </a:r>
            <a:r>
              <a:rPr sz="2100" spc="-270" dirty="0">
                <a:solidFill>
                  <a:srgbClr val="25408F"/>
                </a:solidFill>
                <a:latin typeface="Arial"/>
                <a:cs typeface="Arial"/>
              </a:rPr>
              <a:t>α</a:t>
            </a:r>
            <a:r>
              <a:rPr sz="2100" spc="-4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50" dirty="0">
                <a:solidFill>
                  <a:srgbClr val="25408F"/>
                </a:solidFill>
                <a:latin typeface="Arial"/>
                <a:cs typeface="Arial"/>
              </a:rPr>
              <a:t>η</a:t>
            </a:r>
            <a:r>
              <a:rPr sz="210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130" dirty="0">
                <a:solidFill>
                  <a:srgbClr val="25408F"/>
                </a:solidFill>
                <a:latin typeface="Arial"/>
                <a:cs typeface="Arial"/>
              </a:rPr>
              <a:t> Εκκλησία</a:t>
            </a:r>
            <a:r>
              <a:rPr sz="2100" spc="-90" dirty="0">
                <a:solidFill>
                  <a:srgbClr val="25408F"/>
                </a:solidFill>
                <a:latin typeface="Arial"/>
                <a:cs typeface="Arial"/>
              </a:rPr>
              <a:t>,</a:t>
            </a:r>
            <a:r>
              <a:rPr sz="210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13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25" dirty="0">
                <a:solidFill>
                  <a:srgbClr val="25408F"/>
                </a:solidFill>
                <a:latin typeface="Arial"/>
                <a:cs typeface="Arial"/>
              </a:rPr>
              <a:t>μα</a:t>
            </a:r>
            <a:r>
              <a:rPr sz="2100" spc="-215" dirty="0">
                <a:solidFill>
                  <a:srgbClr val="25408F"/>
                </a:solidFill>
                <a:latin typeface="Arial"/>
                <a:cs typeface="Arial"/>
              </a:rPr>
              <a:t>ς</a:t>
            </a:r>
            <a:r>
              <a:rPr sz="2100" spc="-4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04" dirty="0">
                <a:solidFill>
                  <a:srgbClr val="25408F"/>
                </a:solidFill>
                <a:latin typeface="Arial"/>
                <a:cs typeface="Arial"/>
              </a:rPr>
              <a:t>υπενθυμίζε</a:t>
            </a:r>
            <a:r>
              <a:rPr sz="2100" spc="-110" dirty="0">
                <a:solidFill>
                  <a:srgbClr val="25408F"/>
                </a:solidFill>
                <a:latin typeface="Arial"/>
                <a:cs typeface="Arial"/>
              </a:rPr>
              <a:t>ι</a:t>
            </a:r>
            <a:r>
              <a:rPr sz="2100" spc="-4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140" dirty="0">
                <a:solidFill>
                  <a:srgbClr val="25408F"/>
                </a:solidFill>
                <a:latin typeface="Arial"/>
                <a:cs typeface="Arial"/>
              </a:rPr>
              <a:t>την  </a:t>
            </a:r>
            <a:r>
              <a:rPr sz="2100" spc="-165" dirty="0">
                <a:solidFill>
                  <a:srgbClr val="25408F"/>
                </a:solidFill>
                <a:latin typeface="Arial"/>
                <a:cs typeface="Arial"/>
              </a:rPr>
              <a:t>ιστορία </a:t>
            </a:r>
            <a:r>
              <a:rPr sz="2100" spc="-225" dirty="0">
                <a:solidFill>
                  <a:srgbClr val="25408F"/>
                </a:solidFill>
                <a:latin typeface="Arial"/>
                <a:cs typeface="Arial"/>
              </a:rPr>
              <a:t>του</a:t>
            </a:r>
            <a:r>
              <a:rPr sz="2100" spc="-22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00" dirty="0">
                <a:solidFill>
                  <a:srgbClr val="25408F"/>
                </a:solidFill>
                <a:latin typeface="Arial"/>
                <a:cs typeface="Arial"/>
              </a:rPr>
              <a:t>παγκάλου </a:t>
            </a:r>
            <a:r>
              <a:rPr sz="2100" spc="-195" dirty="0">
                <a:solidFill>
                  <a:srgbClr val="25408F"/>
                </a:solidFill>
                <a:latin typeface="Arial"/>
                <a:cs typeface="Arial"/>
              </a:rPr>
              <a:t>Ιωσήφ, </a:t>
            </a:r>
            <a:r>
              <a:rPr sz="2100" spc="-225" dirty="0">
                <a:solidFill>
                  <a:srgbClr val="25408F"/>
                </a:solidFill>
                <a:latin typeface="Arial"/>
                <a:cs typeface="Arial"/>
              </a:rPr>
              <a:t>του</a:t>
            </a:r>
            <a:r>
              <a:rPr sz="2100" spc="-22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130" dirty="0">
                <a:solidFill>
                  <a:srgbClr val="25408F"/>
                </a:solidFill>
                <a:latin typeface="Arial"/>
                <a:cs typeface="Arial"/>
              </a:rPr>
              <a:t>γιού </a:t>
            </a:r>
            <a:r>
              <a:rPr sz="2100" spc="-225" dirty="0">
                <a:solidFill>
                  <a:srgbClr val="25408F"/>
                </a:solidFill>
                <a:latin typeface="Arial"/>
                <a:cs typeface="Arial"/>
              </a:rPr>
              <a:t>του</a:t>
            </a:r>
            <a:r>
              <a:rPr sz="2100" spc="-22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185" dirty="0">
                <a:solidFill>
                  <a:srgbClr val="25408F"/>
                </a:solidFill>
                <a:latin typeface="Arial"/>
                <a:cs typeface="Arial"/>
              </a:rPr>
              <a:t>πατριάρχη </a:t>
            </a:r>
            <a:r>
              <a:rPr sz="2100" spc="-18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165" dirty="0">
                <a:solidFill>
                  <a:srgbClr val="25408F"/>
                </a:solidFill>
                <a:latin typeface="Arial"/>
                <a:cs typeface="Arial"/>
              </a:rPr>
              <a:t>Ιακώβ </a:t>
            </a:r>
            <a:r>
              <a:rPr sz="2100" spc="-100" dirty="0">
                <a:solidFill>
                  <a:srgbClr val="25408F"/>
                </a:solidFill>
                <a:latin typeface="Arial"/>
                <a:cs typeface="Arial"/>
              </a:rPr>
              <a:t>και </a:t>
            </a:r>
            <a:r>
              <a:rPr sz="2100" spc="-195" dirty="0">
                <a:solidFill>
                  <a:srgbClr val="25408F"/>
                </a:solidFill>
                <a:latin typeface="Arial"/>
                <a:cs typeface="Arial"/>
              </a:rPr>
              <a:t>δισέγγονου </a:t>
            </a:r>
            <a:r>
              <a:rPr sz="2100" spc="-225" dirty="0">
                <a:solidFill>
                  <a:srgbClr val="25408F"/>
                </a:solidFill>
                <a:latin typeface="Arial"/>
                <a:cs typeface="Arial"/>
              </a:rPr>
              <a:t>του</a:t>
            </a:r>
            <a:r>
              <a:rPr sz="2100" spc="13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170" dirty="0">
                <a:solidFill>
                  <a:srgbClr val="25408F"/>
                </a:solidFill>
                <a:latin typeface="Arial"/>
                <a:cs typeface="Arial"/>
              </a:rPr>
              <a:t>Αβραάμ, </a:t>
            </a:r>
            <a:r>
              <a:rPr sz="2100" spc="-360" dirty="0">
                <a:solidFill>
                  <a:srgbClr val="25408F"/>
                </a:solidFill>
                <a:latin typeface="Arial"/>
                <a:cs typeface="Arial"/>
              </a:rPr>
              <a:t>ο</a:t>
            </a:r>
            <a:r>
              <a:rPr sz="2100" spc="9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10" dirty="0">
                <a:solidFill>
                  <a:srgbClr val="25408F"/>
                </a:solidFill>
                <a:latin typeface="Arial"/>
                <a:cs typeface="Arial"/>
              </a:rPr>
              <a:t>οποίος,</a:t>
            </a:r>
            <a:r>
              <a:rPr sz="2100" spc="1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340" dirty="0">
                <a:solidFill>
                  <a:srgbClr val="25408F"/>
                </a:solidFill>
                <a:latin typeface="Arial"/>
                <a:cs typeface="Arial"/>
              </a:rPr>
              <a:t>όπως</a:t>
            </a:r>
            <a:r>
              <a:rPr sz="2100" spc="-9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85" dirty="0">
                <a:solidFill>
                  <a:srgbClr val="25408F"/>
                </a:solidFill>
                <a:latin typeface="Arial"/>
                <a:cs typeface="Arial"/>
              </a:rPr>
              <a:t>και </a:t>
            </a:r>
            <a:r>
              <a:rPr sz="2100" spc="-8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360" dirty="0">
                <a:solidFill>
                  <a:srgbClr val="25408F"/>
                </a:solidFill>
                <a:latin typeface="Arial"/>
                <a:cs typeface="Arial"/>
              </a:rPr>
              <a:t>o</a:t>
            </a:r>
            <a:r>
              <a:rPr sz="2100" spc="-7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185" dirty="0">
                <a:solidFill>
                  <a:srgbClr val="25408F"/>
                </a:solidFill>
                <a:latin typeface="Arial"/>
                <a:cs typeface="Arial"/>
              </a:rPr>
              <a:t>Χριστός</a:t>
            </a:r>
            <a:r>
              <a:rPr sz="2100" spc="-120" dirty="0">
                <a:solidFill>
                  <a:srgbClr val="25408F"/>
                </a:solidFill>
                <a:latin typeface="Arial"/>
                <a:cs typeface="Arial"/>
              </a:rPr>
              <a:t>,</a:t>
            </a:r>
            <a:r>
              <a:rPr sz="2100" spc="-7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75" dirty="0">
                <a:solidFill>
                  <a:srgbClr val="25408F"/>
                </a:solidFill>
                <a:latin typeface="Arial"/>
                <a:cs typeface="Arial"/>
              </a:rPr>
              <a:t>έπαθ</a:t>
            </a:r>
            <a:r>
              <a:rPr sz="2100" spc="-245" dirty="0">
                <a:solidFill>
                  <a:srgbClr val="25408F"/>
                </a:solidFill>
                <a:latin typeface="Arial"/>
                <a:cs typeface="Arial"/>
              </a:rPr>
              <a:t>ε</a:t>
            </a:r>
            <a:r>
              <a:rPr sz="2100" spc="-7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25" dirty="0">
                <a:solidFill>
                  <a:srgbClr val="25408F"/>
                </a:solidFill>
                <a:latin typeface="Arial"/>
                <a:cs typeface="Arial"/>
              </a:rPr>
              <a:t>πολλ</a:t>
            </a:r>
            <a:r>
              <a:rPr sz="2100" spc="-265" dirty="0">
                <a:solidFill>
                  <a:srgbClr val="25408F"/>
                </a:solidFill>
                <a:latin typeface="Arial"/>
                <a:cs typeface="Arial"/>
              </a:rPr>
              <a:t>ά</a:t>
            </a:r>
            <a:r>
              <a:rPr sz="2100" spc="-7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95" dirty="0">
                <a:solidFill>
                  <a:srgbClr val="25408F"/>
                </a:solidFill>
                <a:latin typeface="Arial"/>
                <a:cs typeface="Arial"/>
              </a:rPr>
              <a:t>απ</a:t>
            </a:r>
            <a:r>
              <a:rPr sz="2100" spc="-290" dirty="0">
                <a:solidFill>
                  <a:srgbClr val="25408F"/>
                </a:solidFill>
                <a:latin typeface="Arial"/>
                <a:cs typeface="Arial"/>
              </a:rPr>
              <a:t>ο</a:t>
            </a:r>
            <a:r>
              <a:rPr sz="2100" spc="-7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85" dirty="0">
                <a:solidFill>
                  <a:srgbClr val="25408F"/>
                </a:solidFill>
                <a:latin typeface="Arial"/>
                <a:cs typeface="Arial"/>
              </a:rPr>
              <a:t>τ</a:t>
            </a:r>
            <a:r>
              <a:rPr sz="2100" spc="-175" dirty="0">
                <a:solidFill>
                  <a:srgbClr val="25408F"/>
                </a:solidFill>
                <a:latin typeface="Arial"/>
                <a:cs typeface="Arial"/>
              </a:rPr>
              <a:t>α</a:t>
            </a:r>
            <a:r>
              <a:rPr sz="2100" spc="-7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195" dirty="0">
                <a:solidFill>
                  <a:srgbClr val="25408F"/>
                </a:solidFill>
                <a:latin typeface="Arial"/>
                <a:cs typeface="Arial"/>
              </a:rPr>
              <a:t>αδέλφι</a:t>
            </a:r>
            <a:r>
              <a:rPr sz="2100" spc="-270" dirty="0">
                <a:solidFill>
                  <a:srgbClr val="25408F"/>
                </a:solidFill>
                <a:latin typeface="Arial"/>
                <a:cs typeface="Arial"/>
              </a:rPr>
              <a:t>α</a:t>
            </a:r>
            <a:r>
              <a:rPr sz="2100" spc="-7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04" dirty="0">
                <a:solidFill>
                  <a:srgbClr val="25408F"/>
                </a:solidFill>
                <a:latin typeface="Arial"/>
                <a:cs typeface="Arial"/>
              </a:rPr>
              <a:t>το</a:t>
            </a:r>
            <a:r>
              <a:rPr sz="2100" spc="-275" dirty="0">
                <a:solidFill>
                  <a:srgbClr val="25408F"/>
                </a:solidFill>
                <a:latin typeface="Arial"/>
                <a:cs typeface="Arial"/>
              </a:rPr>
              <a:t>υ</a:t>
            </a:r>
            <a:r>
              <a:rPr sz="2100" spc="-7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325" dirty="0">
                <a:solidFill>
                  <a:srgbClr val="25408F"/>
                </a:solidFill>
                <a:latin typeface="Arial"/>
                <a:cs typeface="Arial"/>
              </a:rPr>
              <a:t>πο</a:t>
            </a:r>
            <a:r>
              <a:rPr sz="2100" spc="-315" dirty="0">
                <a:solidFill>
                  <a:srgbClr val="25408F"/>
                </a:solidFill>
                <a:latin typeface="Arial"/>
                <a:cs typeface="Arial"/>
              </a:rPr>
              <a:t>υ</a:t>
            </a:r>
            <a:r>
              <a:rPr sz="2100" spc="-7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04" dirty="0">
                <a:solidFill>
                  <a:srgbClr val="25408F"/>
                </a:solidFill>
                <a:latin typeface="Arial"/>
                <a:cs typeface="Arial"/>
              </a:rPr>
              <a:t>το</a:t>
            </a:r>
            <a:r>
              <a:rPr sz="2100" spc="-250" dirty="0">
                <a:solidFill>
                  <a:srgbClr val="25408F"/>
                </a:solidFill>
                <a:latin typeface="Arial"/>
                <a:cs typeface="Arial"/>
              </a:rPr>
              <a:t>ν</a:t>
            </a:r>
            <a:r>
              <a:rPr sz="2100" spc="-7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160" dirty="0">
                <a:solidFill>
                  <a:srgbClr val="25408F"/>
                </a:solidFill>
                <a:latin typeface="Arial"/>
                <a:cs typeface="Arial"/>
              </a:rPr>
              <a:t>ζ</a:t>
            </a:r>
            <a:r>
              <a:rPr sz="2100" spc="-204" dirty="0">
                <a:solidFill>
                  <a:srgbClr val="25408F"/>
                </a:solidFill>
                <a:latin typeface="Arial"/>
                <a:cs typeface="Arial"/>
              </a:rPr>
              <a:t>ή</a:t>
            </a:r>
            <a:r>
              <a:rPr sz="2100" spc="170" dirty="0">
                <a:solidFill>
                  <a:srgbClr val="25408F"/>
                </a:solidFill>
                <a:latin typeface="Arial"/>
                <a:cs typeface="Arial"/>
              </a:rPr>
              <a:t>-  </a:t>
            </a:r>
            <a:r>
              <a:rPr sz="2100" spc="-260" dirty="0">
                <a:solidFill>
                  <a:srgbClr val="25408F"/>
                </a:solidFill>
                <a:latin typeface="Arial"/>
                <a:cs typeface="Arial"/>
              </a:rPr>
              <a:t>λευαν </a:t>
            </a:r>
            <a:r>
              <a:rPr sz="2100" spc="-100" dirty="0">
                <a:solidFill>
                  <a:srgbClr val="25408F"/>
                </a:solidFill>
                <a:latin typeface="Arial"/>
                <a:cs typeface="Arial"/>
              </a:rPr>
              <a:t>και </a:t>
            </a:r>
            <a:r>
              <a:rPr sz="2100" spc="-320" dirty="0">
                <a:solidFill>
                  <a:srgbClr val="25408F"/>
                </a:solidFill>
                <a:latin typeface="Arial"/>
                <a:cs typeface="Arial"/>
              </a:rPr>
              <a:t>αφού </a:t>
            </a:r>
            <a:r>
              <a:rPr sz="2100" spc="-245" dirty="0">
                <a:solidFill>
                  <a:srgbClr val="25408F"/>
                </a:solidFill>
                <a:latin typeface="Arial"/>
                <a:cs typeface="Arial"/>
              </a:rPr>
              <a:t>πωλήθηκε </a:t>
            </a:r>
            <a:r>
              <a:rPr sz="2100" spc="-290" dirty="0">
                <a:solidFill>
                  <a:srgbClr val="25408F"/>
                </a:solidFill>
                <a:latin typeface="Arial"/>
                <a:cs typeface="Arial"/>
              </a:rPr>
              <a:t>από </a:t>
            </a:r>
            <a:r>
              <a:rPr sz="2100" spc="-260" dirty="0">
                <a:solidFill>
                  <a:srgbClr val="25408F"/>
                </a:solidFill>
                <a:latin typeface="Arial"/>
                <a:cs typeface="Arial"/>
              </a:rPr>
              <a:t>αυτούς </a:t>
            </a:r>
            <a:r>
              <a:rPr sz="2100" spc="-315" dirty="0">
                <a:solidFill>
                  <a:srgbClr val="25408F"/>
                </a:solidFill>
                <a:latin typeface="Arial"/>
                <a:cs typeface="Arial"/>
              </a:rPr>
              <a:t>σε </a:t>
            </a:r>
            <a:r>
              <a:rPr sz="2100" spc="-250" dirty="0">
                <a:solidFill>
                  <a:srgbClr val="25408F"/>
                </a:solidFill>
                <a:latin typeface="Arial"/>
                <a:cs typeface="Arial"/>
              </a:rPr>
              <a:t>εμπόρους, </a:t>
            </a:r>
            <a:r>
              <a:rPr sz="2100" spc="-160" dirty="0">
                <a:solidFill>
                  <a:srgbClr val="25408F"/>
                </a:solidFill>
                <a:latin typeface="Arial"/>
                <a:cs typeface="Arial"/>
              </a:rPr>
              <a:t>οδη- </a:t>
            </a:r>
            <a:r>
              <a:rPr sz="2100" spc="-1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175" dirty="0">
                <a:solidFill>
                  <a:srgbClr val="25408F"/>
                </a:solidFill>
                <a:latin typeface="Arial"/>
                <a:cs typeface="Arial"/>
              </a:rPr>
              <a:t>γήθηκε </a:t>
            </a:r>
            <a:r>
              <a:rPr sz="2100" spc="-254" dirty="0">
                <a:solidFill>
                  <a:srgbClr val="25408F"/>
                </a:solidFill>
                <a:latin typeface="Arial"/>
                <a:cs typeface="Arial"/>
              </a:rPr>
              <a:t>στον</a:t>
            </a:r>
            <a:r>
              <a:rPr sz="2100" spc="-25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45" dirty="0">
                <a:solidFill>
                  <a:srgbClr val="25408F"/>
                </a:solidFill>
                <a:latin typeface="Arial"/>
                <a:cs typeface="Arial"/>
              </a:rPr>
              <a:t>Φαραώ,</a:t>
            </a:r>
            <a:r>
              <a:rPr sz="2100" spc="-24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325" dirty="0">
                <a:solidFill>
                  <a:srgbClr val="25408F"/>
                </a:solidFill>
                <a:latin typeface="Arial"/>
                <a:cs typeface="Arial"/>
              </a:rPr>
              <a:t>όπου</a:t>
            </a:r>
            <a:r>
              <a:rPr sz="2100" spc="-32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170" dirty="0">
                <a:solidFill>
                  <a:srgbClr val="25408F"/>
                </a:solidFill>
                <a:latin typeface="Arial"/>
                <a:cs typeface="Arial"/>
              </a:rPr>
              <a:t>κατόπιν </a:t>
            </a:r>
            <a:r>
              <a:rPr sz="2100" spc="-225" dirty="0">
                <a:solidFill>
                  <a:srgbClr val="25408F"/>
                </a:solidFill>
                <a:latin typeface="Arial"/>
                <a:cs typeface="Arial"/>
              </a:rPr>
              <a:t>φώτισης</a:t>
            </a:r>
            <a:r>
              <a:rPr sz="2100" spc="-22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25" dirty="0">
                <a:solidFill>
                  <a:srgbClr val="25408F"/>
                </a:solidFill>
                <a:latin typeface="Arial"/>
                <a:cs typeface="Arial"/>
              </a:rPr>
              <a:t>του</a:t>
            </a:r>
            <a:r>
              <a:rPr sz="2100" spc="-22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35" dirty="0">
                <a:solidFill>
                  <a:srgbClr val="25408F"/>
                </a:solidFill>
                <a:latin typeface="Arial"/>
                <a:cs typeface="Arial"/>
              </a:rPr>
              <a:t>Θεού </a:t>
            </a:r>
            <a:r>
              <a:rPr sz="2100" spc="-229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165" dirty="0">
                <a:solidFill>
                  <a:srgbClr val="25408F"/>
                </a:solidFill>
                <a:latin typeface="Arial"/>
                <a:cs typeface="Arial"/>
              </a:rPr>
              <a:t>εξηγά </a:t>
            </a:r>
            <a:r>
              <a:rPr sz="2100" spc="-120" dirty="0">
                <a:solidFill>
                  <a:srgbClr val="25408F"/>
                </a:solidFill>
                <a:latin typeface="Arial"/>
                <a:cs typeface="Arial"/>
              </a:rPr>
              <a:t>σ' </a:t>
            </a:r>
            <a:r>
              <a:rPr sz="2100" spc="-250" dirty="0">
                <a:solidFill>
                  <a:srgbClr val="25408F"/>
                </a:solidFill>
                <a:latin typeface="Arial"/>
                <a:cs typeface="Arial"/>
              </a:rPr>
              <a:t>αυτόν</a:t>
            </a:r>
            <a:r>
              <a:rPr sz="2100" spc="-24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175" dirty="0">
                <a:solidFill>
                  <a:srgbClr val="25408F"/>
                </a:solidFill>
                <a:latin typeface="Arial"/>
                <a:cs typeface="Arial"/>
              </a:rPr>
              <a:t>το </a:t>
            </a:r>
            <a:r>
              <a:rPr sz="2100" spc="-250" dirty="0">
                <a:solidFill>
                  <a:srgbClr val="25408F"/>
                </a:solidFill>
                <a:latin typeface="Arial"/>
                <a:cs typeface="Arial"/>
              </a:rPr>
              <a:t>όνειρο</a:t>
            </a:r>
            <a:r>
              <a:rPr sz="2100" spc="-24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320" dirty="0">
                <a:solidFill>
                  <a:srgbClr val="25408F"/>
                </a:solidFill>
                <a:latin typeface="Arial"/>
                <a:cs typeface="Arial"/>
              </a:rPr>
              <a:t>που</a:t>
            </a:r>
            <a:r>
              <a:rPr sz="2100" spc="-31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114" dirty="0">
                <a:solidFill>
                  <a:srgbClr val="25408F"/>
                </a:solidFill>
                <a:latin typeface="Arial"/>
                <a:cs typeface="Arial"/>
              </a:rPr>
              <a:t>είχε </a:t>
            </a:r>
            <a:r>
              <a:rPr sz="2100" spc="-160" dirty="0">
                <a:solidFill>
                  <a:srgbClr val="25408F"/>
                </a:solidFill>
                <a:latin typeface="Arial"/>
                <a:cs typeface="Arial"/>
              </a:rPr>
              <a:t>δει </a:t>
            </a:r>
            <a:r>
              <a:rPr sz="2100" spc="-100" dirty="0">
                <a:solidFill>
                  <a:srgbClr val="25408F"/>
                </a:solidFill>
                <a:latin typeface="Arial"/>
                <a:cs typeface="Arial"/>
              </a:rPr>
              <a:t>και </a:t>
            </a:r>
            <a:r>
              <a:rPr sz="2100" spc="-235" dirty="0">
                <a:solidFill>
                  <a:srgbClr val="25408F"/>
                </a:solidFill>
                <a:latin typeface="Arial"/>
                <a:cs typeface="Arial"/>
              </a:rPr>
              <a:t>ζητούσε</a:t>
            </a:r>
            <a:r>
              <a:rPr sz="2100" spc="-229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175" dirty="0">
                <a:solidFill>
                  <a:srgbClr val="25408F"/>
                </a:solidFill>
                <a:latin typeface="Arial"/>
                <a:cs typeface="Arial"/>
              </a:rPr>
              <a:t>την </a:t>
            </a:r>
            <a:r>
              <a:rPr sz="2100" spc="-17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00" dirty="0">
                <a:solidFill>
                  <a:srgbClr val="25408F"/>
                </a:solidFill>
                <a:latin typeface="Arial"/>
                <a:cs typeface="Arial"/>
              </a:rPr>
              <a:t>εξήγησή </a:t>
            </a:r>
            <a:r>
              <a:rPr sz="2100" spc="-225" dirty="0">
                <a:solidFill>
                  <a:srgbClr val="25408F"/>
                </a:solidFill>
                <a:latin typeface="Arial"/>
                <a:cs typeface="Arial"/>
              </a:rPr>
              <a:t>του </a:t>
            </a:r>
            <a:r>
              <a:rPr sz="2100" spc="-100" dirty="0">
                <a:solidFill>
                  <a:srgbClr val="25408F"/>
                </a:solidFill>
                <a:latin typeface="Arial"/>
                <a:cs typeface="Arial"/>
              </a:rPr>
              <a:t>και </a:t>
            </a:r>
            <a:r>
              <a:rPr sz="2100" spc="-130" dirty="0">
                <a:solidFill>
                  <a:srgbClr val="25408F"/>
                </a:solidFill>
                <a:latin typeface="Arial"/>
                <a:cs typeface="Arial"/>
              </a:rPr>
              <a:t>έτσι </a:t>
            </a:r>
            <a:r>
              <a:rPr sz="2100" spc="-80" dirty="0">
                <a:solidFill>
                  <a:srgbClr val="25408F"/>
                </a:solidFill>
                <a:latin typeface="Arial"/>
                <a:cs typeface="Arial"/>
              </a:rPr>
              <a:t>γίνεται </a:t>
            </a:r>
            <a:r>
              <a:rPr sz="2100" spc="-160" dirty="0">
                <a:solidFill>
                  <a:srgbClr val="25408F"/>
                </a:solidFill>
                <a:latin typeface="Arial"/>
                <a:cs typeface="Arial"/>
              </a:rPr>
              <a:t>γενικός </a:t>
            </a:r>
            <a:r>
              <a:rPr sz="2100" spc="-235" dirty="0">
                <a:solidFill>
                  <a:srgbClr val="25408F"/>
                </a:solidFill>
                <a:latin typeface="Arial"/>
                <a:cs typeface="Arial"/>
              </a:rPr>
              <a:t>άρχοντας </a:t>
            </a:r>
            <a:r>
              <a:rPr sz="2100" spc="-175" dirty="0">
                <a:solidFill>
                  <a:srgbClr val="25408F"/>
                </a:solidFill>
                <a:latin typeface="Arial"/>
                <a:cs typeface="Arial"/>
              </a:rPr>
              <a:t>της </a:t>
            </a:r>
            <a:r>
              <a:rPr sz="2100" spc="85" dirty="0">
                <a:solidFill>
                  <a:srgbClr val="25408F"/>
                </a:solidFill>
                <a:latin typeface="Arial"/>
                <a:cs typeface="Arial"/>
              </a:rPr>
              <a:t>Αι- </a:t>
            </a:r>
            <a:r>
              <a:rPr sz="2100" spc="9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170" dirty="0">
                <a:solidFill>
                  <a:srgbClr val="25408F"/>
                </a:solidFill>
                <a:latin typeface="Arial"/>
                <a:cs typeface="Arial"/>
              </a:rPr>
              <a:t>γύπτου. </a:t>
            </a:r>
            <a:r>
              <a:rPr sz="2100" spc="-220" dirty="0">
                <a:solidFill>
                  <a:srgbClr val="25408F"/>
                </a:solidFill>
                <a:latin typeface="Arial"/>
                <a:cs typeface="Arial"/>
              </a:rPr>
              <a:t>Απο </a:t>
            </a:r>
            <a:r>
              <a:rPr sz="2100" spc="-204" dirty="0">
                <a:solidFill>
                  <a:srgbClr val="25408F"/>
                </a:solidFill>
                <a:latin typeface="Arial"/>
                <a:cs typeface="Arial"/>
              </a:rPr>
              <a:t>αυτή </a:t>
            </a:r>
            <a:r>
              <a:rPr sz="2100" spc="-120" dirty="0">
                <a:solidFill>
                  <a:srgbClr val="25408F"/>
                </a:solidFill>
                <a:latin typeface="Arial"/>
                <a:cs typeface="Arial"/>
              </a:rPr>
              <a:t>τη </a:t>
            </a:r>
            <a:r>
              <a:rPr sz="2100" spc="-295" dirty="0">
                <a:solidFill>
                  <a:srgbClr val="25408F"/>
                </a:solidFill>
                <a:latin typeface="Arial"/>
                <a:cs typeface="Arial"/>
              </a:rPr>
              <a:t>θέση </a:t>
            </a:r>
            <a:r>
              <a:rPr sz="2100" spc="-275" dirty="0">
                <a:solidFill>
                  <a:srgbClr val="25408F"/>
                </a:solidFill>
                <a:latin typeface="Arial"/>
                <a:cs typeface="Arial"/>
              </a:rPr>
              <a:t>βοήθησε </a:t>
            </a:r>
            <a:r>
              <a:rPr sz="2100" spc="-100" dirty="0">
                <a:solidFill>
                  <a:srgbClr val="25408F"/>
                </a:solidFill>
                <a:latin typeface="Arial"/>
                <a:cs typeface="Arial"/>
              </a:rPr>
              <a:t>και </a:t>
            </a:r>
            <a:r>
              <a:rPr sz="2100" spc="-229" dirty="0">
                <a:solidFill>
                  <a:srgbClr val="25408F"/>
                </a:solidFill>
                <a:latin typeface="Arial"/>
                <a:cs typeface="Arial"/>
              </a:rPr>
              <a:t>χόρτασε </a:t>
            </a:r>
            <a:r>
              <a:rPr sz="2100" spc="-220" dirty="0">
                <a:solidFill>
                  <a:srgbClr val="25408F"/>
                </a:solidFill>
                <a:latin typeface="Arial"/>
                <a:cs typeface="Arial"/>
              </a:rPr>
              <a:t>τον </a:t>
            </a:r>
            <a:r>
              <a:rPr sz="2100" spc="-235" dirty="0">
                <a:solidFill>
                  <a:srgbClr val="25408F"/>
                </a:solidFill>
                <a:latin typeface="Arial"/>
                <a:cs typeface="Arial"/>
              </a:rPr>
              <a:t>λαό </a:t>
            </a:r>
            <a:r>
              <a:rPr sz="2100" spc="-229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04" dirty="0">
                <a:solidFill>
                  <a:srgbClr val="25408F"/>
                </a:solidFill>
                <a:latin typeface="Arial"/>
                <a:cs typeface="Arial"/>
              </a:rPr>
              <a:t>το</a:t>
            </a:r>
            <a:r>
              <a:rPr sz="2100" spc="-275" dirty="0">
                <a:solidFill>
                  <a:srgbClr val="25408F"/>
                </a:solidFill>
                <a:latin typeface="Arial"/>
                <a:cs typeface="Arial"/>
              </a:rPr>
              <a:t>υ</a:t>
            </a:r>
            <a:r>
              <a:rPr sz="2100" spc="-1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20" dirty="0">
                <a:solidFill>
                  <a:srgbClr val="25408F"/>
                </a:solidFill>
                <a:latin typeface="Arial"/>
                <a:cs typeface="Arial"/>
              </a:rPr>
              <a:t>ότα</a:t>
            </a:r>
            <a:r>
              <a:rPr sz="2100" spc="-250" dirty="0">
                <a:solidFill>
                  <a:srgbClr val="25408F"/>
                </a:solidFill>
                <a:latin typeface="Arial"/>
                <a:cs typeface="Arial"/>
              </a:rPr>
              <a:t>ν</a:t>
            </a:r>
            <a:r>
              <a:rPr sz="2100" spc="-1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75" dirty="0">
                <a:solidFill>
                  <a:srgbClr val="25408F"/>
                </a:solidFill>
                <a:latin typeface="Arial"/>
                <a:cs typeface="Arial"/>
              </a:rPr>
              <a:t>προσέφυγα</a:t>
            </a:r>
            <a:r>
              <a:rPr sz="2100" spc="-270" dirty="0">
                <a:solidFill>
                  <a:srgbClr val="25408F"/>
                </a:solidFill>
                <a:latin typeface="Arial"/>
                <a:cs typeface="Arial"/>
              </a:rPr>
              <a:t>ν</a:t>
            </a:r>
            <a:r>
              <a:rPr sz="2100" spc="-1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185" dirty="0">
                <a:solidFill>
                  <a:srgbClr val="25408F"/>
                </a:solidFill>
                <a:latin typeface="Arial"/>
                <a:cs typeface="Arial"/>
              </a:rPr>
              <a:t>κοντ</a:t>
            </a:r>
            <a:r>
              <a:rPr sz="2100" spc="-260" dirty="0">
                <a:solidFill>
                  <a:srgbClr val="25408F"/>
                </a:solidFill>
                <a:latin typeface="Arial"/>
                <a:cs typeface="Arial"/>
              </a:rPr>
              <a:t>ά</a:t>
            </a:r>
            <a:r>
              <a:rPr sz="2100" spc="-1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04" dirty="0">
                <a:solidFill>
                  <a:srgbClr val="25408F"/>
                </a:solidFill>
                <a:latin typeface="Arial"/>
                <a:cs typeface="Arial"/>
              </a:rPr>
              <a:t>το</a:t>
            </a:r>
            <a:r>
              <a:rPr sz="2100" spc="-275" dirty="0">
                <a:solidFill>
                  <a:srgbClr val="25408F"/>
                </a:solidFill>
                <a:latin typeface="Arial"/>
                <a:cs typeface="Arial"/>
              </a:rPr>
              <a:t>υ</a:t>
            </a:r>
            <a:r>
              <a:rPr sz="2100" spc="-1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130" dirty="0">
                <a:solidFill>
                  <a:srgbClr val="25408F"/>
                </a:solidFill>
                <a:latin typeface="Arial"/>
                <a:cs typeface="Arial"/>
              </a:rPr>
              <a:t>μετ</a:t>
            </a:r>
            <a:r>
              <a:rPr sz="2100" spc="-200" dirty="0">
                <a:solidFill>
                  <a:srgbClr val="25408F"/>
                </a:solidFill>
                <a:latin typeface="Arial"/>
                <a:cs typeface="Arial"/>
              </a:rPr>
              <a:t>ά</a:t>
            </a:r>
            <a:r>
              <a:rPr sz="2100" spc="-1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95" dirty="0">
                <a:solidFill>
                  <a:srgbClr val="25408F"/>
                </a:solidFill>
                <a:latin typeface="Arial"/>
                <a:cs typeface="Arial"/>
              </a:rPr>
              <a:t>απ</a:t>
            </a:r>
            <a:r>
              <a:rPr sz="2100" spc="-290" dirty="0">
                <a:solidFill>
                  <a:srgbClr val="25408F"/>
                </a:solidFill>
                <a:latin typeface="Arial"/>
                <a:cs typeface="Arial"/>
              </a:rPr>
              <a:t>ο</a:t>
            </a:r>
            <a:r>
              <a:rPr sz="2100" spc="-1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185" dirty="0">
                <a:solidFill>
                  <a:srgbClr val="25408F"/>
                </a:solidFill>
                <a:latin typeface="Arial"/>
                <a:cs typeface="Arial"/>
              </a:rPr>
              <a:t>πείν</a:t>
            </a:r>
            <a:r>
              <a:rPr sz="2100" spc="-270" dirty="0">
                <a:solidFill>
                  <a:srgbClr val="25408F"/>
                </a:solidFill>
                <a:latin typeface="Arial"/>
                <a:cs typeface="Arial"/>
              </a:rPr>
              <a:t>α</a:t>
            </a:r>
            <a:r>
              <a:rPr sz="2100" spc="-1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325" dirty="0">
                <a:solidFill>
                  <a:srgbClr val="25408F"/>
                </a:solidFill>
                <a:latin typeface="Arial"/>
                <a:cs typeface="Arial"/>
              </a:rPr>
              <a:t>πο</a:t>
            </a:r>
            <a:r>
              <a:rPr sz="2100" spc="-315" dirty="0">
                <a:solidFill>
                  <a:srgbClr val="25408F"/>
                </a:solidFill>
                <a:latin typeface="Arial"/>
                <a:cs typeface="Arial"/>
              </a:rPr>
              <a:t>υ</a:t>
            </a:r>
            <a:r>
              <a:rPr sz="2100" spc="-1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65" dirty="0">
                <a:solidFill>
                  <a:srgbClr val="25408F"/>
                </a:solidFill>
                <a:latin typeface="Arial"/>
                <a:cs typeface="Arial"/>
              </a:rPr>
              <a:t>έπ</a:t>
            </a:r>
            <a:r>
              <a:rPr sz="2100" spc="-190" dirty="0">
                <a:solidFill>
                  <a:srgbClr val="25408F"/>
                </a:solidFill>
                <a:latin typeface="Arial"/>
                <a:cs typeface="Arial"/>
              </a:rPr>
              <a:t>ε</a:t>
            </a:r>
            <a:r>
              <a:rPr sz="2100" spc="170" dirty="0">
                <a:solidFill>
                  <a:srgbClr val="25408F"/>
                </a:solidFill>
                <a:latin typeface="Arial"/>
                <a:cs typeface="Arial"/>
              </a:rPr>
              <a:t>-  </a:t>
            </a:r>
            <a:r>
              <a:rPr sz="2100" spc="-350" dirty="0">
                <a:solidFill>
                  <a:srgbClr val="25408F"/>
                </a:solidFill>
                <a:latin typeface="Arial"/>
                <a:cs typeface="Arial"/>
              </a:rPr>
              <a:t>σ</a:t>
            </a:r>
            <a:r>
              <a:rPr sz="2100" spc="-280" dirty="0">
                <a:solidFill>
                  <a:srgbClr val="25408F"/>
                </a:solidFill>
                <a:latin typeface="Arial"/>
                <a:cs typeface="Arial"/>
              </a:rPr>
              <a:t>ε</a:t>
            </a:r>
            <a:r>
              <a:rPr sz="2100" spc="-3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180" dirty="0">
                <a:solidFill>
                  <a:srgbClr val="25408F"/>
                </a:solidFill>
                <a:latin typeface="Arial"/>
                <a:cs typeface="Arial"/>
              </a:rPr>
              <a:t>στ</a:t>
            </a:r>
            <a:r>
              <a:rPr sz="2100" spc="-240" dirty="0">
                <a:solidFill>
                  <a:srgbClr val="25408F"/>
                </a:solidFill>
                <a:latin typeface="Arial"/>
                <a:cs typeface="Arial"/>
              </a:rPr>
              <a:t>η</a:t>
            </a:r>
            <a:r>
              <a:rPr sz="2100" spc="-3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45" dirty="0">
                <a:solidFill>
                  <a:srgbClr val="25408F"/>
                </a:solidFill>
                <a:latin typeface="Arial"/>
                <a:cs typeface="Arial"/>
              </a:rPr>
              <a:t>χώρα</a:t>
            </a:r>
            <a:r>
              <a:rPr sz="2100" spc="-130" dirty="0">
                <a:solidFill>
                  <a:srgbClr val="25408F"/>
                </a:solidFill>
                <a:latin typeface="Arial"/>
                <a:cs typeface="Arial"/>
              </a:rPr>
              <a:t>.</a:t>
            </a:r>
            <a:r>
              <a:rPr sz="2100" spc="-3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120" dirty="0">
                <a:solidFill>
                  <a:srgbClr val="25408F"/>
                </a:solidFill>
                <a:latin typeface="Arial"/>
                <a:cs typeface="Arial"/>
              </a:rPr>
              <a:t>Κατ</a:t>
            </a:r>
            <a:r>
              <a:rPr sz="2100" spc="-165" dirty="0">
                <a:solidFill>
                  <a:srgbClr val="25408F"/>
                </a:solidFill>
                <a:latin typeface="Arial"/>
                <a:cs typeface="Arial"/>
              </a:rPr>
              <a:t>ά</a:t>
            </a:r>
            <a:r>
              <a:rPr sz="2100" spc="-3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04" dirty="0">
                <a:solidFill>
                  <a:srgbClr val="25408F"/>
                </a:solidFill>
                <a:latin typeface="Arial"/>
                <a:cs typeface="Arial"/>
              </a:rPr>
              <a:t>το</a:t>
            </a:r>
            <a:r>
              <a:rPr sz="2100" spc="-250" dirty="0">
                <a:solidFill>
                  <a:srgbClr val="25408F"/>
                </a:solidFill>
                <a:latin typeface="Arial"/>
                <a:cs typeface="Arial"/>
              </a:rPr>
              <a:t>ν</a:t>
            </a:r>
            <a:r>
              <a:rPr sz="2100" spc="-3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90" dirty="0">
                <a:solidFill>
                  <a:srgbClr val="25408F"/>
                </a:solidFill>
                <a:latin typeface="Arial"/>
                <a:cs typeface="Arial"/>
              </a:rPr>
              <a:t>ίδι</a:t>
            </a:r>
            <a:r>
              <a:rPr sz="2100" spc="-210" dirty="0">
                <a:solidFill>
                  <a:srgbClr val="25408F"/>
                </a:solidFill>
                <a:latin typeface="Arial"/>
                <a:cs typeface="Arial"/>
              </a:rPr>
              <a:t>ο</a:t>
            </a:r>
            <a:r>
              <a:rPr sz="2100" spc="-3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54" dirty="0">
                <a:solidFill>
                  <a:srgbClr val="25408F"/>
                </a:solidFill>
                <a:latin typeface="Arial"/>
                <a:cs typeface="Arial"/>
              </a:rPr>
              <a:t>τρόπ</a:t>
            </a:r>
            <a:r>
              <a:rPr sz="2100" spc="-290" dirty="0">
                <a:solidFill>
                  <a:srgbClr val="25408F"/>
                </a:solidFill>
                <a:latin typeface="Arial"/>
                <a:cs typeface="Arial"/>
              </a:rPr>
              <a:t>ο</a:t>
            </a:r>
            <a:r>
              <a:rPr sz="2100" spc="-3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114" dirty="0">
                <a:solidFill>
                  <a:srgbClr val="25408F"/>
                </a:solidFill>
                <a:latin typeface="Arial"/>
                <a:cs typeface="Arial"/>
              </a:rPr>
              <a:t>κα</a:t>
            </a:r>
            <a:r>
              <a:rPr sz="2100" spc="-65" dirty="0">
                <a:solidFill>
                  <a:srgbClr val="25408F"/>
                </a:solidFill>
                <a:latin typeface="Arial"/>
                <a:cs typeface="Arial"/>
              </a:rPr>
              <a:t>ι</a:t>
            </a:r>
            <a:r>
              <a:rPr sz="2100" spc="-3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360" dirty="0">
                <a:solidFill>
                  <a:srgbClr val="25408F"/>
                </a:solidFill>
                <a:latin typeface="Arial"/>
                <a:cs typeface="Arial"/>
              </a:rPr>
              <a:t>ο</a:t>
            </a:r>
            <a:r>
              <a:rPr sz="2100" spc="-3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00" dirty="0">
                <a:solidFill>
                  <a:srgbClr val="25408F"/>
                </a:solidFill>
                <a:latin typeface="Arial"/>
                <a:cs typeface="Arial"/>
              </a:rPr>
              <a:t>Χριστό</a:t>
            </a:r>
            <a:r>
              <a:rPr sz="2100" spc="-225" dirty="0">
                <a:solidFill>
                  <a:srgbClr val="25408F"/>
                </a:solidFill>
                <a:latin typeface="Arial"/>
                <a:cs typeface="Arial"/>
              </a:rPr>
              <a:t>ς</a:t>
            </a:r>
            <a:r>
              <a:rPr sz="2100" spc="-3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65" dirty="0">
                <a:solidFill>
                  <a:srgbClr val="25408F"/>
                </a:solidFill>
                <a:latin typeface="Arial"/>
                <a:cs typeface="Arial"/>
              </a:rPr>
              <a:t>πωλή</a:t>
            </a:r>
            <a:r>
              <a:rPr sz="2100" spc="170" dirty="0">
                <a:solidFill>
                  <a:srgbClr val="25408F"/>
                </a:solidFill>
                <a:latin typeface="Arial"/>
                <a:cs typeface="Arial"/>
              </a:rPr>
              <a:t>-  </a:t>
            </a:r>
            <a:r>
              <a:rPr sz="2100" spc="-229" dirty="0">
                <a:solidFill>
                  <a:srgbClr val="25408F"/>
                </a:solidFill>
                <a:latin typeface="Arial"/>
                <a:cs typeface="Arial"/>
              </a:rPr>
              <a:t>θηκε</a:t>
            </a:r>
            <a:r>
              <a:rPr sz="2100" spc="-22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100" dirty="0">
                <a:solidFill>
                  <a:srgbClr val="25408F"/>
                </a:solidFill>
                <a:latin typeface="Arial"/>
                <a:cs typeface="Arial"/>
              </a:rPr>
              <a:t>και </a:t>
            </a:r>
            <a:r>
              <a:rPr sz="2100" spc="-280" dirty="0">
                <a:solidFill>
                  <a:srgbClr val="25408F"/>
                </a:solidFill>
                <a:latin typeface="Arial"/>
                <a:cs typeface="Arial"/>
              </a:rPr>
              <a:t>προδόθηκε</a:t>
            </a:r>
            <a:r>
              <a:rPr sz="2100" spc="-27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90" dirty="0">
                <a:solidFill>
                  <a:srgbClr val="25408F"/>
                </a:solidFill>
                <a:latin typeface="Arial"/>
                <a:cs typeface="Arial"/>
              </a:rPr>
              <a:t>από</a:t>
            </a:r>
            <a:r>
              <a:rPr sz="2100" spc="-28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75" dirty="0">
                <a:solidFill>
                  <a:srgbClr val="25408F"/>
                </a:solidFill>
                <a:latin typeface="Arial"/>
                <a:cs typeface="Arial"/>
              </a:rPr>
              <a:t>ένα</a:t>
            </a:r>
            <a:r>
              <a:rPr sz="2100" spc="3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190" dirty="0">
                <a:solidFill>
                  <a:srgbClr val="25408F"/>
                </a:solidFill>
                <a:latin typeface="Arial"/>
                <a:cs typeface="Arial"/>
              </a:rPr>
              <a:t>μαθητή </a:t>
            </a:r>
            <a:r>
              <a:rPr sz="2100" spc="-165" dirty="0">
                <a:solidFill>
                  <a:srgbClr val="25408F"/>
                </a:solidFill>
                <a:latin typeface="Arial"/>
                <a:cs typeface="Arial"/>
              </a:rPr>
              <a:t>του, </a:t>
            </a:r>
            <a:r>
              <a:rPr sz="2100" spc="-200" dirty="0">
                <a:solidFill>
                  <a:srgbClr val="25408F"/>
                </a:solidFill>
                <a:latin typeface="Arial"/>
                <a:cs typeface="Arial"/>
              </a:rPr>
              <a:t>βασανίστηκε </a:t>
            </a:r>
            <a:r>
              <a:rPr sz="2100" spc="-19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95" dirty="0">
                <a:solidFill>
                  <a:srgbClr val="25408F"/>
                </a:solidFill>
                <a:latin typeface="Arial"/>
                <a:cs typeface="Arial"/>
              </a:rPr>
              <a:t>απ</a:t>
            </a:r>
            <a:r>
              <a:rPr sz="2100" spc="-290" dirty="0">
                <a:solidFill>
                  <a:srgbClr val="25408F"/>
                </a:solidFill>
                <a:latin typeface="Arial"/>
                <a:cs typeface="Arial"/>
              </a:rPr>
              <a:t>ό</a:t>
            </a:r>
            <a:r>
              <a:rPr sz="2100" spc="-4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04" dirty="0">
                <a:solidFill>
                  <a:srgbClr val="25408F"/>
                </a:solidFill>
                <a:latin typeface="Arial"/>
                <a:cs typeface="Arial"/>
              </a:rPr>
              <a:t>το</a:t>
            </a:r>
            <a:r>
              <a:rPr sz="2100" spc="-250" dirty="0">
                <a:solidFill>
                  <a:srgbClr val="25408F"/>
                </a:solidFill>
                <a:latin typeface="Arial"/>
                <a:cs typeface="Arial"/>
              </a:rPr>
              <a:t>ν</a:t>
            </a:r>
            <a:r>
              <a:rPr sz="2100" spc="-4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04" dirty="0">
                <a:solidFill>
                  <a:srgbClr val="25408F"/>
                </a:solidFill>
                <a:latin typeface="Arial"/>
                <a:cs typeface="Arial"/>
              </a:rPr>
              <a:t>αγαπημέν</a:t>
            </a:r>
            <a:r>
              <a:rPr sz="2100" spc="-240" dirty="0">
                <a:solidFill>
                  <a:srgbClr val="25408F"/>
                </a:solidFill>
                <a:latin typeface="Arial"/>
                <a:cs typeface="Arial"/>
              </a:rPr>
              <a:t>ο</a:t>
            </a:r>
            <a:r>
              <a:rPr sz="2100" spc="-4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35" dirty="0">
                <a:solidFill>
                  <a:srgbClr val="25408F"/>
                </a:solidFill>
                <a:latin typeface="Arial"/>
                <a:cs typeface="Arial"/>
              </a:rPr>
              <a:t>λα</a:t>
            </a:r>
            <a:r>
              <a:rPr sz="2100" spc="-280" dirty="0">
                <a:solidFill>
                  <a:srgbClr val="25408F"/>
                </a:solidFill>
                <a:latin typeface="Arial"/>
                <a:cs typeface="Arial"/>
              </a:rPr>
              <a:t>ό</a:t>
            </a:r>
            <a:r>
              <a:rPr sz="2100" spc="-4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180" dirty="0">
                <a:solidFill>
                  <a:srgbClr val="25408F"/>
                </a:solidFill>
                <a:latin typeface="Arial"/>
                <a:cs typeface="Arial"/>
              </a:rPr>
              <a:t>του</a:t>
            </a:r>
            <a:r>
              <a:rPr sz="2100" spc="-120" dirty="0">
                <a:solidFill>
                  <a:srgbClr val="25408F"/>
                </a:solidFill>
                <a:latin typeface="Arial"/>
                <a:cs typeface="Arial"/>
              </a:rPr>
              <a:t>,</a:t>
            </a:r>
            <a:r>
              <a:rPr sz="2100" spc="-4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35" dirty="0">
                <a:solidFill>
                  <a:srgbClr val="25408F"/>
                </a:solidFill>
                <a:latin typeface="Arial"/>
                <a:cs typeface="Arial"/>
              </a:rPr>
              <a:t>του</a:t>
            </a:r>
            <a:r>
              <a:rPr sz="2100" spc="-265" dirty="0">
                <a:solidFill>
                  <a:srgbClr val="25408F"/>
                </a:solidFill>
                <a:latin typeface="Arial"/>
                <a:cs typeface="Arial"/>
              </a:rPr>
              <a:t>ς</a:t>
            </a:r>
            <a:r>
              <a:rPr sz="2100" spc="-4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00" dirty="0">
                <a:solidFill>
                  <a:srgbClr val="25408F"/>
                </a:solidFill>
                <a:latin typeface="Arial"/>
                <a:cs typeface="Arial"/>
              </a:rPr>
              <a:t>Εβραίους</a:t>
            </a:r>
            <a:r>
              <a:rPr sz="2100" spc="-125" dirty="0">
                <a:solidFill>
                  <a:srgbClr val="25408F"/>
                </a:solidFill>
                <a:latin typeface="Arial"/>
                <a:cs typeface="Arial"/>
              </a:rPr>
              <a:t>,</a:t>
            </a:r>
            <a:r>
              <a:rPr sz="2100" spc="-4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185" dirty="0">
                <a:solidFill>
                  <a:srgbClr val="25408F"/>
                </a:solidFill>
                <a:latin typeface="Arial"/>
                <a:cs typeface="Arial"/>
              </a:rPr>
              <a:t>αλλ</a:t>
            </a:r>
            <a:r>
              <a:rPr sz="2100" spc="-245" dirty="0">
                <a:solidFill>
                  <a:srgbClr val="25408F"/>
                </a:solidFill>
                <a:latin typeface="Arial"/>
                <a:cs typeface="Arial"/>
              </a:rPr>
              <a:t>ά</a:t>
            </a:r>
            <a:r>
              <a:rPr sz="2100" spc="-4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60" dirty="0">
                <a:solidFill>
                  <a:srgbClr val="25408F"/>
                </a:solidFill>
                <a:latin typeface="Arial"/>
                <a:cs typeface="Arial"/>
              </a:rPr>
              <a:t>όπως  </a:t>
            </a:r>
            <a:r>
              <a:rPr sz="2100" spc="-100" dirty="0">
                <a:solidFill>
                  <a:srgbClr val="25408F"/>
                </a:solidFill>
                <a:latin typeface="Arial"/>
                <a:cs typeface="Arial"/>
              </a:rPr>
              <a:t>και </a:t>
            </a:r>
            <a:r>
              <a:rPr sz="2100" spc="-360" dirty="0">
                <a:solidFill>
                  <a:srgbClr val="25408F"/>
                </a:solidFill>
                <a:latin typeface="Arial"/>
                <a:cs typeface="Arial"/>
              </a:rPr>
              <a:t>ο</a:t>
            </a:r>
            <a:r>
              <a:rPr sz="2100" spc="-3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35" dirty="0">
                <a:solidFill>
                  <a:srgbClr val="25408F"/>
                </a:solidFill>
                <a:latin typeface="Arial"/>
                <a:cs typeface="Arial"/>
              </a:rPr>
              <a:t>Ιωσήφ </a:t>
            </a:r>
            <a:r>
              <a:rPr sz="2100" spc="-80" dirty="0">
                <a:solidFill>
                  <a:srgbClr val="25408F"/>
                </a:solidFill>
                <a:latin typeface="Arial"/>
                <a:cs typeface="Arial"/>
              </a:rPr>
              <a:t>γίνεται </a:t>
            </a:r>
            <a:r>
              <a:rPr sz="2100" spc="-210" dirty="0">
                <a:solidFill>
                  <a:srgbClr val="25408F"/>
                </a:solidFill>
                <a:latin typeface="Arial"/>
                <a:cs typeface="Arial"/>
              </a:rPr>
              <a:t>Σωτήρας </a:t>
            </a:r>
            <a:r>
              <a:rPr sz="2100" spc="-35" dirty="0">
                <a:solidFill>
                  <a:srgbClr val="25408F"/>
                </a:solidFill>
                <a:latin typeface="Arial"/>
                <a:cs typeface="Arial"/>
              </a:rPr>
              <a:t>για </a:t>
            </a:r>
            <a:r>
              <a:rPr sz="2100" spc="-220" dirty="0">
                <a:solidFill>
                  <a:srgbClr val="25408F"/>
                </a:solidFill>
                <a:latin typeface="Arial"/>
                <a:cs typeface="Arial"/>
              </a:rPr>
              <a:t>τον </a:t>
            </a:r>
            <a:r>
              <a:rPr sz="2100" spc="-250" dirty="0">
                <a:solidFill>
                  <a:srgbClr val="25408F"/>
                </a:solidFill>
                <a:latin typeface="Arial"/>
                <a:cs typeface="Arial"/>
              </a:rPr>
              <a:t>λαό </a:t>
            </a:r>
            <a:r>
              <a:rPr sz="2100" spc="-320" dirty="0">
                <a:solidFill>
                  <a:srgbClr val="25408F"/>
                </a:solidFill>
                <a:latin typeface="Arial"/>
                <a:cs typeface="Arial"/>
              </a:rPr>
              <a:t>που </a:t>
            </a:r>
            <a:r>
              <a:rPr sz="2100" spc="-254" dirty="0">
                <a:solidFill>
                  <a:srgbClr val="25408F"/>
                </a:solidFill>
                <a:latin typeface="Arial"/>
                <a:cs typeface="Arial"/>
              </a:rPr>
              <a:t>προσφεύ- </a:t>
            </a:r>
            <a:r>
              <a:rPr sz="2100" spc="-25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30" dirty="0">
                <a:solidFill>
                  <a:srgbClr val="25408F"/>
                </a:solidFill>
                <a:latin typeface="Arial"/>
                <a:cs typeface="Arial"/>
              </a:rPr>
              <a:t>γει</a:t>
            </a:r>
            <a:r>
              <a:rPr sz="2100" spc="-6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185" dirty="0">
                <a:solidFill>
                  <a:srgbClr val="25408F"/>
                </a:solidFill>
                <a:latin typeface="Arial"/>
                <a:cs typeface="Arial"/>
              </a:rPr>
              <a:t>κοντ</a:t>
            </a:r>
            <a:r>
              <a:rPr sz="2100" spc="-260" dirty="0">
                <a:solidFill>
                  <a:srgbClr val="25408F"/>
                </a:solidFill>
                <a:latin typeface="Arial"/>
                <a:cs typeface="Arial"/>
              </a:rPr>
              <a:t>ά</a:t>
            </a:r>
            <a:r>
              <a:rPr sz="2100" spc="-6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150" dirty="0">
                <a:solidFill>
                  <a:srgbClr val="25408F"/>
                </a:solidFill>
                <a:latin typeface="Arial"/>
                <a:cs typeface="Arial"/>
              </a:rPr>
              <a:t>Του.</a:t>
            </a:r>
            <a:endParaRPr sz="2100" dirty="0">
              <a:latin typeface="Arial"/>
              <a:cs typeface="Arial"/>
            </a:endParaRPr>
          </a:p>
          <a:p>
            <a:pPr marL="12700" marR="5080" algn="just">
              <a:lnSpc>
                <a:spcPts val="2500"/>
              </a:lnSpc>
              <a:spcBef>
                <a:spcPts val="1080"/>
              </a:spcBef>
            </a:pPr>
            <a:r>
              <a:rPr sz="2100" spc="-170" dirty="0">
                <a:solidFill>
                  <a:srgbClr val="25408F"/>
                </a:solidFill>
                <a:latin typeface="Arial"/>
                <a:cs typeface="Arial"/>
              </a:rPr>
              <a:t>Σήμερ</a:t>
            </a:r>
            <a:r>
              <a:rPr sz="2100" spc="-215" dirty="0">
                <a:solidFill>
                  <a:srgbClr val="25408F"/>
                </a:solidFill>
                <a:latin typeface="Arial"/>
                <a:cs typeface="Arial"/>
              </a:rPr>
              <a:t>α</a:t>
            </a:r>
            <a:r>
              <a:rPr sz="2100" spc="-14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195" dirty="0">
                <a:solidFill>
                  <a:srgbClr val="25408F"/>
                </a:solidFill>
                <a:latin typeface="Arial"/>
                <a:cs typeface="Arial"/>
              </a:rPr>
              <a:t>επίσης</a:t>
            </a:r>
            <a:r>
              <a:rPr sz="2100" spc="-130" dirty="0">
                <a:solidFill>
                  <a:srgbClr val="25408F"/>
                </a:solidFill>
                <a:latin typeface="Arial"/>
                <a:cs typeface="Arial"/>
              </a:rPr>
              <a:t>,</a:t>
            </a:r>
            <a:r>
              <a:rPr sz="2100" spc="-14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29" dirty="0">
                <a:solidFill>
                  <a:srgbClr val="25408F"/>
                </a:solidFill>
                <a:latin typeface="Arial"/>
                <a:cs typeface="Arial"/>
              </a:rPr>
              <a:t>θυμόμαστ</a:t>
            </a:r>
            <a:r>
              <a:rPr sz="2100" spc="-215" dirty="0">
                <a:solidFill>
                  <a:srgbClr val="25408F"/>
                </a:solidFill>
                <a:latin typeface="Arial"/>
                <a:cs typeface="Arial"/>
              </a:rPr>
              <a:t>ε</a:t>
            </a:r>
            <a:r>
              <a:rPr sz="2100" spc="-14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170" dirty="0">
                <a:solidFill>
                  <a:srgbClr val="25408F"/>
                </a:solidFill>
                <a:latin typeface="Arial"/>
                <a:cs typeface="Arial"/>
              </a:rPr>
              <a:t>τη</a:t>
            </a:r>
            <a:r>
              <a:rPr sz="2100" spc="-215" dirty="0">
                <a:solidFill>
                  <a:srgbClr val="25408F"/>
                </a:solidFill>
                <a:latin typeface="Arial"/>
                <a:cs typeface="Arial"/>
              </a:rPr>
              <a:t>ν</a:t>
            </a:r>
            <a:r>
              <a:rPr sz="2100" spc="-14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40" dirty="0">
                <a:solidFill>
                  <a:srgbClr val="25408F"/>
                </a:solidFill>
                <a:latin typeface="Arial"/>
                <a:cs typeface="Arial"/>
              </a:rPr>
              <a:t>άκαρπ</a:t>
            </a:r>
            <a:r>
              <a:rPr sz="2100" spc="-265" dirty="0">
                <a:solidFill>
                  <a:srgbClr val="25408F"/>
                </a:solidFill>
                <a:latin typeface="Arial"/>
                <a:cs typeface="Arial"/>
              </a:rPr>
              <a:t>η</a:t>
            </a:r>
            <a:r>
              <a:rPr sz="2100" spc="-14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180" dirty="0">
                <a:solidFill>
                  <a:srgbClr val="25408F"/>
                </a:solidFill>
                <a:latin typeface="Arial"/>
                <a:cs typeface="Arial"/>
              </a:rPr>
              <a:t>συκι</a:t>
            </a:r>
            <a:r>
              <a:rPr sz="2100" spc="-265" dirty="0">
                <a:solidFill>
                  <a:srgbClr val="25408F"/>
                </a:solidFill>
                <a:latin typeface="Arial"/>
                <a:cs typeface="Arial"/>
              </a:rPr>
              <a:t>ά</a:t>
            </a:r>
            <a:r>
              <a:rPr sz="2100" spc="-14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325" dirty="0">
                <a:solidFill>
                  <a:srgbClr val="25408F"/>
                </a:solidFill>
                <a:latin typeface="Arial"/>
                <a:cs typeface="Arial"/>
              </a:rPr>
              <a:t>πο</a:t>
            </a:r>
            <a:r>
              <a:rPr sz="2100" spc="-315" dirty="0">
                <a:solidFill>
                  <a:srgbClr val="25408F"/>
                </a:solidFill>
                <a:latin typeface="Arial"/>
                <a:cs typeface="Arial"/>
              </a:rPr>
              <a:t>υ</a:t>
            </a:r>
            <a:r>
              <a:rPr sz="2100" spc="-14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190" dirty="0">
                <a:solidFill>
                  <a:srgbClr val="25408F"/>
                </a:solidFill>
                <a:latin typeface="Arial"/>
                <a:cs typeface="Arial"/>
              </a:rPr>
              <a:t>βρήκε  </a:t>
            </a:r>
            <a:r>
              <a:rPr sz="2100" spc="-250" dirty="0">
                <a:solidFill>
                  <a:srgbClr val="25408F"/>
                </a:solidFill>
                <a:latin typeface="Arial"/>
                <a:cs typeface="Arial"/>
              </a:rPr>
              <a:t>στο</a:t>
            </a:r>
            <a:r>
              <a:rPr sz="2100" spc="-275" dirty="0">
                <a:solidFill>
                  <a:srgbClr val="25408F"/>
                </a:solidFill>
                <a:latin typeface="Arial"/>
                <a:cs typeface="Arial"/>
              </a:rPr>
              <a:t>ν</a:t>
            </a:r>
            <a:r>
              <a:rPr sz="2100" spc="15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85" dirty="0">
                <a:solidFill>
                  <a:srgbClr val="25408F"/>
                </a:solidFill>
                <a:latin typeface="Arial"/>
                <a:cs typeface="Arial"/>
              </a:rPr>
              <a:t>δρόμ</a:t>
            </a:r>
            <a:r>
              <a:rPr sz="2100" spc="-315" dirty="0">
                <a:solidFill>
                  <a:srgbClr val="25408F"/>
                </a:solidFill>
                <a:latin typeface="Arial"/>
                <a:cs typeface="Arial"/>
              </a:rPr>
              <a:t>ο</a:t>
            </a:r>
            <a:r>
              <a:rPr sz="2100" spc="15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04" dirty="0">
                <a:solidFill>
                  <a:srgbClr val="25408F"/>
                </a:solidFill>
                <a:latin typeface="Arial"/>
                <a:cs typeface="Arial"/>
              </a:rPr>
              <a:t>το</a:t>
            </a:r>
            <a:r>
              <a:rPr sz="2100" spc="-275" dirty="0">
                <a:solidFill>
                  <a:srgbClr val="25408F"/>
                </a:solidFill>
                <a:latin typeface="Arial"/>
                <a:cs typeface="Arial"/>
              </a:rPr>
              <a:t>υ</a:t>
            </a:r>
            <a:r>
              <a:rPr sz="2100" spc="15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360" dirty="0">
                <a:solidFill>
                  <a:srgbClr val="25408F"/>
                </a:solidFill>
                <a:latin typeface="Arial"/>
                <a:cs typeface="Arial"/>
              </a:rPr>
              <a:t>ο</a:t>
            </a:r>
            <a:r>
              <a:rPr sz="2100" spc="15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00" dirty="0">
                <a:solidFill>
                  <a:srgbClr val="25408F"/>
                </a:solidFill>
                <a:latin typeface="Arial"/>
                <a:cs typeface="Arial"/>
              </a:rPr>
              <a:t>Χριστό</a:t>
            </a:r>
            <a:r>
              <a:rPr sz="2100" spc="-225" dirty="0">
                <a:solidFill>
                  <a:srgbClr val="25408F"/>
                </a:solidFill>
                <a:latin typeface="Arial"/>
                <a:cs typeface="Arial"/>
              </a:rPr>
              <a:t>ς</a:t>
            </a:r>
            <a:r>
              <a:rPr sz="2100" spc="15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114" dirty="0">
                <a:solidFill>
                  <a:srgbClr val="25408F"/>
                </a:solidFill>
                <a:latin typeface="Arial"/>
                <a:cs typeface="Arial"/>
              </a:rPr>
              <a:t>κα</a:t>
            </a:r>
            <a:r>
              <a:rPr sz="2100" spc="-65" dirty="0">
                <a:solidFill>
                  <a:srgbClr val="25408F"/>
                </a:solidFill>
                <a:latin typeface="Arial"/>
                <a:cs typeface="Arial"/>
              </a:rPr>
              <a:t>ι</a:t>
            </a:r>
            <a:r>
              <a:rPr sz="2100" spc="15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155" dirty="0">
                <a:solidFill>
                  <a:srgbClr val="25408F"/>
                </a:solidFill>
                <a:latin typeface="Arial"/>
                <a:cs typeface="Arial"/>
              </a:rPr>
              <a:t>διέταξ</a:t>
            </a:r>
            <a:r>
              <a:rPr sz="2100" spc="-195" dirty="0">
                <a:solidFill>
                  <a:srgbClr val="25408F"/>
                </a:solidFill>
                <a:latin typeface="Arial"/>
                <a:cs typeface="Arial"/>
              </a:rPr>
              <a:t>ε</a:t>
            </a:r>
            <a:r>
              <a:rPr sz="2100" spc="15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54" dirty="0">
                <a:solidFill>
                  <a:srgbClr val="25408F"/>
                </a:solidFill>
                <a:latin typeface="Arial"/>
                <a:cs typeface="Arial"/>
              </a:rPr>
              <a:t>ν</a:t>
            </a:r>
            <a:r>
              <a:rPr sz="2100" spc="-335" dirty="0">
                <a:solidFill>
                  <a:srgbClr val="25408F"/>
                </a:solidFill>
                <a:latin typeface="Arial"/>
                <a:cs typeface="Arial"/>
              </a:rPr>
              <a:t>α</a:t>
            </a:r>
            <a:r>
              <a:rPr sz="2100" spc="15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40" dirty="0">
                <a:solidFill>
                  <a:srgbClr val="25408F"/>
                </a:solidFill>
                <a:latin typeface="Arial"/>
                <a:cs typeface="Arial"/>
              </a:rPr>
              <a:t>ξεραθε</a:t>
            </a:r>
            <a:r>
              <a:rPr sz="2100" spc="-120" dirty="0">
                <a:solidFill>
                  <a:srgbClr val="25408F"/>
                </a:solidFill>
                <a:latin typeface="Arial"/>
                <a:cs typeface="Arial"/>
              </a:rPr>
              <a:t>ί</a:t>
            </a:r>
            <a:r>
              <a:rPr sz="2100" spc="15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190" dirty="0">
                <a:solidFill>
                  <a:srgbClr val="25408F"/>
                </a:solidFill>
                <a:latin typeface="Arial"/>
                <a:cs typeface="Arial"/>
              </a:rPr>
              <a:t>διδά</a:t>
            </a:r>
            <a:r>
              <a:rPr sz="2100" spc="170" dirty="0">
                <a:solidFill>
                  <a:srgbClr val="25408F"/>
                </a:solidFill>
                <a:latin typeface="Arial"/>
                <a:cs typeface="Arial"/>
              </a:rPr>
              <a:t>-  </a:t>
            </a:r>
            <a:r>
              <a:rPr sz="2100" spc="-254" dirty="0">
                <a:solidFill>
                  <a:srgbClr val="25408F"/>
                </a:solidFill>
                <a:latin typeface="Arial"/>
                <a:cs typeface="Arial"/>
              </a:rPr>
              <a:t>σκωντάς </a:t>
            </a:r>
            <a:r>
              <a:rPr sz="2100" spc="-220" dirty="0">
                <a:solidFill>
                  <a:srgbClr val="25408F"/>
                </a:solidFill>
                <a:latin typeface="Arial"/>
                <a:cs typeface="Arial"/>
              </a:rPr>
              <a:t>μας </a:t>
            </a:r>
            <a:r>
              <a:rPr sz="2100" spc="-85" dirty="0">
                <a:solidFill>
                  <a:srgbClr val="25408F"/>
                </a:solidFill>
                <a:latin typeface="Arial"/>
                <a:cs typeface="Arial"/>
              </a:rPr>
              <a:t>ότι </a:t>
            </a:r>
            <a:r>
              <a:rPr sz="2100" spc="-220" dirty="0">
                <a:solidFill>
                  <a:srgbClr val="25408F"/>
                </a:solidFill>
                <a:latin typeface="Arial"/>
                <a:cs typeface="Arial"/>
              </a:rPr>
              <a:t>πρέπει </a:t>
            </a:r>
            <a:r>
              <a:rPr sz="2100" spc="-295" dirty="0">
                <a:solidFill>
                  <a:srgbClr val="25408F"/>
                </a:solidFill>
                <a:latin typeface="Arial"/>
                <a:cs typeface="Arial"/>
              </a:rPr>
              <a:t>να</a:t>
            </a:r>
            <a:r>
              <a:rPr sz="2100" spc="-290" dirty="0">
                <a:solidFill>
                  <a:srgbClr val="25408F"/>
                </a:solidFill>
                <a:latin typeface="Arial"/>
                <a:cs typeface="Arial"/>
              </a:rPr>
              <a:t> προσπαθούμε</a:t>
            </a:r>
            <a:r>
              <a:rPr sz="2100" spc="-28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95" dirty="0">
                <a:solidFill>
                  <a:srgbClr val="25408F"/>
                </a:solidFill>
                <a:latin typeface="Arial"/>
                <a:cs typeface="Arial"/>
              </a:rPr>
              <a:t>να</a:t>
            </a:r>
            <a:r>
              <a:rPr sz="2100" spc="-29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25" dirty="0">
                <a:solidFill>
                  <a:srgbClr val="25408F"/>
                </a:solidFill>
                <a:latin typeface="Arial"/>
                <a:cs typeface="Arial"/>
              </a:rPr>
              <a:t>παράγουμε </a:t>
            </a:r>
            <a:r>
              <a:rPr sz="2100" spc="-22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180" dirty="0">
                <a:solidFill>
                  <a:srgbClr val="25408F"/>
                </a:solidFill>
                <a:latin typeface="Arial"/>
                <a:cs typeface="Arial"/>
              </a:rPr>
              <a:t>έργ</a:t>
            </a:r>
            <a:r>
              <a:rPr sz="2100" spc="-245" dirty="0">
                <a:solidFill>
                  <a:srgbClr val="25408F"/>
                </a:solidFill>
                <a:latin typeface="Arial"/>
                <a:cs typeface="Arial"/>
              </a:rPr>
              <a:t>α</a:t>
            </a:r>
            <a:r>
              <a:rPr sz="2100" spc="-13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114" dirty="0">
                <a:solidFill>
                  <a:srgbClr val="25408F"/>
                </a:solidFill>
                <a:latin typeface="Arial"/>
                <a:cs typeface="Arial"/>
              </a:rPr>
              <a:t>κα</a:t>
            </a:r>
            <a:r>
              <a:rPr sz="2100" spc="-65" dirty="0">
                <a:solidFill>
                  <a:srgbClr val="25408F"/>
                </a:solidFill>
                <a:latin typeface="Arial"/>
                <a:cs typeface="Arial"/>
              </a:rPr>
              <a:t>ι</a:t>
            </a:r>
            <a:r>
              <a:rPr sz="2100" spc="-13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04" dirty="0">
                <a:solidFill>
                  <a:srgbClr val="25408F"/>
                </a:solidFill>
                <a:latin typeface="Arial"/>
                <a:cs typeface="Arial"/>
              </a:rPr>
              <a:t>πνευματικού</a:t>
            </a:r>
            <a:r>
              <a:rPr sz="2100" spc="-229" dirty="0">
                <a:solidFill>
                  <a:srgbClr val="25408F"/>
                </a:solidFill>
                <a:latin typeface="Arial"/>
                <a:cs typeface="Arial"/>
              </a:rPr>
              <a:t>ς</a:t>
            </a:r>
            <a:r>
              <a:rPr sz="2100" spc="-13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85" dirty="0">
                <a:solidFill>
                  <a:srgbClr val="25408F"/>
                </a:solidFill>
                <a:latin typeface="Arial"/>
                <a:cs typeface="Arial"/>
              </a:rPr>
              <a:t>καρπού</a:t>
            </a:r>
            <a:r>
              <a:rPr sz="2100" spc="-270" dirty="0">
                <a:solidFill>
                  <a:srgbClr val="25408F"/>
                </a:solidFill>
                <a:latin typeface="Arial"/>
                <a:cs typeface="Arial"/>
              </a:rPr>
              <a:t>ς</a:t>
            </a:r>
            <a:r>
              <a:rPr sz="2100" spc="-13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114" dirty="0">
                <a:solidFill>
                  <a:srgbClr val="25408F"/>
                </a:solidFill>
                <a:latin typeface="Arial"/>
                <a:cs typeface="Arial"/>
              </a:rPr>
              <a:t>κα</a:t>
            </a:r>
            <a:r>
              <a:rPr sz="2100" spc="-65" dirty="0">
                <a:solidFill>
                  <a:srgbClr val="25408F"/>
                </a:solidFill>
                <a:latin typeface="Arial"/>
                <a:cs typeface="Arial"/>
              </a:rPr>
              <a:t>ι</a:t>
            </a:r>
            <a:r>
              <a:rPr sz="2100" spc="-13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54" dirty="0">
                <a:solidFill>
                  <a:srgbClr val="25408F"/>
                </a:solidFill>
                <a:latin typeface="Arial"/>
                <a:cs typeface="Arial"/>
              </a:rPr>
              <a:t>ν</a:t>
            </a:r>
            <a:r>
              <a:rPr sz="2100" spc="-335" dirty="0">
                <a:solidFill>
                  <a:srgbClr val="25408F"/>
                </a:solidFill>
                <a:latin typeface="Arial"/>
                <a:cs typeface="Arial"/>
              </a:rPr>
              <a:t>α</a:t>
            </a:r>
            <a:r>
              <a:rPr sz="2100" spc="-13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20" dirty="0">
                <a:solidFill>
                  <a:srgbClr val="25408F"/>
                </a:solidFill>
                <a:latin typeface="Arial"/>
                <a:cs typeface="Arial"/>
              </a:rPr>
              <a:t>μη</a:t>
            </a:r>
            <a:r>
              <a:rPr sz="2100" spc="-225" dirty="0">
                <a:solidFill>
                  <a:srgbClr val="25408F"/>
                </a:solidFill>
                <a:latin typeface="Arial"/>
                <a:cs typeface="Arial"/>
              </a:rPr>
              <a:t>ν</a:t>
            </a:r>
            <a:r>
              <a:rPr sz="2100" spc="-13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35" dirty="0">
                <a:solidFill>
                  <a:srgbClr val="25408F"/>
                </a:solidFill>
                <a:latin typeface="Arial"/>
                <a:cs typeface="Arial"/>
              </a:rPr>
              <a:t>μένουμ</a:t>
            </a:r>
            <a:r>
              <a:rPr sz="2100" spc="-229" dirty="0">
                <a:solidFill>
                  <a:srgbClr val="25408F"/>
                </a:solidFill>
                <a:latin typeface="Arial"/>
                <a:cs typeface="Arial"/>
              </a:rPr>
              <a:t>ε</a:t>
            </a:r>
            <a:r>
              <a:rPr sz="2100" spc="-13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215" dirty="0">
                <a:solidFill>
                  <a:srgbClr val="25408F"/>
                </a:solidFill>
                <a:latin typeface="Arial"/>
                <a:cs typeface="Arial"/>
              </a:rPr>
              <a:t>μόνο  </a:t>
            </a:r>
            <a:r>
              <a:rPr sz="2100" spc="-225" dirty="0">
                <a:solidFill>
                  <a:srgbClr val="25408F"/>
                </a:solidFill>
                <a:latin typeface="Arial"/>
                <a:cs typeface="Arial"/>
              </a:rPr>
              <a:t>στη</a:t>
            </a:r>
            <a:r>
              <a:rPr sz="2100" spc="-250" dirty="0">
                <a:solidFill>
                  <a:srgbClr val="25408F"/>
                </a:solidFill>
                <a:latin typeface="Arial"/>
                <a:cs typeface="Arial"/>
              </a:rPr>
              <a:t>ν</a:t>
            </a:r>
            <a:r>
              <a:rPr sz="2100" spc="-6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180" dirty="0">
                <a:solidFill>
                  <a:srgbClr val="25408F"/>
                </a:solidFill>
                <a:latin typeface="Arial"/>
                <a:cs typeface="Arial"/>
              </a:rPr>
              <a:t>εξωτερικ</a:t>
            </a:r>
            <a:r>
              <a:rPr sz="2100" spc="-250" dirty="0">
                <a:solidFill>
                  <a:srgbClr val="25408F"/>
                </a:solidFill>
                <a:latin typeface="Arial"/>
                <a:cs typeface="Arial"/>
              </a:rPr>
              <a:t>ή</a:t>
            </a:r>
            <a:r>
              <a:rPr sz="2100" spc="-6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100" spc="-160" dirty="0">
                <a:solidFill>
                  <a:srgbClr val="25408F"/>
                </a:solidFill>
                <a:latin typeface="Arial"/>
                <a:cs typeface="Arial"/>
              </a:rPr>
              <a:t>εικόνα.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361004" y="5143"/>
            <a:ext cx="4057015" cy="692150"/>
            <a:chOff x="3361004" y="5143"/>
            <a:chExt cx="4057015" cy="692150"/>
          </a:xfrm>
        </p:grpSpPr>
        <p:sp>
          <p:nvSpPr>
            <p:cNvPr id="7" name="object 7"/>
            <p:cNvSpPr/>
            <p:nvPr/>
          </p:nvSpPr>
          <p:spPr>
            <a:xfrm>
              <a:off x="3458667" y="102806"/>
              <a:ext cx="3959860" cy="594360"/>
            </a:xfrm>
            <a:custGeom>
              <a:avLst/>
              <a:gdLst/>
              <a:ahLst/>
              <a:cxnLst/>
              <a:rect l="l" t="t" r="r" b="b"/>
              <a:pathLst>
                <a:path w="3959859" h="594360">
                  <a:moveTo>
                    <a:pt x="3959352" y="0"/>
                  </a:moveTo>
                  <a:lnTo>
                    <a:pt x="0" y="0"/>
                  </a:lnTo>
                  <a:lnTo>
                    <a:pt x="0" y="594359"/>
                  </a:lnTo>
                  <a:lnTo>
                    <a:pt x="3959352" y="594359"/>
                  </a:lnTo>
                  <a:lnTo>
                    <a:pt x="3959352" y="0"/>
                  </a:lnTo>
                  <a:close/>
                </a:path>
              </a:pathLst>
            </a:custGeom>
            <a:solidFill>
              <a:srgbClr val="00000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61004" y="5143"/>
              <a:ext cx="3982720" cy="617220"/>
            </a:xfrm>
            <a:custGeom>
              <a:avLst/>
              <a:gdLst/>
              <a:ahLst/>
              <a:cxnLst/>
              <a:rect l="l" t="t" r="r" b="b"/>
              <a:pathLst>
                <a:path w="3982720" h="617220">
                  <a:moveTo>
                    <a:pt x="3982212" y="0"/>
                  </a:moveTo>
                  <a:lnTo>
                    <a:pt x="0" y="0"/>
                  </a:lnTo>
                  <a:lnTo>
                    <a:pt x="0" y="617220"/>
                  </a:lnTo>
                  <a:lnTo>
                    <a:pt x="3982212" y="617220"/>
                  </a:lnTo>
                  <a:lnTo>
                    <a:pt x="3982212" y="0"/>
                  </a:lnTo>
                  <a:close/>
                </a:path>
              </a:pathLst>
            </a:custGeom>
            <a:solidFill>
              <a:srgbClr val="FFFFF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51362" y="105224"/>
              <a:ext cx="398780" cy="319405"/>
            </a:xfrm>
            <a:custGeom>
              <a:avLst/>
              <a:gdLst/>
              <a:ahLst/>
              <a:cxnLst/>
              <a:rect l="l" t="t" r="r" b="b"/>
              <a:pathLst>
                <a:path w="398779" h="319405">
                  <a:moveTo>
                    <a:pt x="398259" y="307403"/>
                  </a:moveTo>
                  <a:lnTo>
                    <a:pt x="358079" y="292053"/>
                  </a:lnTo>
                  <a:lnTo>
                    <a:pt x="325031" y="43091"/>
                  </a:lnTo>
                  <a:lnTo>
                    <a:pt x="324586" y="39509"/>
                  </a:lnTo>
                  <a:lnTo>
                    <a:pt x="324370" y="36766"/>
                  </a:lnTo>
                  <a:lnTo>
                    <a:pt x="324370" y="34823"/>
                  </a:lnTo>
                  <a:lnTo>
                    <a:pt x="324370" y="24701"/>
                  </a:lnTo>
                  <a:lnTo>
                    <a:pt x="328015" y="18084"/>
                  </a:lnTo>
                  <a:lnTo>
                    <a:pt x="335305" y="14960"/>
                  </a:lnTo>
                  <a:lnTo>
                    <a:pt x="339775" y="13017"/>
                  </a:lnTo>
                  <a:lnTo>
                    <a:pt x="347802" y="12052"/>
                  </a:lnTo>
                  <a:lnTo>
                    <a:pt x="359409" y="12052"/>
                  </a:lnTo>
                  <a:lnTo>
                    <a:pt x="359638" y="0"/>
                  </a:lnTo>
                  <a:lnTo>
                    <a:pt x="319912" y="889"/>
                  </a:lnTo>
                  <a:lnTo>
                    <a:pt x="309130" y="1003"/>
                  </a:lnTo>
                  <a:lnTo>
                    <a:pt x="298880" y="892"/>
                  </a:lnTo>
                  <a:lnTo>
                    <a:pt x="289160" y="556"/>
                  </a:lnTo>
                  <a:lnTo>
                    <a:pt x="279971" y="0"/>
                  </a:lnTo>
                  <a:lnTo>
                    <a:pt x="196253" y="258216"/>
                  </a:lnTo>
                  <a:lnTo>
                    <a:pt x="86169" y="0"/>
                  </a:lnTo>
                  <a:lnTo>
                    <a:pt x="51524" y="85"/>
                  </a:lnTo>
                  <a:lnTo>
                    <a:pt x="26171" y="114"/>
                  </a:lnTo>
                  <a:lnTo>
                    <a:pt x="10109" y="85"/>
                  </a:lnTo>
                  <a:lnTo>
                    <a:pt x="3340" y="0"/>
                  </a:lnTo>
                  <a:lnTo>
                    <a:pt x="3340" y="12052"/>
                  </a:lnTo>
                  <a:lnTo>
                    <a:pt x="45589" y="23326"/>
                  </a:lnTo>
                  <a:lnTo>
                    <a:pt x="55359" y="36614"/>
                  </a:lnTo>
                  <a:lnTo>
                    <a:pt x="40843" y="263423"/>
                  </a:lnTo>
                  <a:lnTo>
                    <a:pt x="28289" y="302501"/>
                  </a:lnTo>
                  <a:lnTo>
                    <a:pt x="0" y="307403"/>
                  </a:lnTo>
                  <a:lnTo>
                    <a:pt x="0" y="319239"/>
                  </a:lnTo>
                  <a:lnTo>
                    <a:pt x="101790" y="319239"/>
                  </a:lnTo>
                  <a:lnTo>
                    <a:pt x="102019" y="307403"/>
                  </a:lnTo>
                  <a:lnTo>
                    <a:pt x="91567" y="307305"/>
                  </a:lnTo>
                  <a:lnTo>
                    <a:pt x="83434" y="307012"/>
                  </a:lnTo>
                  <a:lnTo>
                    <a:pt x="77617" y="306524"/>
                  </a:lnTo>
                  <a:lnTo>
                    <a:pt x="74117" y="305841"/>
                  </a:lnTo>
                  <a:lnTo>
                    <a:pt x="65773" y="303009"/>
                  </a:lnTo>
                  <a:lnTo>
                    <a:pt x="61607" y="295643"/>
                  </a:lnTo>
                  <a:lnTo>
                    <a:pt x="61607" y="283743"/>
                  </a:lnTo>
                  <a:lnTo>
                    <a:pt x="62615" y="233289"/>
                  </a:lnTo>
                  <a:lnTo>
                    <a:pt x="65633" y="173901"/>
                  </a:lnTo>
                  <a:lnTo>
                    <a:pt x="72555" y="64071"/>
                  </a:lnTo>
                  <a:lnTo>
                    <a:pt x="73444" y="64071"/>
                  </a:lnTo>
                  <a:lnTo>
                    <a:pt x="181038" y="319239"/>
                  </a:lnTo>
                  <a:lnTo>
                    <a:pt x="196456" y="319239"/>
                  </a:lnTo>
                  <a:lnTo>
                    <a:pt x="285292" y="48221"/>
                  </a:lnTo>
                  <a:lnTo>
                    <a:pt x="286080" y="48234"/>
                  </a:lnTo>
                  <a:lnTo>
                    <a:pt x="311213" y="275285"/>
                  </a:lnTo>
                  <a:lnTo>
                    <a:pt x="311645" y="277964"/>
                  </a:lnTo>
                  <a:lnTo>
                    <a:pt x="311861" y="281076"/>
                  </a:lnTo>
                  <a:lnTo>
                    <a:pt x="311861" y="284645"/>
                  </a:lnTo>
                  <a:lnTo>
                    <a:pt x="311861" y="295656"/>
                  </a:lnTo>
                  <a:lnTo>
                    <a:pt x="272795" y="307403"/>
                  </a:lnTo>
                  <a:lnTo>
                    <a:pt x="272795" y="319239"/>
                  </a:lnTo>
                  <a:lnTo>
                    <a:pt x="398259" y="319239"/>
                  </a:lnTo>
                  <a:lnTo>
                    <a:pt x="398259" y="30740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6335" y="202806"/>
              <a:ext cx="190830" cy="24083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165396" y="215058"/>
              <a:ext cx="203835" cy="313690"/>
            </a:xfrm>
            <a:custGeom>
              <a:avLst/>
              <a:gdLst/>
              <a:ahLst/>
              <a:cxnLst/>
              <a:rect l="l" t="t" r="r" b="b"/>
              <a:pathLst>
                <a:path w="203835" h="313690">
                  <a:moveTo>
                    <a:pt x="184061" y="0"/>
                  </a:moveTo>
                  <a:lnTo>
                    <a:pt x="165844" y="46771"/>
                  </a:lnTo>
                  <a:lnTo>
                    <a:pt x="163087" y="68537"/>
                  </a:lnTo>
                  <a:lnTo>
                    <a:pt x="152057" y="106705"/>
                  </a:lnTo>
                  <a:lnTo>
                    <a:pt x="120615" y="157906"/>
                  </a:lnTo>
                  <a:lnTo>
                    <a:pt x="104787" y="177482"/>
                  </a:lnTo>
                  <a:lnTo>
                    <a:pt x="101261" y="137689"/>
                  </a:lnTo>
                  <a:lnTo>
                    <a:pt x="95367" y="99347"/>
                  </a:lnTo>
                  <a:lnTo>
                    <a:pt x="76479" y="27012"/>
                  </a:lnTo>
                  <a:lnTo>
                    <a:pt x="45491" y="0"/>
                  </a:lnTo>
                  <a:lnTo>
                    <a:pt x="38033" y="1228"/>
                  </a:lnTo>
                  <a:lnTo>
                    <a:pt x="11985" y="29243"/>
                  </a:lnTo>
                  <a:lnTo>
                    <a:pt x="0" y="52679"/>
                  </a:lnTo>
                  <a:lnTo>
                    <a:pt x="12064" y="59385"/>
                  </a:lnTo>
                  <a:lnTo>
                    <a:pt x="13246" y="54178"/>
                  </a:lnTo>
                  <a:lnTo>
                    <a:pt x="15557" y="49034"/>
                  </a:lnTo>
                  <a:lnTo>
                    <a:pt x="18986" y="43980"/>
                  </a:lnTo>
                  <a:lnTo>
                    <a:pt x="23291" y="37579"/>
                  </a:lnTo>
                  <a:lnTo>
                    <a:pt x="27533" y="34378"/>
                  </a:lnTo>
                  <a:lnTo>
                    <a:pt x="31699" y="34378"/>
                  </a:lnTo>
                  <a:lnTo>
                    <a:pt x="41900" y="39105"/>
                  </a:lnTo>
                  <a:lnTo>
                    <a:pt x="60542" y="76914"/>
                  </a:lnTo>
                  <a:lnTo>
                    <a:pt x="74203" y="136276"/>
                  </a:lnTo>
                  <a:lnTo>
                    <a:pt x="81127" y="184573"/>
                  </a:lnTo>
                  <a:lnTo>
                    <a:pt x="82829" y="206590"/>
                  </a:lnTo>
                  <a:lnTo>
                    <a:pt x="62710" y="233729"/>
                  </a:lnTo>
                  <a:lnTo>
                    <a:pt x="48339" y="256717"/>
                  </a:lnTo>
                  <a:lnTo>
                    <a:pt x="39716" y="275553"/>
                  </a:lnTo>
                  <a:lnTo>
                    <a:pt x="36842" y="290233"/>
                  </a:lnTo>
                  <a:lnTo>
                    <a:pt x="38097" y="300477"/>
                  </a:lnTo>
                  <a:lnTo>
                    <a:pt x="41863" y="307795"/>
                  </a:lnTo>
                  <a:lnTo>
                    <a:pt x="48142" y="312187"/>
                  </a:lnTo>
                  <a:lnTo>
                    <a:pt x="56934" y="313651"/>
                  </a:lnTo>
                  <a:lnTo>
                    <a:pt x="67899" y="310584"/>
                  </a:lnTo>
                  <a:lnTo>
                    <a:pt x="94437" y="264579"/>
                  </a:lnTo>
                  <a:lnTo>
                    <a:pt x="104940" y="212667"/>
                  </a:lnTo>
                  <a:lnTo>
                    <a:pt x="105816" y="196977"/>
                  </a:lnTo>
                  <a:lnTo>
                    <a:pt x="131186" y="163168"/>
                  </a:lnTo>
                  <a:lnTo>
                    <a:pt x="161328" y="122901"/>
                  </a:lnTo>
                  <a:lnTo>
                    <a:pt x="182507" y="90988"/>
                  </a:lnTo>
                  <a:lnTo>
                    <a:pt x="201261" y="46596"/>
                  </a:lnTo>
                  <a:lnTo>
                    <a:pt x="203606" y="27660"/>
                  </a:lnTo>
                  <a:lnTo>
                    <a:pt x="202384" y="15559"/>
                  </a:lnTo>
                  <a:lnTo>
                    <a:pt x="198720" y="6915"/>
                  </a:lnTo>
                  <a:lnTo>
                    <a:pt x="192612" y="1728"/>
                  </a:lnTo>
                  <a:lnTo>
                    <a:pt x="184061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16748" y="79795"/>
              <a:ext cx="228765" cy="36428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684332" y="98521"/>
              <a:ext cx="228600" cy="334010"/>
            </a:xfrm>
            <a:custGeom>
              <a:avLst/>
              <a:gdLst/>
              <a:ahLst/>
              <a:cxnLst/>
              <a:rect l="l" t="t" r="r" b="b"/>
              <a:pathLst>
                <a:path w="228600" h="334009">
                  <a:moveTo>
                    <a:pt x="220116" y="264769"/>
                  </a:moveTo>
                  <a:lnTo>
                    <a:pt x="215645" y="271767"/>
                  </a:lnTo>
                  <a:lnTo>
                    <a:pt x="211188" y="278828"/>
                  </a:lnTo>
                  <a:lnTo>
                    <a:pt x="206717" y="285978"/>
                  </a:lnTo>
                  <a:lnTo>
                    <a:pt x="200469" y="293712"/>
                  </a:lnTo>
                  <a:lnTo>
                    <a:pt x="193471" y="297586"/>
                  </a:lnTo>
                  <a:lnTo>
                    <a:pt x="185737" y="297586"/>
                  </a:lnTo>
                  <a:lnTo>
                    <a:pt x="156896" y="269082"/>
                  </a:lnTo>
                  <a:lnTo>
                    <a:pt x="146602" y="228299"/>
                  </a:lnTo>
                  <a:lnTo>
                    <a:pt x="140239" y="177174"/>
                  </a:lnTo>
                  <a:lnTo>
                    <a:pt x="135141" y="114709"/>
                  </a:lnTo>
                  <a:lnTo>
                    <a:pt x="132935" y="91590"/>
                  </a:lnTo>
                  <a:lnTo>
                    <a:pt x="124510" y="53121"/>
                  </a:lnTo>
                  <a:lnTo>
                    <a:pt x="94978" y="12060"/>
                  </a:lnTo>
                  <a:lnTo>
                    <a:pt x="60947" y="0"/>
                  </a:lnTo>
                  <a:lnTo>
                    <a:pt x="52463" y="0"/>
                  </a:lnTo>
                  <a:lnTo>
                    <a:pt x="44792" y="2235"/>
                  </a:lnTo>
                  <a:lnTo>
                    <a:pt x="37947" y="6705"/>
                  </a:lnTo>
                  <a:lnTo>
                    <a:pt x="30060" y="11760"/>
                  </a:lnTo>
                  <a:lnTo>
                    <a:pt x="26123" y="18313"/>
                  </a:lnTo>
                  <a:lnTo>
                    <a:pt x="26123" y="26352"/>
                  </a:lnTo>
                  <a:lnTo>
                    <a:pt x="26123" y="35877"/>
                  </a:lnTo>
                  <a:lnTo>
                    <a:pt x="31546" y="40639"/>
                  </a:lnTo>
                  <a:lnTo>
                    <a:pt x="42417" y="40639"/>
                  </a:lnTo>
                  <a:lnTo>
                    <a:pt x="45097" y="40639"/>
                  </a:lnTo>
                  <a:lnTo>
                    <a:pt x="49034" y="40043"/>
                  </a:lnTo>
                  <a:lnTo>
                    <a:pt x="54241" y="38849"/>
                  </a:lnTo>
                  <a:lnTo>
                    <a:pt x="59461" y="37655"/>
                  </a:lnTo>
                  <a:lnTo>
                    <a:pt x="63398" y="37058"/>
                  </a:lnTo>
                  <a:lnTo>
                    <a:pt x="66078" y="37058"/>
                  </a:lnTo>
                  <a:lnTo>
                    <a:pt x="106375" y="53695"/>
                  </a:lnTo>
                  <a:lnTo>
                    <a:pt x="121665" y="95554"/>
                  </a:lnTo>
                  <a:lnTo>
                    <a:pt x="117863" y="108513"/>
                  </a:lnTo>
                  <a:lnTo>
                    <a:pt x="106456" y="131995"/>
                  </a:lnTo>
                  <a:lnTo>
                    <a:pt x="87445" y="166001"/>
                  </a:lnTo>
                  <a:lnTo>
                    <a:pt x="60832" y="210527"/>
                  </a:lnTo>
                  <a:lnTo>
                    <a:pt x="34220" y="254530"/>
                  </a:lnTo>
                  <a:lnTo>
                    <a:pt x="15209" y="286983"/>
                  </a:lnTo>
                  <a:lnTo>
                    <a:pt x="3802" y="307884"/>
                  </a:lnTo>
                  <a:lnTo>
                    <a:pt x="0" y="317233"/>
                  </a:lnTo>
                  <a:lnTo>
                    <a:pt x="0" y="322440"/>
                  </a:lnTo>
                  <a:lnTo>
                    <a:pt x="5803" y="325043"/>
                  </a:lnTo>
                  <a:lnTo>
                    <a:pt x="17411" y="325043"/>
                  </a:lnTo>
                  <a:lnTo>
                    <a:pt x="126580" y="165874"/>
                  </a:lnTo>
                  <a:lnTo>
                    <a:pt x="127428" y="184460"/>
                  </a:lnTo>
                  <a:lnTo>
                    <a:pt x="129476" y="223469"/>
                  </a:lnTo>
                  <a:lnTo>
                    <a:pt x="134975" y="271717"/>
                  </a:lnTo>
                  <a:lnTo>
                    <a:pt x="156854" y="326862"/>
                  </a:lnTo>
                  <a:lnTo>
                    <a:pt x="173240" y="333755"/>
                  </a:lnTo>
                  <a:lnTo>
                    <a:pt x="182403" y="332277"/>
                  </a:lnTo>
                  <a:lnTo>
                    <a:pt x="191149" y="327839"/>
                  </a:lnTo>
                  <a:lnTo>
                    <a:pt x="199477" y="320441"/>
                  </a:lnTo>
                  <a:lnTo>
                    <a:pt x="207390" y="310083"/>
                  </a:lnTo>
                  <a:lnTo>
                    <a:pt x="228155" y="270128"/>
                  </a:lnTo>
                  <a:lnTo>
                    <a:pt x="220116" y="26476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63782" y="215498"/>
              <a:ext cx="244475" cy="209550"/>
            </a:xfrm>
            <a:custGeom>
              <a:avLst/>
              <a:gdLst/>
              <a:ahLst/>
              <a:cxnLst/>
              <a:rect l="l" t="t" r="r" b="b"/>
              <a:pathLst>
                <a:path w="244475" h="209550">
                  <a:moveTo>
                    <a:pt x="235292" y="143103"/>
                  </a:moveTo>
                  <a:lnTo>
                    <a:pt x="232016" y="149948"/>
                  </a:lnTo>
                  <a:lnTo>
                    <a:pt x="227406" y="156578"/>
                  </a:lnTo>
                  <a:lnTo>
                    <a:pt x="221449" y="162966"/>
                  </a:lnTo>
                  <a:lnTo>
                    <a:pt x="214007" y="171005"/>
                  </a:lnTo>
                  <a:lnTo>
                    <a:pt x="207467" y="175031"/>
                  </a:lnTo>
                  <a:lnTo>
                    <a:pt x="201802" y="175031"/>
                  </a:lnTo>
                  <a:lnTo>
                    <a:pt x="194957" y="175031"/>
                  </a:lnTo>
                  <a:lnTo>
                    <a:pt x="191541" y="170561"/>
                  </a:lnTo>
                  <a:lnTo>
                    <a:pt x="191541" y="161632"/>
                  </a:lnTo>
                  <a:lnTo>
                    <a:pt x="197692" y="115484"/>
                  </a:lnTo>
                  <a:lnTo>
                    <a:pt x="207260" y="74057"/>
                  </a:lnTo>
                  <a:lnTo>
                    <a:pt x="210677" y="56011"/>
                  </a:lnTo>
                  <a:lnTo>
                    <a:pt x="212727" y="40630"/>
                  </a:lnTo>
                  <a:lnTo>
                    <a:pt x="213410" y="27914"/>
                  </a:lnTo>
                  <a:lnTo>
                    <a:pt x="212001" y="15703"/>
                  </a:lnTo>
                  <a:lnTo>
                    <a:pt x="207773" y="6980"/>
                  </a:lnTo>
                  <a:lnTo>
                    <a:pt x="200728" y="1745"/>
                  </a:lnTo>
                  <a:lnTo>
                    <a:pt x="190868" y="0"/>
                  </a:lnTo>
                  <a:lnTo>
                    <a:pt x="175716" y="2497"/>
                  </a:lnTo>
                  <a:lnTo>
                    <a:pt x="142231" y="22481"/>
                  </a:lnTo>
                  <a:lnTo>
                    <a:pt x="109692" y="56011"/>
                  </a:lnTo>
                  <a:lnTo>
                    <a:pt x="85803" y="89273"/>
                  </a:lnTo>
                  <a:lnTo>
                    <a:pt x="76123" y="106489"/>
                  </a:lnTo>
                  <a:lnTo>
                    <a:pt x="75222" y="106489"/>
                  </a:lnTo>
                  <a:lnTo>
                    <a:pt x="80696" y="77053"/>
                  </a:lnTo>
                  <a:lnTo>
                    <a:pt x="84605" y="53249"/>
                  </a:lnTo>
                  <a:lnTo>
                    <a:pt x="86950" y="35082"/>
                  </a:lnTo>
                  <a:lnTo>
                    <a:pt x="87731" y="22555"/>
                  </a:lnTo>
                  <a:lnTo>
                    <a:pt x="86545" y="12687"/>
                  </a:lnTo>
                  <a:lnTo>
                    <a:pt x="82988" y="5638"/>
                  </a:lnTo>
                  <a:lnTo>
                    <a:pt x="77058" y="1409"/>
                  </a:lnTo>
                  <a:lnTo>
                    <a:pt x="68757" y="0"/>
                  </a:lnTo>
                  <a:lnTo>
                    <a:pt x="52065" y="3600"/>
                  </a:lnTo>
                  <a:lnTo>
                    <a:pt x="35040" y="14401"/>
                  </a:lnTo>
                  <a:lnTo>
                    <a:pt x="17685" y="32404"/>
                  </a:lnTo>
                  <a:lnTo>
                    <a:pt x="0" y="57607"/>
                  </a:lnTo>
                  <a:lnTo>
                    <a:pt x="8254" y="65862"/>
                  </a:lnTo>
                  <a:lnTo>
                    <a:pt x="15989" y="55003"/>
                  </a:lnTo>
                  <a:lnTo>
                    <a:pt x="20612" y="48742"/>
                  </a:lnTo>
                  <a:lnTo>
                    <a:pt x="22097" y="47104"/>
                  </a:lnTo>
                  <a:lnTo>
                    <a:pt x="28638" y="40119"/>
                  </a:lnTo>
                  <a:lnTo>
                    <a:pt x="35191" y="36614"/>
                  </a:lnTo>
                  <a:lnTo>
                    <a:pt x="41744" y="36614"/>
                  </a:lnTo>
                  <a:lnTo>
                    <a:pt x="47840" y="36614"/>
                  </a:lnTo>
                  <a:lnTo>
                    <a:pt x="50888" y="41173"/>
                  </a:lnTo>
                  <a:lnTo>
                    <a:pt x="50888" y="50266"/>
                  </a:lnTo>
                  <a:lnTo>
                    <a:pt x="50888" y="54749"/>
                  </a:lnTo>
                  <a:lnTo>
                    <a:pt x="50368" y="60566"/>
                  </a:lnTo>
                  <a:lnTo>
                    <a:pt x="49326" y="67729"/>
                  </a:lnTo>
                  <a:lnTo>
                    <a:pt x="29463" y="202920"/>
                  </a:lnTo>
                  <a:lnTo>
                    <a:pt x="33337" y="206946"/>
                  </a:lnTo>
                  <a:lnTo>
                    <a:pt x="38620" y="208965"/>
                  </a:lnTo>
                  <a:lnTo>
                    <a:pt x="45313" y="208965"/>
                  </a:lnTo>
                  <a:lnTo>
                    <a:pt x="55283" y="208965"/>
                  </a:lnTo>
                  <a:lnTo>
                    <a:pt x="60566" y="207238"/>
                  </a:lnTo>
                  <a:lnTo>
                    <a:pt x="61163" y="203809"/>
                  </a:lnTo>
                  <a:lnTo>
                    <a:pt x="65633" y="177850"/>
                  </a:lnTo>
                  <a:lnTo>
                    <a:pt x="70248" y="158112"/>
                  </a:lnTo>
                  <a:lnTo>
                    <a:pt x="87102" y="115696"/>
                  </a:lnTo>
                  <a:lnTo>
                    <a:pt x="115731" y="68343"/>
                  </a:lnTo>
                  <a:lnTo>
                    <a:pt x="147768" y="40140"/>
                  </a:lnTo>
                  <a:lnTo>
                    <a:pt x="163410" y="36614"/>
                  </a:lnTo>
                  <a:lnTo>
                    <a:pt x="171742" y="36614"/>
                  </a:lnTo>
                  <a:lnTo>
                    <a:pt x="175907" y="41084"/>
                  </a:lnTo>
                  <a:lnTo>
                    <a:pt x="175907" y="50012"/>
                  </a:lnTo>
                  <a:lnTo>
                    <a:pt x="175224" y="62742"/>
                  </a:lnTo>
                  <a:lnTo>
                    <a:pt x="173174" y="78166"/>
                  </a:lnTo>
                  <a:lnTo>
                    <a:pt x="169756" y="96284"/>
                  </a:lnTo>
                  <a:lnTo>
                    <a:pt x="164972" y="117094"/>
                  </a:lnTo>
                  <a:lnTo>
                    <a:pt x="160189" y="137908"/>
                  </a:lnTo>
                  <a:lnTo>
                    <a:pt x="156771" y="156025"/>
                  </a:lnTo>
                  <a:lnTo>
                    <a:pt x="154721" y="171447"/>
                  </a:lnTo>
                  <a:lnTo>
                    <a:pt x="154038" y="184175"/>
                  </a:lnTo>
                  <a:lnTo>
                    <a:pt x="155362" y="195019"/>
                  </a:lnTo>
                  <a:lnTo>
                    <a:pt x="159335" y="202766"/>
                  </a:lnTo>
                  <a:lnTo>
                    <a:pt x="165959" y="207415"/>
                  </a:lnTo>
                  <a:lnTo>
                    <a:pt x="175234" y="208965"/>
                  </a:lnTo>
                  <a:lnTo>
                    <a:pt x="186188" y="207682"/>
                  </a:lnTo>
                  <a:lnTo>
                    <a:pt x="221352" y="182617"/>
                  </a:lnTo>
                  <a:lnTo>
                    <a:pt x="244005" y="149136"/>
                  </a:lnTo>
                  <a:lnTo>
                    <a:pt x="235292" y="14310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52574" y="98521"/>
              <a:ext cx="261620" cy="326390"/>
            </a:xfrm>
            <a:custGeom>
              <a:avLst/>
              <a:gdLst/>
              <a:ahLst/>
              <a:cxnLst/>
              <a:rect l="l" t="t" r="r" b="b"/>
              <a:pathLst>
                <a:path w="261620" h="326390">
                  <a:moveTo>
                    <a:pt x="146443" y="1790"/>
                  </a:moveTo>
                  <a:lnTo>
                    <a:pt x="143319" y="0"/>
                  </a:lnTo>
                  <a:lnTo>
                    <a:pt x="134531" y="2539"/>
                  </a:lnTo>
                  <a:lnTo>
                    <a:pt x="127838" y="4178"/>
                  </a:lnTo>
                  <a:lnTo>
                    <a:pt x="123228" y="4914"/>
                  </a:lnTo>
                  <a:lnTo>
                    <a:pt x="0" y="318566"/>
                  </a:lnTo>
                  <a:lnTo>
                    <a:pt x="444" y="325932"/>
                  </a:lnTo>
                  <a:lnTo>
                    <a:pt x="261416" y="325932"/>
                  </a:lnTo>
                  <a:lnTo>
                    <a:pt x="146443" y="1790"/>
                  </a:lnTo>
                  <a:close/>
                </a:path>
                <a:path w="261620" h="326390">
                  <a:moveTo>
                    <a:pt x="197065" y="303161"/>
                  </a:moveTo>
                  <a:lnTo>
                    <a:pt x="50444" y="303161"/>
                  </a:lnTo>
                  <a:lnTo>
                    <a:pt x="41960" y="303161"/>
                  </a:lnTo>
                  <a:lnTo>
                    <a:pt x="37719" y="299453"/>
                  </a:lnTo>
                  <a:lnTo>
                    <a:pt x="37719" y="292011"/>
                  </a:lnTo>
                  <a:lnTo>
                    <a:pt x="40152" y="281449"/>
                  </a:lnTo>
                  <a:lnTo>
                    <a:pt x="47451" y="258698"/>
                  </a:lnTo>
                  <a:lnTo>
                    <a:pt x="59616" y="223756"/>
                  </a:lnTo>
                  <a:lnTo>
                    <a:pt x="76644" y="176618"/>
                  </a:lnTo>
                  <a:lnTo>
                    <a:pt x="122339" y="51130"/>
                  </a:lnTo>
                  <a:lnTo>
                    <a:pt x="123202" y="51130"/>
                  </a:lnTo>
                  <a:lnTo>
                    <a:pt x="154049" y="139043"/>
                  </a:lnTo>
                  <a:lnTo>
                    <a:pt x="178042" y="207558"/>
                  </a:lnTo>
                  <a:lnTo>
                    <a:pt x="195179" y="256675"/>
                  </a:lnTo>
                  <a:lnTo>
                    <a:pt x="208889" y="296710"/>
                  </a:lnTo>
                  <a:lnTo>
                    <a:pt x="208889" y="301015"/>
                  </a:lnTo>
                  <a:lnTo>
                    <a:pt x="204939" y="303161"/>
                  </a:lnTo>
                  <a:lnTo>
                    <a:pt x="197065" y="30316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6683" y="202806"/>
              <a:ext cx="190830" cy="24083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7958" y="202803"/>
              <a:ext cx="226326" cy="24171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84018" y="209725"/>
              <a:ext cx="214706" cy="23435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43589" y="79795"/>
              <a:ext cx="190817" cy="36384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801129" y="215507"/>
              <a:ext cx="184785" cy="313690"/>
            </a:xfrm>
            <a:custGeom>
              <a:avLst/>
              <a:gdLst/>
              <a:ahLst/>
              <a:cxnLst/>
              <a:rect l="l" t="t" r="r" b="b"/>
              <a:pathLst>
                <a:path w="184784" h="313690">
                  <a:moveTo>
                    <a:pt x="162077" y="30581"/>
                  </a:moveTo>
                  <a:lnTo>
                    <a:pt x="149673" y="17203"/>
                  </a:lnTo>
                  <a:lnTo>
                    <a:pt x="136124" y="7646"/>
                  </a:lnTo>
                  <a:lnTo>
                    <a:pt x="121433" y="1911"/>
                  </a:lnTo>
                  <a:lnTo>
                    <a:pt x="105600" y="0"/>
                  </a:lnTo>
                  <a:lnTo>
                    <a:pt x="78696" y="3585"/>
                  </a:lnTo>
                  <a:lnTo>
                    <a:pt x="38286" y="32270"/>
                  </a:lnTo>
                  <a:lnTo>
                    <a:pt x="18865" y="76399"/>
                  </a:lnTo>
                  <a:lnTo>
                    <a:pt x="10384" y="130201"/>
                  </a:lnTo>
                  <a:lnTo>
                    <a:pt x="0" y="310527"/>
                  </a:lnTo>
                  <a:lnTo>
                    <a:pt x="1790" y="313207"/>
                  </a:lnTo>
                  <a:lnTo>
                    <a:pt x="28130" y="304952"/>
                  </a:lnTo>
                  <a:lnTo>
                    <a:pt x="37731" y="193319"/>
                  </a:lnTo>
                  <a:lnTo>
                    <a:pt x="47373" y="203187"/>
                  </a:lnTo>
                  <a:lnTo>
                    <a:pt x="58659" y="210235"/>
                  </a:lnTo>
                  <a:lnTo>
                    <a:pt x="71591" y="214464"/>
                  </a:lnTo>
                  <a:lnTo>
                    <a:pt x="86169" y="215874"/>
                  </a:lnTo>
                  <a:lnTo>
                    <a:pt x="108105" y="213390"/>
                  </a:lnTo>
                  <a:lnTo>
                    <a:pt x="144942" y="193521"/>
                  </a:lnTo>
                  <a:lnTo>
                    <a:pt x="170486" y="157702"/>
                  </a:lnTo>
                  <a:lnTo>
                    <a:pt x="182653" y="116068"/>
                  </a:lnTo>
                  <a:lnTo>
                    <a:pt x="184175" y="92862"/>
                  </a:lnTo>
                  <a:lnTo>
                    <a:pt x="182794" y="76331"/>
                  </a:lnTo>
                  <a:lnTo>
                    <a:pt x="178650" y="60440"/>
                  </a:lnTo>
                  <a:lnTo>
                    <a:pt x="171745" y="45190"/>
                  </a:lnTo>
                  <a:lnTo>
                    <a:pt x="162077" y="3058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28612" y="224461"/>
              <a:ext cx="136804" cy="20645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37520" y="194100"/>
              <a:ext cx="228765" cy="249974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458667" y="102806"/>
            <a:ext cx="3884929" cy="520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54"/>
              </a:lnSpc>
              <a:tabLst>
                <a:tab pos="1986280" algn="l"/>
              </a:tabLst>
            </a:pPr>
            <a:r>
              <a:rPr spc="270" dirty="0"/>
              <a:t>Μεγάλη	</a:t>
            </a:r>
            <a:r>
              <a:rPr spc="150" dirty="0"/>
              <a:t>Δευτέρα</a:t>
            </a:r>
            <a:r>
              <a:rPr spc="-570" dirty="0"/>
              <a:t> </a:t>
            </a:r>
          </a:p>
        </p:txBody>
      </p:sp>
      <p:grpSp>
        <p:nvGrpSpPr>
          <p:cNvPr id="24" name="object 24"/>
          <p:cNvGrpSpPr/>
          <p:nvPr/>
        </p:nvGrpSpPr>
        <p:grpSpPr>
          <a:xfrm>
            <a:off x="4963782" y="564220"/>
            <a:ext cx="5681745" cy="6985580"/>
            <a:chOff x="4680000" y="594004"/>
            <a:chExt cx="6012180" cy="6966584"/>
          </a:xfrm>
        </p:grpSpPr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80000" y="594004"/>
              <a:ext cx="1331999" cy="18899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51995" y="1026007"/>
              <a:ext cx="5039995" cy="65339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590" y="0"/>
            <a:ext cx="10692130" cy="7560309"/>
            <a:chOff x="0" y="12"/>
            <a:chExt cx="10692130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"/>
              <a:ext cx="10692003" cy="75599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17245" y="963587"/>
              <a:ext cx="10269220" cy="6446520"/>
            </a:xfrm>
            <a:custGeom>
              <a:avLst/>
              <a:gdLst/>
              <a:ahLst/>
              <a:cxnLst/>
              <a:rect l="l" t="t" r="r" b="b"/>
              <a:pathLst>
                <a:path w="10269220" h="6446520">
                  <a:moveTo>
                    <a:pt x="10268712" y="0"/>
                  </a:moveTo>
                  <a:lnTo>
                    <a:pt x="0" y="0"/>
                  </a:lnTo>
                  <a:lnTo>
                    <a:pt x="0" y="6446520"/>
                  </a:lnTo>
                  <a:lnTo>
                    <a:pt x="10268712" y="6446520"/>
                  </a:lnTo>
                  <a:lnTo>
                    <a:pt x="10268712" y="0"/>
                  </a:lnTo>
                  <a:close/>
                </a:path>
              </a:pathLst>
            </a:custGeom>
            <a:solidFill>
              <a:srgbClr val="000000">
                <a:alpha val="2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13650" y="966936"/>
            <a:ext cx="10181590" cy="6031203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just">
              <a:lnSpc>
                <a:spcPts val="2500"/>
              </a:lnSpc>
              <a:spcBef>
                <a:spcPts val="300"/>
              </a:spcBef>
            </a:pPr>
            <a:r>
              <a:rPr sz="2000" spc="-125" dirty="0">
                <a:solidFill>
                  <a:srgbClr val="9E0D2B"/>
                </a:solidFill>
                <a:latin typeface="Trebuchet MS"/>
                <a:cs typeface="Trebuchet MS"/>
              </a:rPr>
              <a:t>T</a:t>
            </a:r>
            <a:r>
              <a:rPr sz="2000" spc="-125" dirty="0">
                <a:solidFill>
                  <a:srgbClr val="25408F"/>
                </a:solidFill>
                <a:latin typeface="Arial"/>
                <a:cs typeface="Arial"/>
              </a:rPr>
              <a:t>η </a:t>
            </a:r>
            <a:r>
              <a:rPr sz="2000" spc="-135" dirty="0">
                <a:solidFill>
                  <a:srgbClr val="25408F"/>
                </a:solidFill>
                <a:latin typeface="Arial"/>
                <a:cs typeface="Arial"/>
              </a:rPr>
              <a:t>Μεγάλη </a:t>
            </a:r>
            <a:r>
              <a:rPr sz="2000" spc="-100" dirty="0">
                <a:solidFill>
                  <a:srgbClr val="25408F"/>
                </a:solidFill>
                <a:latin typeface="Arial"/>
                <a:cs typeface="Arial"/>
              </a:rPr>
              <a:t>Τρίτη </a:t>
            </a:r>
            <a:r>
              <a:rPr sz="2000" spc="-150" dirty="0">
                <a:solidFill>
                  <a:srgbClr val="25408F"/>
                </a:solidFill>
                <a:latin typeface="Arial"/>
                <a:cs typeface="Arial"/>
              </a:rPr>
              <a:t>διαβάζεται </a:t>
            </a:r>
            <a:r>
              <a:rPr sz="2000" spc="-240" dirty="0">
                <a:solidFill>
                  <a:srgbClr val="25408F"/>
                </a:solidFill>
                <a:latin typeface="Arial"/>
                <a:cs typeface="Arial"/>
              </a:rPr>
              <a:t>στην </a:t>
            </a:r>
            <a:r>
              <a:rPr sz="2000" spc="-150" dirty="0">
                <a:solidFill>
                  <a:srgbClr val="25408F"/>
                </a:solidFill>
                <a:latin typeface="Arial"/>
                <a:cs typeface="Arial"/>
              </a:rPr>
              <a:t>Εκκλησία </a:t>
            </a:r>
            <a:r>
              <a:rPr sz="2000" spc="-229" dirty="0">
                <a:solidFill>
                  <a:srgbClr val="25408F"/>
                </a:solidFill>
                <a:latin typeface="Arial"/>
                <a:cs typeface="Arial"/>
              </a:rPr>
              <a:t>μας </a:t>
            </a:r>
            <a:r>
              <a:rPr sz="2000" spc="-265" dirty="0">
                <a:solidFill>
                  <a:srgbClr val="25408F"/>
                </a:solidFill>
                <a:latin typeface="Arial"/>
                <a:cs typeface="Arial"/>
              </a:rPr>
              <a:t>η</a:t>
            </a:r>
            <a:r>
              <a:rPr sz="2000" spc="8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265" dirty="0">
                <a:solidFill>
                  <a:srgbClr val="25408F"/>
                </a:solidFill>
                <a:latin typeface="Arial"/>
                <a:cs typeface="Arial"/>
              </a:rPr>
              <a:t>παραβολή</a:t>
            </a:r>
            <a:r>
              <a:rPr sz="2000" spc="8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265" dirty="0">
                <a:solidFill>
                  <a:srgbClr val="25408F"/>
                </a:solidFill>
                <a:latin typeface="Arial"/>
                <a:cs typeface="Arial"/>
              </a:rPr>
              <a:t>των</a:t>
            </a:r>
            <a:r>
              <a:rPr sz="2000" spc="8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235" dirty="0">
                <a:solidFill>
                  <a:srgbClr val="25408F"/>
                </a:solidFill>
                <a:latin typeface="Arial"/>
                <a:cs typeface="Arial"/>
              </a:rPr>
              <a:t>δέκα </a:t>
            </a:r>
            <a:r>
              <a:rPr sz="2000" spc="-290" dirty="0">
                <a:solidFill>
                  <a:srgbClr val="25408F"/>
                </a:solidFill>
                <a:latin typeface="Arial"/>
                <a:cs typeface="Arial"/>
              </a:rPr>
              <a:t>Παρθένων</a:t>
            </a:r>
            <a:r>
              <a:rPr sz="2000" spc="3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335" dirty="0">
                <a:solidFill>
                  <a:srgbClr val="25408F"/>
                </a:solidFill>
                <a:latin typeface="Arial"/>
                <a:cs typeface="Arial"/>
              </a:rPr>
              <a:t>που</a:t>
            </a:r>
            <a:r>
              <a:rPr sz="2000" spc="-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225" dirty="0">
                <a:solidFill>
                  <a:srgbClr val="25408F"/>
                </a:solidFill>
                <a:latin typeface="Arial"/>
                <a:cs typeface="Arial"/>
              </a:rPr>
              <a:t>περίμεναν </a:t>
            </a:r>
            <a:r>
              <a:rPr sz="2000" spc="-22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210" dirty="0">
                <a:solidFill>
                  <a:srgbClr val="25408F"/>
                </a:solidFill>
                <a:latin typeface="Arial"/>
                <a:cs typeface="Arial"/>
              </a:rPr>
              <a:t>το</a:t>
            </a:r>
            <a:r>
              <a:rPr sz="2000" spc="-265" dirty="0">
                <a:solidFill>
                  <a:srgbClr val="25408F"/>
                </a:solidFill>
                <a:latin typeface="Arial"/>
                <a:cs typeface="Arial"/>
              </a:rPr>
              <a:t>ν</a:t>
            </a:r>
            <a:r>
              <a:rPr sz="2000" spc="-6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204" dirty="0">
                <a:solidFill>
                  <a:srgbClr val="25408F"/>
                </a:solidFill>
                <a:latin typeface="Arial"/>
                <a:cs typeface="Arial"/>
              </a:rPr>
              <a:t>Νυμφί</a:t>
            </a:r>
            <a:r>
              <a:rPr sz="2000" spc="-250" dirty="0">
                <a:solidFill>
                  <a:srgbClr val="25408F"/>
                </a:solidFill>
                <a:latin typeface="Arial"/>
                <a:cs typeface="Arial"/>
              </a:rPr>
              <a:t>ο</a:t>
            </a:r>
            <a:r>
              <a:rPr sz="2000" spc="-6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408F"/>
                </a:solidFill>
                <a:latin typeface="Arial"/>
                <a:cs typeface="Arial"/>
              </a:rPr>
              <a:t>γι</a:t>
            </a:r>
            <a:r>
              <a:rPr sz="2000" spc="-80" dirty="0">
                <a:solidFill>
                  <a:srgbClr val="25408F"/>
                </a:solidFill>
                <a:latin typeface="Arial"/>
                <a:cs typeface="Arial"/>
              </a:rPr>
              <a:t>α</a:t>
            </a:r>
            <a:r>
              <a:rPr sz="2000" spc="-6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265" dirty="0">
                <a:solidFill>
                  <a:srgbClr val="25408F"/>
                </a:solidFill>
                <a:latin typeface="Arial"/>
                <a:cs typeface="Arial"/>
              </a:rPr>
              <a:t>ν</a:t>
            </a:r>
            <a:r>
              <a:rPr sz="2000" spc="-350" dirty="0">
                <a:solidFill>
                  <a:srgbClr val="25408F"/>
                </a:solidFill>
                <a:latin typeface="Arial"/>
                <a:cs typeface="Arial"/>
              </a:rPr>
              <a:t>α</a:t>
            </a:r>
            <a:r>
              <a:rPr sz="2000" spc="-6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210" dirty="0">
                <a:solidFill>
                  <a:srgbClr val="25408F"/>
                </a:solidFill>
                <a:latin typeface="Arial"/>
                <a:cs typeface="Arial"/>
              </a:rPr>
              <a:t>το</a:t>
            </a:r>
            <a:r>
              <a:rPr sz="2000" spc="-265" dirty="0">
                <a:solidFill>
                  <a:srgbClr val="25408F"/>
                </a:solidFill>
                <a:latin typeface="Arial"/>
                <a:cs typeface="Arial"/>
              </a:rPr>
              <a:t>ν</a:t>
            </a:r>
            <a:r>
              <a:rPr sz="2000" spc="-6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265" dirty="0">
                <a:solidFill>
                  <a:srgbClr val="25408F"/>
                </a:solidFill>
                <a:latin typeface="Arial"/>
                <a:cs typeface="Arial"/>
              </a:rPr>
              <a:t>συναντήσουν.</a:t>
            </a:r>
            <a:endParaRPr sz="2000" dirty="0">
              <a:latin typeface="Arial"/>
              <a:cs typeface="Arial"/>
            </a:endParaRPr>
          </a:p>
          <a:p>
            <a:pPr marL="12700" marR="8890" algn="just">
              <a:lnSpc>
                <a:spcPts val="2500"/>
              </a:lnSpc>
              <a:spcBef>
                <a:spcPts val="1000"/>
              </a:spcBef>
            </a:pPr>
            <a:r>
              <a:rPr sz="2000" spc="-10" dirty="0">
                <a:solidFill>
                  <a:srgbClr val="25408F"/>
                </a:solidFill>
                <a:latin typeface="Arial"/>
                <a:cs typeface="Arial"/>
              </a:rPr>
              <a:t>Οι </a:t>
            </a:r>
            <a:r>
              <a:rPr sz="2000" spc="-220" dirty="0">
                <a:solidFill>
                  <a:srgbClr val="25408F"/>
                </a:solidFill>
                <a:latin typeface="Arial"/>
                <a:cs typeface="Arial"/>
              </a:rPr>
              <a:t>πέντε </a:t>
            </a:r>
            <a:r>
              <a:rPr sz="2000" spc="-305" dirty="0">
                <a:solidFill>
                  <a:srgbClr val="25408F"/>
                </a:solidFill>
                <a:latin typeface="Arial"/>
                <a:cs typeface="Arial"/>
              </a:rPr>
              <a:t>από </a:t>
            </a:r>
            <a:r>
              <a:rPr sz="2000" spc="-190" dirty="0">
                <a:solidFill>
                  <a:srgbClr val="25408F"/>
                </a:solidFill>
                <a:latin typeface="Arial"/>
                <a:cs typeface="Arial"/>
              </a:rPr>
              <a:t>αυτές, </a:t>
            </a:r>
            <a:r>
              <a:rPr sz="2000" spc="-140" dirty="0">
                <a:solidFill>
                  <a:srgbClr val="25408F"/>
                </a:solidFill>
                <a:latin typeface="Arial"/>
                <a:cs typeface="Arial"/>
              </a:rPr>
              <a:t>οι </a:t>
            </a:r>
            <a:r>
              <a:rPr sz="2000" spc="-245" dirty="0">
                <a:solidFill>
                  <a:srgbClr val="25408F"/>
                </a:solidFill>
                <a:latin typeface="Arial"/>
                <a:cs typeface="Arial"/>
              </a:rPr>
              <a:t>μωρές, </a:t>
            </a:r>
            <a:r>
              <a:rPr sz="2000" spc="-335" dirty="0">
                <a:solidFill>
                  <a:srgbClr val="25408F"/>
                </a:solidFill>
                <a:latin typeface="Arial"/>
                <a:cs typeface="Arial"/>
              </a:rPr>
              <a:t>που </a:t>
            </a:r>
            <a:r>
              <a:rPr sz="2000" spc="-305" dirty="0">
                <a:solidFill>
                  <a:srgbClr val="25408F"/>
                </a:solidFill>
                <a:latin typeface="Arial"/>
                <a:cs typeface="Arial"/>
              </a:rPr>
              <a:t>δεν </a:t>
            </a:r>
            <a:r>
              <a:rPr sz="2000" spc="-229" dirty="0">
                <a:solidFill>
                  <a:srgbClr val="25408F"/>
                </a:solidFill>
                <a:latin typeface="Arial"/>
                <a:cs typeface="Arial"/>
              </a:rPr>
              <a:t>σκέφτονταν </a:t>
            </a:r>
            <a:r>
              <a:rPr sz="2000" spc="-250" dirty="0">
                <a:solidFill>
                  <a:srgbClr val="25408F"/>
                </a:solidFill>
                <a:latin typeface="Arial"/>
                <a:cs typeface="Arial"/>
              </a:rPr>
              <a:t>δηλαδή </a:t>
            </a:r>
            <a:r>
              <a:rPr sz="2000" spc="-240" dirty="0">
                <a:solidFill>
                  <a:srgbClr val="25408F"/>
                </a:solidFill>
                <a:latin typeface="Arial"/>
                <a:cs typeface="Arial"/>
              </a:rPr>
              <a:t>σωστά, </a:t>
            </a:r>
            <a:r>
              <a:rPr sz="2000" spc="-165" dirty="0">
                <a:solidFill>
                  <a:srgbClr val="25408F"/>
                </a:solidFill>
                <a:latin typeface="Arial"/>
                <a:cs typeface="Arial"/>
              </a:rPr>
              <a:t>είχαν </a:t>
            </a:r>
            <a:r>
              <a:rPr sz="2000" spc="-190" dirty="0">
                <a:solidFill>
                  <a:srgbClr val="25408F"/>
                </a:solidFill>
                <a:latin typeface="Arial"/>
                <a:cs typeface="Arial"/>
              </a:rPr>
              <a:t>αποκοιμηθεί </a:t>
            </a:r>
            <a:r>
              <a:rPr sz="2000" spc="-100" dirty="0">
                <a:solidFill>
                  <a:srgbClr val="25408F"/>
                </a:solidFill>
                <a:latin typeface="Arial"/>
                <a:cs typeface="Arial"/>
              </a:rPr>
              <a:t>και </a:t>
            </a:r>
            <a:r>
              <a:rPr sz="2000" spc="-305" dirty="0">
                <a:solidFill>
                  <a:srgbClr val="25408F"/>
                </a:solidFill>
                <a:latin typeface="Arial"/>
                <a:cs typeface="Arial"/>
              </a:rPr>
              <a:t>δεν </a:t>
            </a:r>
            <a:r>
              <a:rPr sz="2000" spc="-85" dirty="0">
                <a:solidFill>
                  <a:srgbClr val="25408F"/>
                </a:solidFill>
                <a:latin typeface="Arial"/>
                <a:cs typeface="Arial"/>
              </a:rPr>
              <a:t>ετοιμά- </a:t>
            </a:r>
            <a:r>
              <a:rPr sz="2000" spc="-8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220" dirty="0">
                <a:solidFill>
                  <a:srgbClr val="25408F"/>
                </a:solidFill>
                <a:latin typeface="Arial"/>
                <a:cs typeface="Arial"/>
              </a:rPr>
              <a:t>στηκαν</a:t>
            </a:r>
            <a:r>
              <a:rPr sz="2000" spc="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240" dirty="0">
                <a:solidFill>
                  <a:srgbClr val="25408F"/>
                </a:solidFill>
                <a:latin typeface="Arial"/>
                <a:cs typeface="Arial"/>
              </a:rPr>
              <a:t>σωστά,</a:t>
            </a:r>
            <a:r>
              <a:rPr sz="2000" spc="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185" dirty="0">
                <a:solidFill>
                  <a:srgbClr val="25408F"/>
                </a:solidFill>
                <a:latin typeface="Arial"/>
                <a:cs typeface="Arial"/>
              </a:rPr>
              <a:t>με</a:t>
            </a:r>
            <a:r>
              <a:rPr sz="2000" spc="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225" dirty="0">
                <a:solidFill>
                  <a:srgbClr val="25408F"/>
                </a:solidFill>
                <a:latin typeface="Arial"/>
                <a:cs typeface="Arial"/>
              </a:rPr>
              <a:t>αποτέλεσμα</a:t>
            </a:r>
            <a:r>
              <a:rPr sz="2000" spc="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rgbClr val="25408F"/>
                </a:solidFill>
                <a:latin typeface="Arial"/>
                <a:cs typeface="Arial"/>
              </a:rPr>
              <a:t>τα</a:t>
            </a:r>
            <a:r>
              <a:rPr sz="2000" spc="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250" dirty="0">
                <a:solidFill>
                  <a:srgbClr val="25408F"/>
                </a:solidFill>
                <a:latin typeface="Arial"/>
                <a:cs typeface="Arial"/>
              </a:rPr>
              <a:t>φανάρια</a:t>
            </a:r>
            <a:r>
              <a:rPr sz="2000" spc="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254" dirty="0">
                <a:solidFill>
                  <a:srgbClr val="25408F"/>
                </a:solidFill>
                <a:latin typeface="Arial"/>
                <a:cs typeface="Arial"/>
              </a:rPr>
              <a:t>τους</a:t>
            </a:r>
            <a:r>
              <a:rPr sz="2000" spc="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310" dirty="0">
                <a:solidFill>
                  <a:srgbClr val="25408F"/>
                </a:solidFill>
                <a:latin typeface="Arial"/>
                <a:cs typeface="Arial"/>
              </a:rPr>
              <a:t>να</a:t>
            </a:r>
            <a:r>
              <a:rPr sz="2000" spc="-24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229" dirty="0">
                <a:solidFill>
                  <a:srgbClr val="25408F"/>
                </a:solidFill>
                <a:latin typeface="Arial"/>
                <a:cs typeface="Arial"/>
              </a:rPr>
              <a:t>μείνουν</a:t>
            </a:r>
            <a:r>
              <a:rPr sz="2000" spc="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200" dirty="0">
                <a:solidFill>
                  <a:srgbClr val="25408F"/>
                </a:solidFill>
                <a:latin typeface="Arial"/>
                <a:cs typeface="Arial"/>
              </a:rPr>
              <a:t>άδεια</a:t>
            </a:r>
            <a:r>
              <a:rPr sz="2000" spc="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290" dirty="0">
                <a:solidFill>
                  <a:srgbClr val="25408F"/>
                </a:solidFill>
                <a:latin typeface="Arial"/>
                <a:cs typeface="Arial"/>
              </a:rPr>
              <a:t>από</a:t>
            </a:r>
            <a:endParaRPr sz="2000" dirty="0">
              <a:latin typeface="Arial"/>
              <a:cs typeface="Arial"/>
            </a:endParaRPr>
          </a:p>
          <a:p>
            <a:pPr marL="12700" marR="7438390" algn="just">
              <a:lnSpc>
                <a:spcPts val="2500"/>
              </a:lnSpc>
            </a:pPr>
            <a:r>
              <a:rPr sz="2000" spc="-165" dirty="0">
                <a:solidFill>
                  <a:srgbClr val="25408F"/>
                </a:solidFill>
                <a:latin typeface="Arial"/>
                <a:cs typeface="Arial"/>
              </a:rPr>
              <a:t>λάδι </a:t>
            </a:r>
            <a:r>
              <a:rPr sz="2000" spc="-100" dirty="0">
                <a:solidFill>
                  <a:srgbClr val="25408F"/>
                </a:solidFill>
                <a:latin typeface="Arial"/>
                <a:cs typeface="Arial"/>
              </a:rPr>
              <a:t>και </a:t>
            </a:r>
            <a:r>
              <a:rPr sz="2000" spc="-135" dirty="0">
                <a:solidFill>
                  <a:srgbClr val="25408F"/>
                </a:solidFill>
                <a:latin typeface="Arial"/>
                <a:cs typeface="Arial"/>
              </a:rPr>
              <a:t>έτσι </a:t>
            </a:r>
            <a:r>
              <a:rPr sz="2000" spc="-235" dirty="0">
                <a:solidFill>
                  <a:srgbClr val="25408F"/>
                </a:solidFill>
                <a:latin typeface="Arial"/>
                <a:cs typeface="Arial"/>
              </a:rPr>
              <a:t>όταν</a:t>
            </a:r>
            <a:r>
              <a:rPr sz="2000" spc="-229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250" dirty="0">
                <a:solidFill>
                  <a:srgbClr val="25408F"/>
                </a:solidFill>
                <a:latin typeface="Arial"/>
                <a:cs typeface="Arial"/>
              </a:rPr>
              <a:t>ήλθε</a:t>
            </a:r>
            <a:r>
              <a:rPr sz="2000" spc="-24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375" dirty="0">
                <a:solidFill>
                  <a:srgbClr val="25408F"/>
                </a:solidFill>
                <a:latin typeface="Arial"/>
                <a:cs typeface="Arial"/>
              </a:rPr>
              <a:t>ο </a:t>
            </a:r>
            <a:r>
              <a:rPr sz="2000" spc="-37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225" dirty="0">
                <a:solidFill>
                  <a:srgbClr val="25408F"/>
                </a:solidFill>
                <a:latin typeface="Arial"/>
                <a:cs typeface="Arial"/>
              </a:rPr>
              <a:t>Νυμφίο</a:t>
            </a:r>
            <a:r>
              <a:rPr sz="2000" spc="-235" dirty="0">
                <a:solidFill>
                  <a:srgbClr val="25408F"/>
                </a:solidFill>
                <a:latin typeface="Arial"/>
                <a:cs typeface="Arial"/>
              </a:rPr>
              <a:t>ς</a:t>
            </a:r>
            <a:r>
              <a:rPr sz="2000" spc="1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275" dirty="0">
                <a:solidFill>
                  <a:srgbClr val="25408F"/>
                </a:solidFill>
                <a:latin typeface="Arial"/>
                <a:cs typeface="Arial"/>
              </a:rPr>
              <a:t>έψαχνα</a:t>
            </a:r>
            <a:r>
              <a:rPr sz="2000" spc="-280" dirty="0">
                <a:solidFill>
                  <a:srgbClr val="25408F"/>
                </a:solidFill>
                <a:latin typeface="Arial"/>
                <a:cs typeface="Arial"/>
              </a:rPr>
              <a:t>ν</a:t>
            </a:r>
            <a:r>
              <a:rPr sz="2000" spc="1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265" dirty="0">
                <a:solidFill>
                  <a:srgbClr val="25408F"/>
                </a:solidFill>
                <a:latin typeface="Arial"/>
                <a:cs typeface="Arial"/>
              </a:rPr>
              <a:t>ν</a:t>
            </a:r>
            <a:r>
              <a:rPr sz="2000" spc="-350" dirty="0">
                <a:solidFill>
                  <a:srgbClr val="25408F"/>
                </a:solidFill>
                <a:latin typeface="Arial"/>
                <a:cs typeface="Arial"/>
              </a:rPr>
              <a:t>α</a:t>
            </a:r>
            <a:r>
              <a:rPr sz="2000" spc="1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270" dirty="0">
                <a:solidFill>
                  <a:srgbClr val="25408F"/>
                </a:solidFill>
                <a:latin typeface="Arial"/>
                <a:cs typeface="Arial"/>
              </a:rPr>
              <a:t>βρουν  </a:t>
            </a:r>
            <a:r>
              <a:rPr sz="2000" spc="-165" dirty="0">
                <a:solidFill>
                  <a:srgbClr val="25408F"/>
                </a:solidFill>
                <a:latin typeface="Arial"/>
                <a:cs typeface="Arial"/>
              </a:rPr>
              <a:t>λάδι</a:t>
            </a:r>
            <a:r>
              <a:rPr sz="2000" spc="-1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185" dirty="0">
                <a:solidFill>
                  <a:srgbClr val="25408F"/>
                </a:solidFill>
                <a:latin typeface="Arial"/>
                <a:cs typeface="Arial"/>
              </a:rPr>
              <a:t>με</a:t>
            </a:r>
            <a:r>
              <a:rPr sz="2000" spc="-18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225" dirty="0">
                <a:solidFill>
                  <a:srgbClr val="25408F"/>
                </a:solidFill>
                <a:latin typeface="Arial"/>
                <a:cs typeface="Arial"/>
              </a:rPr>
              <a:t>αποτέλεσμα</a:t>
            </a:r>
            <a:r>
              <a:rPr sz="2000" spc="-22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290" dirty="0">
                <a:solidFill>
                  <a:srgbClr val="25408F"/>
                </a:solidFill>
                <a:latin typeface="Arial"/>
                <a:cs typeface="Arial"/>
              </a:rPr>
              <a:t>να </a:t>
            </a:r>
            <a:r>
              <a:rPr sz="2000" spc="-28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225" dirty="0">
                <a:solidFill>
                  <a:srgbClr val="25408F"/>
                </a:solidFill>
                <a:latin typeface="Arial"/>
                <a:cs typeface="Arial"/>
              </a:rPr>
              <a:t>μείνου</a:t>
            </a:r>
            <a:r>
              <a:rPr sz="2000" spc="-275" dirty="0">
                <a:solidFill>
                  <a:srgbClr val="25408F"/>
                </a:solidFill>
                <a:latin typeface="Arial"/>
                <a:cs typeface="Arial"/>
              </a:rPr>
              <a:t>ν</a:t>
            </a:r>
            <a:r>
              <a:rPr sz="2000" spc="-6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229" dirty="0">
                <a:solidFill>
                  <a:srgbClr val="25408F"/>
                </a:solidFill>
                <a:latin typeface="Arial"/>
                <a:cs typeface="Arial"/>
              </a:rPr>
              <a:t>έξ</a:t>
            </a:r>
            <a:r>
              <a:rPr sz="2000" spc="-465" dirty="0">
                <a:solidFill>
                  <a:srgbClr val="25408F"/>
                </a:solidFill>
                <a:latin typeface="Arial"/>
                <a:cs typeface="Arial"/>
              </a:rPr>
              <a:t>ω</a:t>
            </a:r>
            <a:r>
              <a:rPr sz="2000" spc="-6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305" dirty="0">
                <a:solidFill>
                  <a:srgbClr val="25408F"/>
                </a:solidFill>
                <a:latin typeface="Arial"/>
                <a:cs typeface="Arial"/>
              </a:rPr>
              <a:t>απ</a:t>
            </a:r>
            <a:r>
              <a:rPr sz="2000" spc="-300" dirty="0">
                <a:solidFill>
                  <a:srgbClr val="25408F"/>
                </a:solidFill>
                <a:latin typeface="Arial"/>
                <a:cs typeface="Arial"/>
              </a:rPr>
              <a:t>ό</a:t>
            </a:r>
            <a:r>
              <a:rPr sz="2000" spc="-6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210" dirty="0">
                <a:solidFill>
                  <a:srgbClr val="25408F"/>
                </a:solidFill>
                <a:latin typeface="Arial"/>
                <a:cs typeface="Arial"/>
              </a:rPr>
              <a:t>το</a:t>
            </a:r>
            <a:r>
              <a:rPr sz="2000" spc="-265" dirty="0">
                <a:solidFill>
                  <a:srgbClr val="25408F"/>
                </a:solidFill>
                <a:latin typeface="Arial"/>
                <a:cs typeface="Arial"/>
              </a:rPr>
              <a:t>ν</a:t>
            </a:r>
            <a:r>
              <a:rPr sz="2000" spc="-6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25408F"/>
                </a:solidFill>
                <a:latin typeface="Arial"/>
                <a:cs typeface="Arial"/>
              </a:rPr>
              <a:t>γάμο.</a:t>
            </a:r>
            <a:endParaRPr sz="2000" dirty="0">
              <a:latin typeface="Arial"/>
              <a:cs typeface="Arial"/>
            </a:endParaRPr>
          </a:p>
          <a:p>
            <a:pPr marL="12700" marR="7445375" algn="just">
              <a:lnSpc>
                <a:spcPct val="94700"/>
              </a:lnSpc>
              <a:spcBef>
                <a:spcPts val="935"/>
              </a:spcBef>
            </a:pPr>
            <a:r>
              <a:rPr sz="2000" spc="-10" dirty="0">
                <a:solidFill>
                  <a:srgbClr val="25408F"/>
                </a:solidFill>
                <a:latin typeface="Arial"/>
                <a:cs typeface="Arial"/>
              </a:rPr>
              <a:t>Οι </a:t>
            </a:r>
            <a:r>
              <a:rPr sz="2000" spc="-225" dirty="0">
                <a:solidFill>
                  <a:srgbClr val="25408F"/>
                </a:solidFill>
                <a:latin typeface="Arial"/>
                <a:cs typeface="Arial"/>
              </a:rPr>
              <a:t>άλλες</a:t>
            </a:r>
            <a:r>
              <a:rPr sz="2000" spc="-220" dirty="0">
                <a:solidFill>
                  <a:srgbClr val="25408F"/>
                </a:solidFill>
                <a:latin typeface="Arial"/>
                <a:cs typeface="Arial"/>
              </a:rPr>
              <a:t> πέντε</a:t>
            </a:r>
            <a:r>
              <a:rPr sz="2000" spc="-21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240" dirty="0">
                <a:solidFill>
                  <a:srgbClr val="25408F"/>
                </a:solidFill>
                <a:latin typeface="Arial"/>
                <a:cs typeface="Arial"/>
              </a:rPr>
              <a:t>όμως,</a:t>
            </a:r>
            <a:r>
              <a:rPr sz="2000" spc="-23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25408F"/>
                </a:solidFill>
                <a:latin typeface="Arial"/>
                <a:cs typeface="Arial"/>
              </a:rPr>
              <a:t>οι </a:t>
            </a:r>
            <a:r>
              <a:rPr sz="2000" spc="-114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215" dirty="0">
                <a:solidFill>
                  <a:srgbClr val="25408F"/>
                </a:solidFill>
                <a:latin typeface="Arial"/>
                <a:cs typeface="Arial"/>
              </a:rPr>
              <a:t>φρόνιμες,</a:t>
            </a:r>
            <a:r>
              <a:rPr sz="2000" spc="-21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165" dirty="0">
                <a:solidFill>
                  <a:srgbClr val="25408F"/>
                </a:solidFill>
                <a:latin typeface="Arial"/>
                <a:cs typeface="Arial"/>
              </a:rPr>
              <a:t>είχαν</a:t>
            </a:r>
            <a:r>
              <a:rPr sz="2000" spc="-1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220" dirty="0">
                <a:solidFill>
                  <a:srgbClr val="25408F"/>
                </a:solidFill>
                <a:latin typeface="Arial"/>
                <a:cs typeface="Arial"/>
              </a:rPr>
              <a:t>πάντα </a:t>
            </a:r>
            <a:r>
              <a:rPr sz="2000" spc="-21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125" dirty="0">
                <a:solidFill>
                  <a:srgbClr val="25408F"/>
                </a:solidFill>
                <a:latin typeface="Arial"/>
                <a:cs typeface="Arial"/>
              </a:rPr>
              <a:t>έτοιμ</a:t>
            </a:r>
            <a:r>
              <a:rPr sz="2000" spc="-215" dirty="0">
                <a:solidFill>
                  <a:srgbClr val="25408F"/>
                </a:solidFill>
                <a:latin typeface="Arial"/>
                <a:cs typeface="Arial"/>
              </a:rPr>
              <a:t>α</a:t>
            </a:r>
            <a:r>
              <a:rPr sz="2000" spc="-14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25408F"/>
                </a:solidFill>
                <a:latin typeface="Arial"/>
                <a:cs typeface="Arial"/>
              </a:rPr>
              <a:t>τ</a:t>
            </a:r>
            <a:r>
              <a:rPr sz="2000" spc="-185" dirty="0">
                <a:solidFill>
                  <a:srgbClr val="25408F"/>
                </a:solidFill>
                <a:latin typeface="Arial"/>
                <a:cs typeface="Arial"/>
              </a:rPr>
              <a:t>α</a:t>
            </a:r>
            <a:r>
              <a:rPr sz="2000" spc="-14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240" dirty="0">
                <a:solidFill>
                  <a:srgbClr val="25408F"/>
                </a:solidFill>
                <a:latin typeface="Arial"/>
                <a:cs typeface="Arial"/>
              </a:rPr>
              <a:t>φανάρι</a:t>
            </a:r>
            <a:r>
              <a:rPr sz="2000" spc="-315" dirty="0">
                <a:solidFill>
                  <a:srgbClr val="25408F"/>
                </a:solidFill>
                <a:latin typeface="Arial"/>
                <a:cs typeface="Arial"/>
              </a:rPr>
              <a:t>α</a:t>
            </a:r>
            <a:r>
              <a:rPr sz="2000" spc="-14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245" dirty="0">
                <a:solidFill>
                  <a:srgbClr val="25408F"/>
                </a:solidFill>
                <a:latin typeface="Arial"/>
                <a:cs typeface="Arial"/>
              </a:rPr>
              <a:t>του</a:t>
            </a:r>
            <a:r>
              <a:rPr sz="2000" spc="-275" dirty="0">
                <a:solidFill>
                  <a:srgbClr val="25408F"/>
                </a:solidFill>
                <a:latin typeface="Arial"/>
                <a:cs typeface="Arial"/>
              </a:rPr>
              <a:t>ς</a:t>
            </a:r>
            <a:r>
              <a:rPr sz="2000" spc="-14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25408F"/>
                </a:solidFill>
                <a:latin typeface="Arial"/>
                <a:cs typeface="Arial"/>
              </a:rPr>
              <a:t>και  </a:t>
            </a:r>
            <a:r>
              <a:rPr sz="2000" spc="-135" dirty="0">
                <a:solidFill>
                  <a:srgbClr val="25408F"/>
                </a:solidFill>
                <a:latin typeface="Arial"/>
                <a:cs typeface="Arial"/>
              </a:rPr>
              <a:t>έτσι</a:t>
            </a:r>
            <a:r>
              <a:rPr sz="2000" spc="-13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290" dirty="0">
                <a:solidFill>
                  <a:srgbClr val="25408F"/>
                </a:solidFill>
                <a:latin typeface="Arial"/>
                <a:cs typeface="Arial"/>
              </a:rPr>
              <a:t>μπόρεσαν</a:t>
            </a:r>
            <a:r>
              <a:rPr sz="2000" spc="-28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310" dirty="0">
                <a:solidFill>
                  <a:srgbClr val="25408F"/>
                </a:solidFill>
                <a:latin typeface="Arial"/>
                <a:cs typeface="Arial"/>
              </a:rPr>
              <a:t>να</a:t>
            </a:r>
            <a:r>
              <a:rPr sz="2000" spc="-30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160" dirty="0">
                <a:solidFill>
                  <a:srgbClr val="25408F"/>
                </a:solidFill>
                <a:latin typeface="Arial"/>
                <a:cs typeface="Arial"/>
              </a:rPr>
              <a:t>συμμε- </a:t>
            </a:r>
            <a:r>
              <a:rPr sz="2000" spc="-60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245" dirty="0">
                <a:solidFill>
                  <a:srgbClr val="25408F"/>
                </a:solidFill>
                <a:latin typeface="Arial"/>
                <a:cs typeface="Arial"/>
              </a:rPr>
              <a:t>τάσχου</a:t>
            </a:r>
            <a:r>
              <a:rPr sz="2000" spc="-265" dirty="0">
                <a:solidFill>
                  <a:srgbClr val="25408F"/>
                </a:solidFill>
                <a:latin typeface="Arial"/>
                <a:cs typeface="Arial"/>
              </a:rPr>
              <a:t>ν</a:t>
            </a:r>
            <a:r>
              <a:rPr sz="2000" spc="-6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260" dirty="0">
                <a:solidFill>
                  <a:srgbClr val="25408F"/>
                </a:solidFill>
                <a:latin typeface="Arial"/>
                <a:cs typeface="Arial"/>
              </a:rPr>
              <a:t>στο</a:t>
            </a:r>
            <a:r>
              <a:rPr sz="2000" spc="-285" dirty="0">
                <a:solidFill>
                  <a:srgbClr val="25408F"/>
                </a:solidFill>
                <a:latin typeface="Arial"/>
                <a:cs typeface="Arial"/>
              </a:rPr>
              <a:t>ν</a:t>
            </a:r>
            <a:r>
              <a:rPr sz="2000" spc="-6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25408F"/>
                </a:solidFill>
                <a:latin typeface="Arial"/>
                <a:cs typeface="Arial"/>
              </a:rPr>
              <a:t>γάμο.</a:t>
            </a:r>
            <a:endParaRPr sz="2000" dirty="0">
              <a:latin typeface="Arial"/>
              <a:cs typeface="Arial"/>
            </a:endParaRPr>
          </a:p>
          <a:p>
            <a:pPr marL="12700" marR="7446009" algn="just">
              <a:lnSpc>
                <a:spcPts val="2500"/>
              </a:lnSpc>
              <a:spcBef>
                <a:spcPts val="1060"/>
              </a:spcBef>
            </a:pPr>
            <a:r>
              <a:rPr sz="2000" spc="-165" dirty="0">
                <a:solidFill>
                  <a:srgbClr val="25408F"/>
                </a:solidFill>
                <a:latin typeface="Arial"/>
                <a:cs typeface="Arial"/>
              </a:rPr>
              <a:t>Μ</a:t>
            </a:r>
            <a:r>
              <a:rPr sz="2000" spc="-110" dirty="0">
                <a:solidFill>
                  <a:srgbClr val="25408F"/>
                </a:solidFill>
                <a:latin typeface="Arial"/>
                <a:cs typeface="Arial"/>
              </a:rPr>
              <a:t>ε</a:t>
            </a:r>
            <a:r>
              <a:rPr sz="2000" spc="-204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210" dirty="0">
                <a:solidFill>
                  <a:srgbClr val="25408F"/>
                </a:solidFill>
                <a:latin typeface="Arial"/>
                <a:cs typeface="Arial"/>
              </a:rPr>
              <a:t>το</a:t>
            </a:r>
            <a:r>
              <a:rPr sz="2000" spc="-265" dirty="0">
                <a:solidFill>
                  <a:srgbClr val="25408F"/>
                </a:solidFill>
                <a:latin typeface="Arial"/>
                <a:cs typeface="Arial"/>
              </a:rPr>
              <a:t>ν</a:t>
            </a:r>
            <a:r>
              <a:rPr sz="2000" spc="-204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25408F"/>
                </a:solidFill>
                <a:latin typeface="Arial"/>
                <a:cs typeface="Arial"/>
              </a:rPr>
              <a:t>ίδι</a:t>
            </a:r>
            <a:r>
              <a:rPr sz="2000" spc="-220" dirty="0">
                <a:solidFill>
                  <a:srgbClr val="25408F"/>
                </a:solidFill>
                <a:latin typeface="Arial"/>
                <a:cs typeface="Arial"/>
              </a:rPr>
              <a:t>ο</a:t>
            </a:r>
            <a:r>
              <a:rPr sz="2000" spc="-204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265" dirty="0">
                <a:solidFill>
                  <a:srgbClr val="25408F"/>
                </a:solidFill>
                <a:latin typeface="Arial"/>
                <a:cs typeface="Arial"/>
              </a:rPr>
              <a:t>τρόπ</a:t>
            </a:r>
            <a:r>
              <a:rPr sz="2000" spc="-305" dirty="0">
                <a:solidFill>
                  <a:srgbClr val="25408F"/>
                </a:solidFill>
                <a:latin typeface="Arial"/>
                <a:cs typeface="Arial"/>
              </a:rPr>
              <a:t>ο</a:t>
            </a:r>
            <a:r>
              <a:rPr sz="2000" spc="-204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25408F"/>
                </a:solidFill>
                <a:latin typeface="Arial"/>
                <a:cs typeface="Arial"/>
              </a:rPr>
              <a:t>κα</a:t>
            </a:r>
            <a:r>
              <a:rPr sz="2000" spc="-65" dirty="0">
                <a:solidFill>
                  <a:srgbClr val="25408F"/>
                </a:solidFill>
                <a:latin typeface="Arial"/>
                <a:cs typeface="Arial"/>
              </a:rPr>
              <a:t>ι</a:t>
            </a:r>
            <a:r>
              <a:rPr sz="2000" spc="-204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rgbClr val="25408F"/>
                </a:solidFill>
                <a:latin typeface="Arial"/>
                <a:cs typeface="Arial"/>
              </a:rPr>
              <a:t>εμείς  </a:t>
            </a:r>
            <a:r>
              <a:rPr sz="2000" spc="-225" dirty="0">
                <a:solidFill>
                  <a:srgbClr val="25408F"/>
                </a:solidFill>
                <a:latin typeface="Arial"/>
                <a:cs typeface="Arial"/>
              </a:rPr>
              <a:t>πρέπει</a:t>
            </a:r>
            <a:r>
              <a:rPr sz="2000" spc="-22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310" dirty="0">
                <a:solidFill>
                  <a:srgbClr val="25408F"/>
                </a:solidFill>
                <a:latin typeface="Arial"/>
                <a:cs typeface="Arial"/>
              </a:rPr>
              <a:t>να</a:t>
            </a:r>
            <a:r>
              <a:rPr sz="2000" spc="-30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160" dirty="0">
                <a:solidFill>
                  <a:srgbClr val="25408F"/>
                </a:solidFill>
                <a:latin typeface="Arial"/>
                <a:cs typeface="Arial"/>
              </a:rPr>
              <a:t>είμαστε</a:t>
            </a:r>
            <a:r>
              <a:rPr sz="2000" spc="-1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220" dirty="0">
                <a:solidFill>
                  <a:srgbClr val="25408F"/>
                </a:solidFill>
                <a:latin typeface="Arial"/>
                <a:cs typeface="Arial"/>
              </a:rPr>
              <a:t>πάντα </a:t>
            </a:r>
            <a:r>
              <a:rPr sz="2000" spc="-21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25408F"/>
                </a:solidFill>
                <a:latin typeface="Arial"/>
                <a:cs typeface="Arial"/>
              </a:rPr>
              <a:t>έτοιμοι,</a:t>
            </a:r>
            <a:r>
              <a:rPr sz="2000" spc="-9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270" dirty="0">
                <a:solidFill>
                  <a:srgbClr val="25408F"/>
                </a:solidFill>
                <a:latin typeface="Arial"/>
                <a:cs typeface="Arial"/>
              </a:rPr>
              <a:t>ώστε</a:t>
            </a:r>
            <a:r>
              <a:rPr sz="2000" spc="7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310" dirty="0">
                <a:solidFill>
                  <a:srgbClr val="25408F"/>
                </a:solidFill>
                <a:latin typeface="Arial"/>
                <a:cs typeface="Arial"/>
              </a:rPr>
              <a:t>να</a:t>
            </a:r>
            <a:r>
              <a:rPr sz="2000" spc="-30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185" dirty="0">
                <a:solidFill>
                  <a:srgbClr val="25408F"/>
                </a:solidFill>
                <a:latin typeface="Arial"/>
                <a:cs typeface="Arial"/>
              </a:rPr>
              <a:t>μπορέ- </a:t>
            </a:r>
            <a:r>
              <a:rPr sz="2000" spc="-18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285" dirty="0">
                <a:solidFill>
                  <a:srgbClr val="25408F"/>
                </a:solidFill>
                <a:latin typeface="Arial"/>
                <a:cs typeface="Arial"/>
              </a:rPr>
              <a:t>σουμε</a:t>
            </a:r>
            <a:r>
              <a:rPr sz="2000" spc="-28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310" dirty="0">
                <a:solidFill>
                  <a:srgbClr val="25408F"/>
                </a:solidFill>
                <a:latin typeface="Arial"/>
                <a:cs typeface="Arial"/>
              </a:rPr>
              <a:t>να</a:t>
            </a:r>
            <a:r>
              <a:rPr sz="2000" spc="-30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204" dirty="0">
                <a:solidFill>
                  <a:srgbClr val="25408F"/>
                </a:solidFill>
                <a:latin typeface="Arial"/>
                <a:cs typeface="Arial"/>
              </a:rPr>
              <a:t>συμμετέχουμε </a:t>
            </a:r>
            <a:r>
              <a:rPr sz="2000" spc="-60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229" dirty="0" smtClean="0">
                <a:solidFill>
                  <a:srgbClr val="25408F"/>
                </a:solidFill>
                <a:latin typeface="Arial"/>
                <a:cs typeface="Arial"/>
              </a:rPr>
              <a:t>στη</a:t>
            </a:r>
            <a:r>
              <a:rPr sz="2000" spc="-260" dirty="0" smtClean="0">
                <a:solidFill>
                  <a:srgbClr val="25408F"/>
                </a:solidFill>
                <a:latin typeface="Arial"/>
                <a:cs typeface="Arial"/>
              </a:rPr>
              <a:t>ν</a:t>
            </a:r>
            <a:r>
              <a:rPr sz="2000" spc="114" dirty="0" smtClean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135" dirty="0" smtClean="0">
                <a:solidFill>
                  <a:srgbClr val="25408F"/>
                </a:solidFill>
                <a:latin typeface="Arial"/>
                <a:cs typeface="Arial"/>
              </a:rPr>
              <a:t>Βασιλεί</a:t>
            </a:r>
            <a:r>
              <a:rPr sz="2000" spc="-220" dirty="0" smtClean="0">
                <a:solidFill>
                  <a:srgbClr val="25408F"/>
                </a:solidFill>
                <a:latin typeface="Arial"/>
                <a:cs typeface="Arial"/>
              </a:rPr>
              <a:t>α</a:t>
            </a:r>
            <a:r>
              <a:rPr sz="2000" spc="114" dirty="0" smtClean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265" dirty="0" smtClean="0">
                <a:solidFill>
                  <a:srgbClr val="25408F"/>
                </a:solidFill>
                <a:latin typeface="Arial"/>
                <a:cs typeface="Arial"/>
              </a:rPr>
              <a:t>τω</a:t>
            </a:r>
            <a:r>
              <a:rPr sz="2000" spc="-260" dirty="0" smtClean="0">
                <a:solidFill>
                  <a:srgbClr val="25408F"/>
                </a:solidFill>
                <a:latin typeface="Arial"/>
                <a:cs typeface="Arial"/>
              </a:rPr>
              <a:t>ν</a:t>
            </a:r>
            <a:r>
              <a:rPr sz="2000" spc="114" dirty="0" smtClean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000" spc="-260" dirty="0" smtClean="0">
                <a:solidFill>
                  <a:srgbClr val="25408F"/>
                </a:solidFill>
                <a:latin typeface="Arial"/>
                <a:cs typeface="Arial"/>
              </a:rPr>
              <a:t>Ουρα</a:t>
            </a:r>
            <a:r>
              <a:rPr sz="2000" spc="-265" dirty="0" smtClean="0">
                <a:solidFill>
                  <a:srgbClr val="25408F"/>
                </a:solidFill>
                <a:latin typeface="Arial"/>
                <a:cs typeface="Arial"/>
              </a:rPr>
              <a:t>νών.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626180" y="5143"/>
            <a:ext cx="3526790" cy="692150"/>
            <a:chOff x="3626180" y="5143"/>
            <a:chExt cx="3526790" cy="692150"/>
          </a:xfrm>
        </p:grpSpPr>
        <p:sp>
          <p:nvSpPr>
            <p:cNvPr id="7" name="object 7"/>
            <p:cNvSpPr/>
            <p:nvPr/>
          </p:nvSpPr>
          <p:spPr>
            <a:xfrm>
              <a:off x="3723843" y="102806"/>
              <a:ext cx="3429000" cy="594360"/>
            </a:xfrm>
            <a:custGeom>
              <a:avLst/>
              <a:gdLst/>
              <a:ahLst/>
              <a:cxnLst/>
              <a:rect l="l" t="t" r="r" b="b"/>
              <a:pathLst>
                <a:path w="3429000" h="594360">
                  <a:moveTo>
                    <a:pt x="3429000" y="0"/>
                  </a:moveTo>
                  <a:lnTo>
                    <a:pt x="0" y="0"/>
                  </a:lnTo>
                  <a:lnTo>
                    <a:pt x="0" y="594359"/>
                  </a:lnTo>
                  <a:lnTo>
                    <a:pt x="3429000" y="594359"/>
                  </a:lnTo>
                  <a:lnTo>
                    <a:pt x="3429000" y="0"/>
                  </a:lnTo>
                  <a:close/>
                </a:path>
              </a:pathLst>
            </a:custGeom>
            <a:solidFill>
              <a:srgbClr val="00000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26180" y="5143"/>
              <a:ext cx="3447415" cy="617220"/>
            </a:xfrm>
            <a:custGeom>
              <a:avLst/>
              <a:gdLst/>
              <a:ahLst/>
              <a:cxnLst/>
              <a:rect l="l" t="t" r="r" b="b"/>
              <a:pathLst>
                <a:path w="3447415" h="617220">
                  <a:moveTo>
                    <a:pt x="3447288" y="0"/>
                  </a:moveTo>
                  <a:lnTo>
                    <a:pt x="0" y="0"/>
                  </a:lnTo>
                  <a:lnTo>
                    <a:pt x="0" y="617220"/>
                  </a:lnTo>
                  <a:lnTo>
                    <a:pt x="3447288" y="617220"/>
                  </a:lnTo>
                  <a:lnTo>
                    <a:pt x="3447288" y="0"/>
                  </a:lnTo>
                  <a:close/>
                </a:path>
              </a:pathLst>
            </a:custGeom>
            <a:solidFill>
              <a:srgbClr val="FFFFF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15404" y="105224"/>
              <a:ext cx="398780" cy="319405"/>
            </a:xfrm>
            <a:custGeom>
              <a:avLst/>
              <a:gdLst/>
              <a:ahLst/>
              <a:cxnLst/>
              <a:rect l="l" t="t" r="r" b="b"/>
              <a:pathLst>
                <a:path w="398779" h="319405">
                  <a:moveTo>
                    <a:pt x="398259" y="307403"/>
                  </a:moveTo>
                  <a:lnTo>
                    <a:pt x="358079" y="292053"/>
                  </a:lnTo>
                  <a:lnTo>
                    <a:pt x="325031" y="43091"/>
                  </a:lnTo>
                  <a:lnTo>
                    <a:pt x="324586" y="39509"/>
                  </a:lnTo>
                  <a:lnTo>
                    <a:pt x="324370" y="36766"/>
                  </a:lnTo>
                  <a:lnTo>
                    <a:pt x="324370" y="34823"/>
                  </a:lnTo>
                  <a:lnTo>
                    <a:pt x="324370" y="24701"/>
                  </a:lnTo>
                  <a:lnTo>
                    <a:pt x="328015" y="18084"/>
                  </a:lnTo>
                  <a:lnTo>
                    <a:pt x="335305" y="14960"/>
                  </a:lnTo>
                  <a:lnTo>
                    <a:pt x="339775" y="13017"/>
                  </a:lnTo>
                  <a:lnTo>
                    <a:pt x="347802" y="12052"/>
                  </a:lnTo>
                  <a:lnTo>
                    <a:pt x="359409" y="12052"/>
                  </a:lnTo>
                  <a:lnTo>
                    <a:pt x="359638" y="0"/>
                  </a:lnTo>
                  <a:lnTo>
                    <a:pt x="319912" y="889"/>
                  </a:lnTo>
                  <a:lnTo>
                    <a:pt x="309130" y="1003"/>
                  </a:lnTo>
                  <a:lnTo>
                    <a:pt x="298880" y="892"/>
                  </a:lnTo>
                  <a:lnTo>
                    <a:pt x="289160" y="556"/>
                  </a:lnTo>
                  <a:lnTo>
                    <a:pt x="279971" y="0"/>
                  </a:lnTo>
                  <a:lnTo>
                    <a:pt x="196253" y="258216"/>
                  </a:lnTo>
                  <a:lnTo>
                    <a:pt x="86169" y="0"/>
                  </a:lnTo>
                  <a:lnTo>
                    <a:pt x="51524" y="85"/>
                  </a:lnTo>
                  <a:lnTo>
                    <a:pt x="26171" y="114"/>
                  </a:lnTo>
                  <a:lnTo>
                    <a:pt x="10109" y="85"/>
                  </a:lnTo>
                  <a:lnTo>
                    <a:pt x="3340" y="0"/>
                  </a:lnTo>
                  <a:lnTo>
                    <a:pt x="3340" y="12052"/>
                  </a:lnTo>
                  <a:lnTo>
                    <a:pt x="45589" y="23326"/>
                  </a:lnTo>
                  <a:lnTo>
                    <a:pt x="55359" y="36614"/>
                  </a:lnTo>
                  <a:lnTo>
                    <a:pt x="40843" y="263423"/>
                  </a:lnTo>
                  <a:lnTo>
                    <a:pt x="28289" y="302501"/>
                  </a:lnTo>
                  <a:lnTo>
                    <a:pt x="0" y="307403"/>
                  </a:lnTo>
                  <a:lnTo>
                    <a:pt x="0" y="319239"/>
                  </a:lnTo>
                  <a:lnTo>
                    <a:pt x="101790" y="319239"/>
                  </a:lnTo>
                  <a:lnTo>
                    <a:pt x="102019" y="307403"/>
                  </a:lnTo>
                  <a:lnTo>
                    <a:pt x="91567" y="307305"/>
                  </a:lnTo>
                  <a:lnTo>
                    <a:pt x="83434" y="307012"/>
                  </a:lnTo>
                  <a:lnTo>
                    <a:pt x="77617" y="306524"/>
                  </a:lnTo>
                  <a:lnTo>
                    <a:pt x="74117" y="305841"/>
                  </a:lnTo>
                  <a:lnTo>
                    <a:pt x="65773" y="303009"/>
                  </a:lnTo>
                  <a:lnTo>
                    <a:pt x="61607" y="295643"/>
                  </a:lnTo>
                  <a:lnTo>
                    <a:pt x="61607" y="283743"/>
                  </a:lnTo>
                  <a:lnTo>
                    <a:pt x="62615" y="233289"/>
                  </a:lnTo>
                  <a:lnTo>
                    <a:pt x="65633" y="173901"/>
                  </a:lnTo>
                  <a:lnTo>
                    <a:pt x="72555" y="64071"/>
                  </a:lnTo>
                  <a:lnTo>
                    <a:pt x="73444" y="64071"/>
                  </a:lnTo>
                  <a:lnTo>
                    <a:pt x="181038" y="319239"/>
                  </a:lnTo>
                  <a:lnTo>
                    <a:pt x="196456" y="319239"/>
                  </a:lnTo>
                  <a:lnTo>
                    <a:pt x="285292" y="48221"/>
                  </a:lnTo>
                  <a:lnTo>
                    <a:pt x="286080" y="48234"/>
                  </a:lnTo>
                  <a:lnTo>
                    <a:pt x="311213" y="275285"/>
                  </a:lnTo>
                  <a:lnTo>
                    <a:pt x="311645" y="277964"/>
                  </a:lnTo>
                  <a:lnTo>
                    <a:pt x="311861" y="281076"/>
                  </a:lnTo>
                  <a:lnTo>
                    <a:pt x="311861" y="284645"/>
                  </a:lnTo>
                  <a:lnTo>
                    <a:pt x="311861" y="295656"/>
                  </a:lnTo>
                  <a:lnTo>
                    <a:pt x="272795" y="307403"/>
                  </a:lnTo>
                  <a:lnTo>
                    <a:pt x="272795" y="319239"/>
                  </a:lnTo>
                  <a:lnTo>
                    <a:pt x="398259" y="319239"/>
                  </a:lnTo>
                  <a:lnTo>
                    <a:pt x="398259" y="30740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80377" y="202806"/>
              <a:ext cx="190830" cy="24083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429438" y="215058"/>
              <a:ext cx="203835" cy="313690"/>
            </a:xfrm>
            <a:custGeom>
              <a:avLst/>
              <a:gdLst/>
              <a:ahLst/>
              <a:cxnLst/>
              <a:rect l="l" t="t" r="r" b="b"/>
              <a:pathLst>
                <a:path w="203835" h="313690">
                  <a:moveTo>
                    <a:pt x="184061" y="0"/>
                  </a:moveTo>
                  <a:lnTo>
                    <a:pt x="165844" y="46771"/>
                  </a:lnTo>
                  <a:lnTo>
                    <a:pt x="163087" y="68537"/>
                  </a:lnTo>
                  <a:lnTo>
                    <a:pt x="152057" y="106705"/>
                  </a:lnTo>
                  <a:lnTo>
                    <a:pt x="120615" y="157906"/>
                  </a:lnTo>
                  <a:lnTo>
                    <a:pt x="104787" y="177482"/>
                  </a:lnTo>
                  <a:lnTo>
                    <a:pt x="101261" y="137689"/>
                  </a:lnTo>
                  <a:lnTo>
                    <a:pt x="95367" y="99347"/>
                  </a:lnTo>
                  <a:lnTo>
                    <a:pt x="76479" y="27012"/>
                  </a:lnTo>
                  <a:lnTo>
                    <a:pt x="45491" y="0"/>
                  </a:lnTo>
                  <a:lnTo>
                    <a:pt x="38033" y="1228"/>
                  </a:lnTo>
                  <a:lnTo>
                    <a:pt x="11985" y="29243"/>
                  </a:lnTo>
                  <a:lnTo>
                    <a:pt x="0" y="52679"/>
                  </a:lnTo>
                  <a:lnTo>
                    <a:pt x="12064" y="59385"/>
                  </a:lnTo>
                  <a:lnTo>
                    <a:pt x="13246" y="54178"/>
                  </a:lnTo>
                  <a:lnTo>
                    <a:pt x="15557" y="49034"/>
                  </a:lnTo>
                  <a:lnTo>
                    <a:pt x="18986" y="43980"/>
                  </a:lnTo>
                  <a:lnTo>
                    <a:pt x="23291" y="37579"/>
                  </a:lnTo>
                  <a:lnTo>
                    <a:pt x="27533" y="34378"/>
                  </a:lnTo>
                  <a:lnTo>
                    <a:pt x="31699" y="34378"/>
                  </a:lnTo>
                  <a:lnTo>
                    <a:pt x="41900" y="39105"/>
                  </a:lnTo>
                  <a:lnTo>
                    <a:pt x="60542" y="76914"/>
                  </a:lnTo>
                  <a:lnTo>
                    <a:pt x="74203" y="136276"/>
                  </a:lnTo>
                  <a:lnTo>
                    <a:pt x="81127" y="184573"/>
                  </a:lnTo>
                  <a:lnTo>
                    <a:pt x="82829" y="206590"/>
                  </a:lnTo>
                  <a:lnTo>
                    <a:pt x="62710" y="233729"/>
                  </a:lnTo>
                  <a:lnTo>
                    <a:pt x="48339" y="256717"/>
                  </a:lnTo>
                  <a:lnTo>
                    <a:pt x="39716" y="275553"/>
                  </a:lnTo>
                  <a:lnTo>
                    <a:pt x="36842" y="290233"/>
                  </a:lnTo>
                  <a:lnTo>
                    <a:pt x="38097" y="300477"/>
                  </a:lnTo>
                  <a:lnTo>
                    <a:pt x="41863" y="307795"/>
                  </a:lnTo>
                  <a:lnTo>
                    <a:pt x="48142" y="312187"/>
                  </a:lnTo>
                  <a:lnTo>
                    <a:pt x="56934" y="313651"/>
                  </a:lnTo>
                  <a:lnTo>
                    <a:pt x="67899" y="310584"/>
                  </a:lnTo>
                  <a:lnTo>
                    <a:pt x="94437" y="264579"/>
                  </a:lnTo>
                  <a:lnTo>
                    <a:pt x="104940" y="212667"/>
                  </a:lnTo>
                  <a:lnTo>
                    <a:pt x="105816" y="196977"/>
                  </a:lnTo>
                  <a:lnTo>
                    <a:pt x="131186" y="163168"/>
                  </a:lnTo>
                  <a:lnTo>
                    <a:pt x="161328" y="122901"/>
                  </a:lnTo>
                  <a:lnTo>
                    <a:pt x="182507" y="90988"/>
                  </a:lnTo>
                  <a:lnTo>
                    <a:pt x="201261" y="46596"/>
                  </a:lnTo>
                  <a:lnTo>
                    <a:pt x="203606" y="27660"/>
                  </a:lnTo>
                  <a:lnTo>
                    <a:pt x="202384" y="15559"/>
                  </a:lnTo>
                  <a:lnTo>
                    <a:pt x="198720" y="6915"/>
                  </a:lnTo>
                  <a:lnTo>
                    <a:pt x="192612" y="1728"/>
                  </a:lnTo>
                  <a:lnTo>
                    <a:pt x="184061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80790" y="79795"/>
              <a:ext cx="228765" cy="36428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948374" y="98521"/>
              <a:ext cx="228600" cy="334010"/>
            </a:xfrm>
            <a:custGeom>
              <a:avLst/>
              <a:gdLst/>
              <a:ahLst/>
              <a:cxnLst/>
              <a:rect l="l" t="t" r="r" b="b"/>
              <a:pathLst>
                <a:path w="228600" h="334009">
                  <a:moveTo>
                    <a:pt x="220116" y="264769"/>
                  </a:moveTo>
                  <a:lnTo>
                    <a:pt x="215645" y="271767"/>
                  </a:lnTo>
                  <a:lnTo>
                    <a:pt x="211188" y="278828"/>
                  </a:lnTo>
                  <a:lnTo>
                    <a:pt x="206717" y="285978"/>
                  </a:lnTo>
                  <a:lnTo>
                    <a:pt x="200469" y="293712"/>
                  </a:lnTo>
                  <a:lnTo>
                    <a:pt x="193471" y="297586"/>
                  </a:lnTo>
                  <a:lnTo>
                    <a:pt x="185737" y="297586"/>
                  </a:lnTo>
                  <a:lnTo>
                    <a:pt x="156896" y="269082"/>
                  </a:lnTo>
                  <a:lnTo>
                    <a:pt x="146602" y="228299"/>
                  </a:lnTo>
                  <a:lnTo>
                    <a:pt x="140239" y="177174"/>
                  </a:lnTo>
                  <a:lnTo>
                    <a:pt x="135141" y="114709"/>
                  </a:lnTo>
                  <a:lnTo>
                    <a:pt x="132935" y="91590"/>
                  </a:lnTo>
                  <a:lnTo>
                    <a:pt x="124510" y="53121"/>
                  </a:lnTo>
                  <a:lnTo>
                    <a:pt x="94978" y="12060"/>
                  </a:lnTo>
                  <a:lnTo>
                    <a:pt x="60947" y="0"/>
                  </a:lnTo>
                  <a:lnTo>
                    <a:pt x="52463" y="0"/>
                  </a:lnTo>
                  <a:lnTo>
                    <a:pt x="44792" y="2235"/>
                  </a:lnTo>
                  <a:lnTo>
                    <a:pt x="37947" y="6705"/>
                  </a:lnTo>
                  <a:lnTo>
                    <a:pt x="30060" y="11760"/>
                  </a:lnTo>
                  <a:lnTo>
                    <a:pt x="26123" y="18313"/>
                  </a:lnTo>
                  <a:lnTo>
                    <a:pt x="26123" y="26352"/>
                  </a:lnTo>
                  <a:lnTo>
                    <a:pt x="26123" y="35877"/>
                  </a:lnTo>
                  <a:lnTo>
                    <a:pt x="31546" y="40639"/>
                  </a:lnTo>
                  <a:lnTo>
                    <a:pt x="42417" y="40639"/>
                  </a:lnTo>
                  <a:lnTo>
                    <a:pt x="45097" y="40639"/>
                  </a:lnTo>
                  <a:lnTo>
                    <a:pt x="49034" y="40043"/>
                  </a:lnTo>
                  <a:lnTo>
                    <a:pt x="54241" y="38849"/>
                  </a:lnTo>
                  <a:lnTo>
                    <a:pt x="59461" y="37655"/>
                  </a:lnTo>
                  <a:lnTo>
                    <a:pt x="63398" y="37058"/>
                  </a:lnTo>
                  <a:lnTo>
                    <a:pt x="66078" y="37058"/>
                  </a:lnTo>
                  <a:lnTo>
                    <a:pt x="106375" y="53695"/>
                  </a:lnTo>
                  <a:lnTo>
                    <a:pt x="121665" y="95554"/>
                  </a:lnTo>
                  <a:lnTo>
                    <a:pt x="117863" y="108513"/>
                  </a:lnTo>
                  <a:lnTo>
                    <a:pt x="106456" y="131995"/>
                  </a:lnTo>
                  <a:lnTo>
                    <a:pt x="87445" y="166001"/>
                  </a:lnTo>
                  <a:lnTo>
                    <a:pt x="60832" y="210527"/>
                  </a:lnTo>
                  <a:lnTo>
                    <a:pt x="34220" y="254530"/>
                  </a:lnTo>
                  <a:lnTo>
                    <a:pt x="15209" y="286983"/>
                  </a:lnTo>
                  <a:lnTo>
                    <a:pt x="3802" y="307884"/>
                  </a:lnTo>
                  <a:lnTo>
                    <a:pt x="0" y="317233"/>
                  </a:lnTo>
                  <a:lnTo>
                    <a:pt x="0" y="322440"/>
                  </a:lnTo>
                  <a:lnTo>
                    <a:pt x="5803" y="325043"/>
                  </a:lnTo>
                  <a:lnTo>
                    <a:pt x="17411" y="325043"/>
                  </a:lnTo>
                  <a:lnTo>
                    <a:pt x="126580" y="165874"/>
                  </a:lnTo>
                  <a:lnTo>
                    <a:pt x="127428" y="184460"/>
                  </a:lnTo>
                  <a:lnTo>
                    <a:pt x="129476" y="223469"/>
                  </a:lnTo>
                  <a:lnTo>
                    <a:pt x="134975" y="271717"/>
                  </a:lnTo>
                  <a:lnTo>
                    <a:pt x="156854" y="326862"/>
                  </a:lnTo>
                  <a:lnTo>
                    <a:pt x="173240" y="333755"/>
                  </a:lnTo>
                  <a:lnTo>
                    <a:pt x="182403" y="332277"/>
                  </a:lnTo>
                  <a:lnTo>
                    <a:pt x="191149" y="327839"/>
                  </a:lnTo>
                  <a:lnTo>
                    <a:pt x="199477" y="320441"/>
                  </a:lnTo>
                  <a:lnTo>
                    <a:pt x="207390" y="310083"/>
                  </a:lnTo>
                  <a:lnTo>
                    <a:pt x="228155" y="270128"/>
                  </a:lnTo>
                  <a:lnTo>
                    <a:pt x="220116" y="26476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27824" y="215498"/>
              <a:ext cx="244475" cy="209550"/>
            </a:xfrm>
            <a:custGeom>
              <a:avLst/>
              <a:gdLst/>
              <a:ahLst/>
              <a:cxnLst/>
              <a:rect l="l" t="t" r="r" b="b"/>
              <a:pathLst>
                <a:path w="244475" h="209550">
                  <a:moveTo>
                    <a:pt x="235292" y="143103"/>
                  </a:moveTo>
                  <a:lnTo>
                    <a:pt x="232016" y="149948"/>
                  </a:lnTo>
                  <a:lnTo>
                    <a:pt x="227406" y="156578"/>
                  </a:lnTo>
                  <a:lnTo>
                    <a:pt x="221449" y="162966"/>
                  </a:lnTo>
                  <a:lnTo>
                    <a:pt x="214007" y="171005"/>
                  </a:lnTo>
                  <a:lnTo>
                    <a:pt x="207467" y="175031"/>
                  </a:lnTo>
                  <a:lnTo>
                    <a:pt x="201802" y="175031"/>
                  </a:lnTo>
                  <a:lnTo>
                    <a:pt x="194957" y="175031"/>
                  </a:lnTo>
                  <a:lnTo>
                    <a:pt x="191541" y="170561"/>
                  </a:lnTo>
                  <a:lnTo>
                    <a:pt x="191541" y="161632"/>
                  </a:lnTo>
                  <a:lnTo>
                    <a:pt x="197692" y="115484"/>
                  </a:lnTo>
                  <a:lnTo>
                    <a:pt x="207260" y="74057"/>
                  </a:lnTo>
                  <a:lnTo>
                    <a:pt x="210677" y="56011"/>
                  </a:lnTo>
                  <a:lnTo>
                    <a:pt x="212727" y="40630"/>
                  </a:lnTo>
                  <a:lnTo>
                    <a:pt x="213410" y="27914"/>
                  </a:lnTo>
                  <a:lnTo>
                    <a:pt x="212001" y="15703"/>
                  </a:lnTo>
                  <a:lnTo>
                    <a:pt x="207773" y="6980"/>
                  </a:lnTo>
                  <a:lnTo>
                    <a:pt x="200728" y="1745"/>
                  </a:lnTo>
                  <a:lnTo>
                    <a:pt x="190868" y="0"/>
                  </a:lnTo>
                  <a:lnTo>
                    <a:pt x="175716" y="2497"/>
                  </a:lnTo>
                  <a:lnTo>
                    <a:pt x="142231" y="22481"/>
                  </a:lnTo>
                  <a:lnTo>
                    <a:pt x="109692" y="56011"/>
                  </a:lnTo>
                  <a:lnTo>
                    <a:pt x="85803" y="89273"/>
                  </a:lnTo>
                  <a:lnTo>
                    <a:pt x="76123" y="106489"/>
                  </a:lnTo>
                  <a:lnTo>
                    <a:pt x="75222" y="106489"/>
                  </a:lnTo>
                  <a:lnTo>
                    <a:pt x="80696" y="77053"/>
                  </a:lnTo>
                  <a:lnTo>
                    <a:pt x="84605" y="53249"/>
                  </a:lnTo>
                  <a:lnTo>
                    <a:pt x="86950" y="35082"/>
                  </a:lnTo>
                  <a:lnTo>
                    <a:pt x="87731" y="22555"/>
                  </a:lnTo>
                  <a:lnTo>
                    <a:pt x="86545" y="12687"/>
                  </a:lnTo>
                  <a:lnTo>
                    <a:pt x="82988" y="5638"/>
                  </a:lnTo>
                  <a:lnTo>
                    <a:pt x="77058" y="1409"/>
                  </a:lnTo>
                  <a:lnTo>
                    <a:pt x="68757" y="0"/>
                  </a:lnTo>
                  <a:lnTo>
                    <a:pt x="52065" y="3600"/>
                  </a:lnTo>
                  <a:lnTo>
                    <a:pt x="35040" y="14401"/>
                  </a:lnTo>
                  <a:lnTo>
                    <a:pt x="17685" y="32404"/>
                  </a:lnTo>
                  <a:lnTo>
                    <a:pt x="0" y="57607"/>
                  </a:lnTo>
                  <a:lnTo>
                    <a:pt x="8254" y="65862"/>
                  </a:lnTo>
                  <a:lnTo>
                    <a:pt x="15989" y="55003"/>
                  </a:lnTo>
                  <a:lnTo>
                    <a:pt x="20612" y="48742"/>
                  </a:lnTo>
                  <a:lnTo>
                    <a:pt x="22097" y="47104"/>
                  </a:lnTo>
                  <a:lnTo>
                    <a:pt x="28638" y="40119"/>
                  </a:lnTo>
                  <a:lnTo>
                    <a:pt x="35191" y="36614"/>
                  </a:lnTo>
                  <a:lnTo>
                    <a:pt x="41744" y="36614"/>
                  </a:lnTo>
                  <a:lnTo>
                    <a:pt x="47840" y="36614"/>
                  </a:lnTo>
                  <a:lnTo>
                    <a:pt x="50888" y="41173"/>
                  </a:lnTo>
                  <a:lnTo>
                    <a:pt x="50888" y="50266"/>
                  </a:lnTo>
                  <a:lnTo>
                    <a:pt x="50888" y="54749"/>
                  </a:lnTo>
                  <a:lnTo>
                    <a:pt x="50368" y="60566"/>
                  </a:lnTo>
                  <a:lnTo>
                    <a:pt x="49326" y="67729"/>
                  </a:lnTo>
                  <a:lnTo>
                    <a:pt x="29463" y="202920"/>
                  </a:lnTo>
                  <a:lnTo>
                    <a:pt x="33337" y="206946"/>
                  </a:lnTo>
                  <a:lnTo>
                    <a:pt x="38620" y="208965"/>
                  </a:lnTo>
                  <a:lnTo>
                    <a:pt x="45313" y="208965"/>
                  </a:lnTo>
                  <a:lnTo>
                    <a:pt x="55283" y="208965"/>
                  </a:lnTo>
                  <a:lnTo>
                    <a:pt x="60566" y="207238"/>
                  </a:lnTo>
                  <a:lnTo>
                    <a:pt x="61163" y="203809"/>
                  </a:lnTo>
                  <a:lnTo>
                    <a:pt x="65633" y="177850"/>
                  </a:lnTo>
                  <a:lnTo>
                    <a:pt x="70248" y="158112"/>
                  </a:lnTo>
                  <a:lnTo>
                    <a:pt x="87102" y="115696"/>
                  </a:lnTo>
                  <a:lnTo>
                    <a:pt x="115731" y="68343"/>
                  </a:lnTo>
                  <a:lnTo>
                    <a:pt x="147768" y="40140"/>
                  </a:lnTo>
                  <a:lnTo>
                    <a:pt x="163410" y="36614"/>
                  </a:lnTo>
                  <a:lnTo>
                    <a:pt x="171742" y="36614"/>
                  </a:lnTo>
                  <a:lnTo>
                    <a:pt x="175907" y="41084"/>
                  </a:lnTo>
                  <a:lnTo>
                    <a:pt x="175907" y="50012"/>
                  </a:lnTo>
                  <a:lnTo>
                    <a:pt x="175224" y="62742"/>
                  </a:lnTo>
                  <a:lnTo>
                    <a:pt x="173174" y="78166"/>
                  </a:lnTo>
                  <a:lnTo>
                    <a:pt x="169756" y="96284"/>
                  </a:lnTo>
                  <a:lnTo>
                    <a:pt x="164972" y="117094"/>
                  </a:lnTo>
                  <a:lnTo>
                    <a:pt x="160189" y="137908"/>
                  </a:lnTo>
                  <a:lnTo>
                    <a:pt x="156771" y="156025"/>
                  </a:lnTo>
                  <a:lnTo>
                    <a:pt x="154721" y="171447"/>
                  </a:lnTo>
                  <a:lnTo>
                    <a:pt x="154038" y="184175"/>
                  </a:lnTo>
                  <a:lnTo>
                    <a:pt x="155362" y="195019"/>
                  </a:lnTo>
                  <a:lnTo>
                    <a:pt x="159335" y="202766"/>
                  </a:lnTo>
                  <a:lnTo>
                    <a:pt x="165959" y="207415"/>
                  </a:lnTo>
                  <a:lnTo>
                    <a:pt x="175234" y="208965"/>
                  </a:lnTo>
                  <a:lnTo>
                    <a:pt x="186188" y="207682"/>
                  </a:lnTo>
                  <a:lnTo>
                    <a:pt x="221352" y="182617"/>
                  </a:lnTo>
                  <a:lnTo>
                    <a:pt x="244005" y="149136"/>
                  </a:lnTo>
                  <a:lnTo>
                    <a:pt x="235292" y="14310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11032" y="98525"/>
              <a:ext cx="291465" cy="326390"/>
            </a:xfrm>
            <a:custGeom>
              <a:avLst/>
              <a:gdLst/>
              <a:ahLst/>
              <a:cxnLst/>
              <a:rect l="l" t="t" r="r" b="b"/>
              <a:pathLst>
                <a:path w="291464" h="326390">
                  <a:moveTo>
                    <a:pt x="284187" y="0"/>
                  </a:moveTo>
                  <a:lnTo>
                    <a:pt x="276377" y="0"/>
                  </a:lnTo>
                  <a:lnTo>
                    <a:pt x="271462" y="4470"/>
                  </a:lnTo>
                  <a:lnTo>
                    <a:pt x="263652" y="6692"/>
                  </a:lnTo>
                  <a:lnTo>
                    <a:pt x="252933" y="6692"/>
                  </a:lnTo>
                  <a:lnTo>
                    <a:pt x="38620" y="6692"/>
                  </a:lnTo>
                  <a:lnTo>
                    <a:pt x="31517" y="6275"/>
                  </a:lnTo>
                  <a:lnTo>
                    <a:pt x="24498" y="5022"/>
                  </a:lnTo>
                  <a:lnTo>
                    <a:pt x="17564" y="2931"/>
                  </a:lnTo>
                  <a:lnTo>
                    <a:pt x="10718" y="0"/>
                  </a:lnTo>
                  <a:lnTo>
                    <a:pt x="2451" y="0"/>
                  </a:lnTo>
                  <a:lnTo>
                    <a:pt x="0" y="77241"/>
                  </a:lnTo>
                  <a:lnTo>
                    <a:pt x="11836" y="77241"/>
                  </a:lnTo>
                  <a:lnTo>
                    <a:pt x="13746" y="64544"/>
                  </a:lnTo>
                  <a:lnTo>
                    <a:pt x="15684" y="54360"/>
                  </a:lnTo>
                  <a:lnTo>
                    <a:pt x="50673" y="25450"/>
                  </a:lnTo>
                  <a:lnTo>
                    <a:pt x="127914" y="25450"/>
                  </a:lnTo>
                  <a:lnTo>
                    <a:pt x="129705" y="278384"/>
                  </a:lnTo>
                  <a:lnTo>
                    <a:pt x="129226" y="289716"/>
                  </a:lnTo>
                  <a:lnTo>
                    <a:pt x="88176" y="314096"/>
                  </a:lnTo>
                  <a:lnTo>
                    <a:pt x="88176" y="325932"/>
                  </a:lnTo>
                  <a:lnTo>
                    <a:pt x="220789" y="325932"/>
                  </a:lnTo>
                  <a:lnTo>
                    <a:pt x="220789" y="314096"/>
                  </a:lnTo>
                  <a:lnTo>
                    <a:pt x="205228" y="313762"/>
                  </a:lnTo>
                  <a:lnTo>
                    <a:pt x="193157" y="312761"/>
                  </a:lnTo>
                  <a:lnTo>
                    <a:pt x="171450" y="270129"/>
                  </a:lnTo>
                  <a:lnTo>
                    <a:pt x="170561" y="25450"/>
                  </a:lnTo>
                  <a:lnTo>
                    <a:pt x="233070" y="25450"/>
                  </a:lnTo>
                  <a:lnTo>
                    <a:pt x="270850" y="44858"/>
                  </a:lnTo>
                  <a:lnTo>
                    <a:pt x="279057" y="78130"/>
                  </a:lnTo>
                  <a:lnTo>
                    <a:pt x="290880" y="78130"/>
                  </a:lnTo>
                  <a:lnTo>
                    <a:pt x="284187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70172" y="215507"/>
              <a:ext cx="184785" cy="313690"/>
            </a:xfrm>
            <a:custGeom>
              <a:avLst/>
              <a:gdLst/>
              <a:ahLst/>
              <a:cxnLst/>
              <a:rect l="l" t="t" r="r" b="b"/>
              <a:pathLst>
                <a:path w="184785" h="313690">
                  <a:moveTo>
                    <a:pt x="162077" y="30581"/>
                  </a:moveTo>
                  <a:lnTo>
                    <a:pt x="149673" y="17203"/>
                  </a:lnTo>
                  <a:lnTo>
                    <a:pt x="136124" y="7646"/>
                  </a:lnTo>
                  <a:lnTo>
                    <a:pt x="121433" y="1911"/>
                  </a:lnTo>
                  <a:lnTo>
                    <a:pt x="105600" y="0"/>
                  </a:lnTo>
                  <a:lnTo>
                    <a:pt x="78696" y="3585"/>
                  </a:lnTo>
                  <a:lnTo>
                    <a:pt x="38286" y="32270"/>
                  </a:lnTo>
                  <a:lnTo>
                    <a:pt x="18865" y="76399"/>
                  </a:lnTo>
                  <a:lnTo>
                    <a:pt x="10384" y="130201"/>
                  </a:lnTo>
                  <a:lnTo>
                    <a:pt x="0" y="310527"/>
                  </a:lnTo>
                  <a:lnTo>
                    <a:pt x="1790" y="313207"/>
                  </a:lnTo>
                  <a:lnTo>
                    <a:pt x="28130" y="304952"/>
                  </a:lnTo>
                  <a:lnTo>
                    <a:pt x="37731" y="193319"/>
                  </a:lnTo>
                  <a:lnTo>
                    <a:pt x="47373" y="203187"/>
                  </a:lnTo>
                  <a:lnTo>
                    <a:pt x="58659" y="210235"/>
                  </a:lnTo>
                  <a:lnTo>
                    <a:pt x="71591" y="214464"/>
                  </a:lnTo>
                  <a:lnTo>
                    <a:pt x="86169" y="215874"/>
                  </a:lnTo>
                  <a:lnTo>
                    <a:pt x="108105" y="213390"/>
                  </a:lnTo>
                  <a:lnTo>
                    <a:pt x="144942" y="193521"/>
                  </a:lnTo>
                  <a:lnTo>
                    <a:pt x="170486" y="157702"/>
                  </a:lnTo>
                  <a:lnTo>
                    <a:pt x="182653" y="116068"/>
                  </a:lnTo>
                  <a:lnTo>
                    <a:pt x="184175" y="92862"/>
                  </a:lnTo>
                  <a:lnTo>
                    <a:pt x="182794" y="76331"/>
                  </a:lnTo>
                  <a:lnTo>
                    <a:pt x="178650" y="60440"/>
                  </a:lnTo>
                  <a:lnTo>
                    <a:pt x="171745" y="45190"/>
                  </a:lnTo>
                  <a:lnTo>
                    <a:pt x="162077" y="3058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7654" y="224461"/>
              <a:ext cx="136804" cy="20645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14370" y="79795"/>
              <a:ext cx="141935" cy="36428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81310" y="209725"/>
              <a:ext cx="214706" cy="23435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742202" y="215498"/>
              <a:ext cx="244475" cy="209550"/>
            </a:xfrm>
            <a:custGeom>
              <a:avLst/>
              <a:gdLst/>
              <a:ahLst/>
              <a:cxnLst/>
              <a:rect l="l" t="t" r="r" b="b"/>
              <a:pathLst>
                <a:path w="244475" h="209550">
                  <a:moveTo>
                    <a:pt x="235292" y="143103"/>
                  </a:moveTo>
                  <a:lnTo>
                    <a:pt x="232016" y="149948"/>
                  </a:lnTo>
                  <a:lnTo>
                    <a:pt x="227406" y="156578"/>
                  </a:lnTo>
                  <a:lnTo>
                    <a:pt x="221449" y="162966"/>
                  </a:lnTo>
                  <a:lnTo>
                    <a:pt x="214007" y="171005"/>
                  </a:lnTo>
                  <a:lnTo>
                    <a:pt x="207454" y="175031"/>
                  </a:lnTo>
                  <a:lnTo>
                    <a:pt x="201803" y="175031"/>
                  </a:lnTo>
                  <a:lnTo>
                    <a:pt x="194957" y="175031"/>
                  </a:lnTo>
                  <a:lnTo>
                    <a:pt x="191541" y="170561"/>
                  </a:lnTo>
                  <a:lnTo>
                    <a:pt x="191541" y="161632"/>
                  </a:lnTo>
                  <a:lnTo>
                    <a:pt x="197692" y="115484"/>
                  </a:lnTo>
                  <a:lnTo>
                    <a:pt x="207260" y="74057"/>
                  </a:lnTo>
                  <a:lnTo>
                    <a:pt x="210677" y="56011"/>
                  </a:lnTo>
                  <a:lnTo>
                    <a:pt x="212727" y="40630"/>
                  </a:lnTo>
                  <a:lnTo>
                    <a:pt x="213410" y="27914"/>
                  </a:lnTo>
                  <a:lnTo>
                    <a:pt x="212001" y="15703"/>
                  </a:lnTo>
                  <a:lnTo>
                    <a:pt x="207773" y="6980"/>
                  </a:lnTo>
                  <a:lnTo>
                    <a:pt x="200728" y="1745"/>
                  </a:lnTo>
                  <a:lnTo>
                    <a:pt x="190868" y="0"/>
                  </a:lnTo>
                  <a:lnTo>
                    <a:pt x="175716" y="2497"/>
                  </a:lnTo>
                  <a:lnTo>
                    <a:pt x="142226" y="22481"/>
                  </a:lnTo>
                  <a:lnTo>
                    <a:pt x="109686" y="56011"/>
                  </a:lnTo>
                  <a:lnTo>
                    <a:pt x="85803" y="89273"/>
                  </a:lnTo>
                  <a:lnTo>
                    <a:pt x="76123" y="106489"/>
                  </a:lnTo>
                  <a:lnTo>
                    <a:pt x="75222" y="106489"/>
                  </a:lnTo>
                  <a:lnTo>
                    <a:pt x="80696" y="77053"/>
                  </a:lnTo>
                  <a:lnTo>
                    <a:pt x="84605" y="53249"/>
                  </a:lnTo>
                  <a:lnTo>
                    <a:pt x="86950" y="35082"/>
                  </a:lnTo>
                  <a:lnTo>
                    <a:pt x="87731" y="22555"/>
                  </a:lnTo>
                  <a:lnTo>
                    <a:pt x="86545" y="12687"/>
                  </a:lnTo>
                  <a:lnTo>
                    <a:pt x="82988" y="5638"/>
                  </a:lnTo>
                  <a:lnTo>
                    <a:pt x="77058" y="1409"/>
                  </a:lnTo>
                  <a:lnTo>
                    <a:pt x="68757" y="0"/>
                  </a:lnTo>
                  <a:lnTo>
                    <a:pt x="52065" y="3600"/>
                  </a:lnTo>
                  <a:lnTo>
                    <a:pt x="35040" y="14401"/>
                  </a:lnTo>
                  <a:lnTo>
                    <a:pt x="17685" y="32404"/>
                  </a:lnTo>
                  <a:lnTo>
                    <a:pt x="0" y="57607"/>
                  </a:lnTo>
                  <a:lnTo>
                    <a:pt x="8255" y="65862"/>
                  </a:lnTo>
                  <a:lnTo>
                    <a:pt x="15989" y="55003"/>
                  </a:lnTo>
                  <a:lnTo>
                    <a:pt x="20612" y="48742"/>
                  </a:lnTo>
                  <a:lnTo>
                    <a:pt x="22098" y="47104"/>
                  </a:lnTo>
                  <a:lnTo>
                    <a:pt x="28638" y="40119"/>
                  </a:lnTo>
                  <a:lnTo>
                    <a:pt x="35191" y="36614"/>
                  </a:lnTo>
                  <a:lnTo>
                    <a:pt x="41744" y="36614"/>
                  </a:lnTo>
                  <a:lnTo>
                    <a:pt x="47840" y="36614"/>
                  </a:lnTo>
                  <a:lnTo>
                    <a:pt x="50888" y="41173"/>
                  </a:lnTo>
                  <a:lnTo>
                    <a:pt x="50888" y="50266"/>
                  </a:lnTo>
                  <a:lnTo>
                    <a:pt x="50888" y="54749"/>
                  </a:lnTo>
                  <a:lnTo>
                    <a:pt x="50368" y="60566"/>
                  </a:lnTo>
                  <a:lnTo>
                    <a:pt x="49326" y="67729"/>
                  </a:lnTo>
                  <a:lnTo>
                    <a:pt x="29464" y="202920"/>
                  </a:lnTo>
                  <a:lnTo>
                    <a:pt x="33337" y="206946"/>
                  </a:lnTo>
                  <a:lnTo>
                    <a:pt x="38620" y="208965"/>
                  </a:lnTo>
                  <a:lnTo>
                    <a:pt x="45313" y="208965"/>
                  </a:lnTo>
                  <a:lnTo>
                    <a:pt x="55283" y="208965"/>
                  </a:lnTo>
                  <a:lnTo>
                    <a:pt x="60566" y="207238"/>
                  </a:lnTo>
                  <a:lnTo>
                    <a:pt x="61163" y="203809"/>
                  </a:lnTo>
                  <a:lnTo>
                    <a:pt x="65633" y="177850"/>
                  </a:lnTo>
                  <a:lnTo>
                    <a:pt x="70248" y="158112"/>
                  </a:lnTo>
                  <a:lnTo>
                    <a:pt x="87102" y="115696"/>
                  </a:lnTo>
                  <a:lnTo>
                    <a:pt x="115731" y="68343"/>
                  </a:lnTo>
                  <a:lnTo>
                    <a:pt x="147768" y="40140"/>
                  </a:lnTo>
                  <a:lnTo>
                    <a:pt x="163410" y="36614"/>
                  </a:lnTo>
                  <a:lnTo>
                    <a:pt x="171742" y="36614"/>
                  </a:lnTo>
                  <a:lnTo>
                    <a:pt x="175907" y="41084"/>
                  </a:lnTo>
                  <a:lnTo>
                    <a:pt x="175907" y="50012"/>
                  </a:lnTo>
                  <a:lnTo>
                    <a:pt x="175224" y="62742"/>
                  </a:lnTo>
                  <a:lnTo>
                    <a:pt x="173174" y="78166"/>
                  </a:lnTo>
                  <a:lnTo>
                    <a:pt x="169756" y="96284"/>
                  </a:lnTo>
                  <a:lnTo>
                    <a:pt x="164973" y="117094"/>
                  </a:lnTo>
                  <a:lnTo>
                    <a:pt x="160189" y="137908"/>
                  </a:lnTo>
                  <a:lnTo>
                    <a:pt x="156771" y="156025"/>
                  </a:lnTo>
                  <a:lnTo>
                    <a:pt x="154721" y="171447"/>
                  </a:lnTo>
                  <a:lnTo>
                    <a:pt x="154038" y="184175"/>
                  </a:lnTo>
                  <a:lnTo>
                    <a:pt x="155362" y="195019"/>
                  </a:lnTo>
                  <a:lnTo>
                    <a:pt x="159335" y="202766"/>
                  </a:lnTo>
                  <a:lnTo>
                    <a:pt x="165959" y="207415"/>
                  </a:lnTo>
                  <a:lnTo>
                    <a:pt x="175234" y="208965"/>
                  </a:lnTo>
                  <a:lnTo>
                    <a:pt x="186188" y="207682"/>
                  </a:lnTo>
                  <a:lnTo>
                    <a:pt x="221350" y="182617"/>
                  </a:lnTo>
                  <a:lnTo>
                    <a:pt x="244005" y="149136"/>
                  </a:lnTo>
                  <a:lnTo>
                    <a:pt x="235292" y="14310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691313" y="0"/>
            <a:ext cx="501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315" dirty="0">
                <a:solidFill>
                  <a:srgbClr val="9E0D2B"/>
                </a:solidFill>
                <a:latin typeface="Arial"/>
                <a:cs typeface="Arial"/>
              </a:rPr>
              <a:t>Μ</a:t>
            </a:r>
            <a:r>
              <a:rPr sz="3600" spc="-570" dirty="0">
                <a:solidFill>
                  <a:srgbClr val="9E0D2B"/>
                </a:solidFill>
                <a:latin typeface="Arial"/>
                <a:cs typeface="Arial"/>
              </a:rPr>
              <a:t> </a:t>
            </a:r>
            <a:endParaRPr sz="36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3723843" y="102806"/>
            <a:ext cx="3349625" cy="520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4815" algn="ctr">
              <a:lnSpc>
                <a:spcPts val="3254"/>
              </a:lnSpc>
              <a:tabLst>
                <a:tab pos="1953895" algn="l"/>
              </a:tabLst>
            </a:pPr>
            <a:r>
              <a:rPr spc="175" dirty="0"/>
              <a:t>εγάλη	</a:t>
            </a:r>
            <a:r>
              <a:rPr spc="315" dirty="0"/>
              <a:t>Τρίτη</a:t>
            </a:r>
            <a:r>
              <a:rPr spc="-570" dirty="0"/>
              <a:t> </a:t>
            </a:r>
          </a:p>
        </p:txBody>
      </p:sp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80000" y="594004"/>
            <a:ext cx="1331999" cy="18899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13100" y="2181225"/>
            <a:ext cx="7329550" cy="496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0692130" cy="7560309"/>
            <a:chOff x="0" y="12"/>
            <a:chExt cx="10692130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"/>
              <a:ext cx="10692003" cy="75599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8545" y="1094752"/>
              <a:ext cx="9820910" cy="4709160"/>
            </a:xfrm>
            <a:custGeom>
              <a:avLst/>
              <a:gdLst/>
              <a:ahLst/>
              <a:cxnLst/>
              <a:rect l="l" t="t" r="r" b="b"/>
              <a:pathLst>
                <a:path w="9820910" h="4709160">
                  <a:moveTo>
                    <a:pt x="9820656" y="0"/>
                  </a:moveTo>
                  <a:lnTo>
                    <a:pt x="0" y="0"/>
                  </a:lnTo>
                  <a:lnTo>
                    <a:pt x="0" y="4709160"/>
                  </a:lnTo>
                  <a:lnTo>
                    <a:pt x="9820656" y="4709160"/>
                  </a:lnTo>
                  <a:lnTo>
                    <a:pt x="9820656" y="0"/>
                  </a:lnTo>
                  <a:close/>
                </a:path>
              </a:pathLst>
            </a:custGeom>
            <a:solidFill>
              <a:srgbClr val="000000">
                <a:alpha val="2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16500" y="993804"/>
            <a:ext cx="9744710" cy="464629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algn="just">
              <a:lnSpc>
                <a:spcPts val="2500"/>
              </a:lnSpc>
              <a:spcBef>
                <a:spcPts val="500"/>
              </a:spcBef>
            </a:pPr>
            <a:r>
              <a:rPr sz="2400" spc="-360" dirty="0">
                <a:solidFill>
                  <a:srgbClr val="9E0D2B"/>
                </a:solidFill>
                <a:latin typeface="Trebuchet MS"/>
                <a:cs typeface="Trebuchet MS"/>
              </a:rPr>
              <a:t>H</a:t>
            </a:r>
            <a:r>
              <a:rPr sz="2400" dirty="0">
                <a:solidFill>
                  <a:srgbClr val="9E0D2B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25408F"/>
                </a:solidFill>
                <a:latin typeface="Arial"/>
                <a:cs typeface="Arial"/>
              </a:rPr>
              <a:t>Μεγάλη </a:t>
            </a:r>
            <a:r>
              <a:rPr sz="2400" spc="-125" dirty="0">
                <a:solidFill>
                  <a:srgbClr val="25408F"/>
                </a:solidFill>
                <a:latin typeface="Arial"/>
                <a:cs typeface="Arial"/>
              </a:rPr>
              <a:t>Τετάρτη </a:t>
            </a:r>
            <a:r>
              <a:rPr sz="2400" spc="-105" dirty="0">
                <a:solidFill>
                  <a:srgbClr val="25408F"/>
                </a:solidFill>
                <a:latin typeface="Arial"/>
                <a:cs typeface="Arial"/>
              </a:rPr>
              <a:t>είναι </a:t>
            </a:r>
            <a:r>
              <a:rPr sz="2400" spc="-229" dirty="0">
                <a:solidFill>
                  <a:srgbClr val="25408F"/>
                </a:solidFill>
                <a:latin typeface="Arial"/>
                <a:cs typeface="Arial"/>
              </a:rPr>
              <a:t>αφιερωμένη </a:t>
            </a:r>
            <a:r>
              <a:rPr sz="2400" spc="-225" dirty="0">
                <a:solidFill>
                  <a:srgbClr val="25408F"/>
                </a:solidFill>
                <a:latin typeface="Arial"/>
                <a:cs typeface="Arial"/>
              </a:rPr>
              <a:t>στην </a:t>
            </a:r>
            <a:r>
              <a:rPr sz="2400" spc="-204" dirty="0">
                <a:solidFill>
                  <a:srgbClr val="25408F"/>
                </a:solidFill>
                <a:latin typeface="Arial"/>
                <a:cs typeface="Arial"/>
              </a:rPr>
              <a:t>αμαρτωλή </a:t>
            </a:r>
            <a:r>
              <a:rPr sz="2400" spc="-110" dirty="0">
                <a:solidFill>
                  <a:srgbClr val="25408F"/>
                </a:solidFill>
                <a:latin typeface="Arial"/>
                <a:cs typeface="Arial"/>
              </a:rPr>
              <a:t>γυναίκα, </a:t>
            </a:r>
            <a:r>
              <a:rPr sz="2400" spc="-285" dirty="0">
                <a:solidFill>
                  <a:srgbClr val="25408F"/>
                </a:solidFill>
                <a:latin typeface="Arial"/>
                <a:cs typeface="Arial"/>
              </a:rPr>
              <a:t>η</a:t>
            </a:r>
            <a:r>
              <a:rPr sz="2400" spc="9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400" spc="-215" dirty="0">
                <a:solidFill>
                  <a:srgbClr val="25408F"/>
                </a:solidFill>
                <a:latin typeface="Arial"/>
                <a:cs typeface="Arial"/>
              </a:rPr>
              <a:t>οποία </a:t>
            </a:r>
            <a:r>
              <a:rPr sz="2400" spc="-204" dirty="0">
                <a:solidFill>
                  <a:srgbClr val="25408F"/>
                </a:solidFill>
                <a:latin typeface="Arial"/>
                <a:cs typeface="Arial"/>
              </a:rPr>
              <a:t>μετανόησε </a:t>
            </a:r>
            <a:r>
              <a:rPr sz="2400" spc="-20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5408F"/>
                </a:solidFill>
                <a:latin typeface="Arial"/>
                <a:cs typeface="Arial"/>
              </a:rPr>
              <a:t>για </a:t>
            </a:r>
            <a:r>
              <a:rPr sz="2400" spc="-55" dirty="0">
                <a:solidFill>
                  <a:srgbClr val="25408F"/>
                </a:solidFill>
                <a:latin typeface="Arial"/>
                <a:cs typeface="Arial"/>
              </a:rPr>
              <a:t>τις </a:t>
            </a:r>
            <a:r>
              <a:rPr sz="2400" spc="-155" dirty="0">
                <a:solidFill>
                  <a:srgbClr val="25408F"/>
                </a:solidFill>
                <a:latin typeface="Arial"/>
                <a:cs typeface="Arial"/>
              </a:rPr>
              <a:t>αμαρτίες </a:t>
            </a:r>
            <a:r>
              <a:rPr sz="2400" spc="-170" dirty="0">
                <a:solidFill>
                  <a:srgbClr val="25408F"/>
                </a:solidFill>
                <a:latin typeface="Arial"/>
                <a:cs typeface="Arial"/>
              </a:rPr>
              <a:t>της </a:t>
            </a:r>
            <a:r>
              <a:rPr sz="2400" spc="-80" dirty="0">
                <a:solidFill>
                  <a:srgbClr val="25408F"/>
                </a:solidFill>
                <a:latin typeface="Arial"/>
                <a:cs typeface="Arial"/>
              </a:rPr>
              <a:t>και </a:t>
            </a:r>
            <a:r>
              <a:rPr sz="2400" spc="-190" dirty="0">
                <a:solidFill>
                  <a:srgbClr val="25408F"/>
                </a:solidFill>
                <a:latin typeface="Arial"/>
                <a:cs typeface="Arial"/>
              </a:rPr>
              <a:t>άλειψε </a:t>
            </a:r>
            <a:r>
              <a:rPr sz="2400" spc="-125" dirty="0">
                <a:solidFill>
                  <a:srgbClr val="25408F"/>
                </a:solidFill>
                <a:latin typeface="Arial"/>
                <a:cs typeface="Arial"/>
              </a:rPr>
              <a:t>τα </a:t>
            </a:r>
            <a:r>
              <a:rPr sz="2400" spc="-210" dirty="0">
                <a:solidFill>
                  <a:srgbClr val="25408F"/>
                </a:solidFill>
                <a:latin typeface="Arial"/>
                <a:cs typeface="Arial"/>
              </a:rPr>
              <a:t>πόδια </a:t>
            </a:r>
            <a:r>
              <a:rPr sz="2400" spc="-225" dirty="0">
                <a:solidFill>
                  <a:srgbClr val="25408F"/>
                </a:solidFill>
                <a:latin typeface="Arial"/>
                <a:cs typeface="Arial"/>
              </a:rPr>
              <a:t>του </a:t>
            </a:r>
            <a:r>
              <a:rPr sz="2400" spc="-210" dirty="0">
                <a:solidFill>
                  <a:srgbClr val="25408F"/>
                </a:solidFill>
                <a:latin typeface="Arial"/>
                <a:cs typeface="Arial"/>
              </a:rPr>
              <a:t>Κυρίου </a:t>
            </a:r>
            <a:r>
              <a:rPr sz="2400" spc="-180" dirty="0">
                <a:solidFill>
                  <a:srgbClr val="25408F"/>
                </a:solidFill>
                <a:latin typeface="Arial"/>
                <a:cs typeface="Arial"/>
              </a:rPr>
              <a:t>με </a:t>
            </a:r>
            <a:r>
              <a:rPr sz="2400" spc="-220" dirty="0">
                <a:solidFill>
                  <a:srgbClr val="25408F"/>
                </a:solidFill>
                <a:latin typeface="Arial"/>
                <a:cs typeface="Arial"/>
              </a:rPr>
              <a:t>μύρο. </a:t>
            </a:r>
            <a:r>
              <a:rPr sz="2400" spc="-120" dirty="0">
                <a:solidFill>
                  <a:srgbClr val="25408F"/>
                </a:solidFill>
                <a:latin typeface="Arial"/>
                <a:cs typeface="Arial"/>
              </a:rPr>
              <a:t>Ο </a:t>
            </a:r>
            <a:r>
              <a:rPr sz="2400" spc="-155" dirty="0">
                <a:solidFill>
                  <a:srgbClr val="25408F"/>
                </a:solidFill>
                <a:latin typeface="Arial"/>
                <a:cs typeface="Arial"/>
              </a:rPr>
              <a:t>Χριστός, </a:t>
            </a:r>
            <a:r>
              <a:rPr sz="2400" spc="-204" dirty="0">
                <a:solidFill>
                  <a:srgbClr val="25408F"/>
                </a:solidFill>
                <a:latin typeface="Arial"/>
                <a:cs typeface="Arial"/>
              </a:rPr>
              <a:t>βλέποντας </a:t>
            </a:r>
            <a:r>
              <a:rPr sz="2400" spc="-20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400" spc="-175" dirty="0">
                <a:solidFill>
                  <a:srgbClr val="25408F"/>
                </a:solidFill>
                <a:latin typeface="Arial"/>
                <a:cs typeface="Arial"/>
              </a:rPr>
              <a:t>την </a:t>
            </a:r>
            <a:r>
              <a:rPr sz="2400" spc="-140" dirty="0">
                <a:solidFill>
                  <a:srgbClr val="25408F"/>
                </a:solidFill>
                <a:latin typeface="Arial"/>
                <a:cs typeface="Arial"/>
              </a:rPr>
              <a:t>πίστη </a:t>
            </a:r>
            <a:r>
              <a:rPr sz="2400" spc="-170" dirty="0">
                <a:solidFill>
                  <a:srgbClr val="25408F"/>
                </a:solidFill>
                <a:latin typeface="Arial"/>
                <a:cs typeface="Arial"/>
              </a:rPr>
              <a:t>της </a:t>
            </a:r>
            <a:r>
              <a:rPr sz="2400" spc="-130" dirty="0">
                <a:solidFill>
                  <a:srgbClr val="25408F"/>
                </a:solidFill>
                <a:latin typeface="Arial"/>
                <a:cs typeface="Arial"/>
              </a:rPr>
              <a:t>γυναίκας, </a:t>
            </a:r>
            <a:r>
              <a:rPr sz="2400" spc="-250" dirty="0">
                <a:solidFill>
                  <a:srgbClr val="25408F"/>
                </a:solidFill>
                <a:latin typeface="Arial"/>
                <a:cs typeface="Arial"/>
              </a:rPr>
              <a:t>συγχώρεσε </a:t>
            </a:r>
            <a:r>
              <a:rPr sz="2400" spc="-55" dirty="0">
                <a:solidFill>
                  <a:srgbClr val="25408F"/>
                </a:solidFill>
                <a:latin typeface="Arial"/>
                <a:cs typeface="Arial"/>
              </a:rPr>
              <a:t>τις </a:t>
            </a:r>
            <a:r>
              <a:rPr sz="2400" spc="-155" dirty="0">
                <a:solidFill>
                  <a:srgbClr val="25408F"/>
                </a:solidFill>
                <a:latin typeface="Arial"/>
                <a:cs typeface="Arial"/>
              </a:rPr>
              <a:t>αμαρτίες </a:t>
            </a:r>
            <a:r>
              <a:rPr sz="2400" spc="-170" dirty="0">
                <a:solidFill>
                  <a:srgbClr val="25408F"/>
                </a:solidFill>
                <a:latin typeface="Arial"/>
                <a:cs typeface="Arial"/>
              </a:rPr>
              <a:t>της </a:t>
            </a:r>
            <a:r>
              <a:rPr sz="2400" spc="-220" dirty="0">
                <a:solidFill>
                  <a:srgbClr val="25408F"/>
                </a:solidFill>
                <a:latin typeface="Arial"/>
                <a:cs typeface="Arial"/>
              </a:rPr>
              <a:t>κάνοντας </a:t>
            </a:r>
            <a:r>
              <a:rPr sz="2400" spc="-175" dirty="0">
                <a:solidFill>
                  <a:srgbClr val="25408F"/>
                </a:solidFill>
                <a:latin typeface="Arial"/>
                <a:cs typeface="Arial"/>
              </a:rPr>
              <a:t>την </a:t>
            </a:r>
            <a:r>
              <a:rPr sz="2400" spc="-5" dirty="0">
                <a:solidFill>
                  <a:srgbClr val="25408F"/>
                </a:solidFill>
                <a:latin typeface="Arial"/>
                <a:cs typeface="Arial"/>
              </a:rPr>
              <a:t>για </a:t>
            </a:r>
            <a:r>
              <a:rPr sz="2400" spc="-220" dirty="0">
                <a:solidFill>
                  <a:srgbClr val="25408F"/>
                </a:solidFill>
                <a:latin typeface="Arial"/>
                <a:cs typeface="Arial"/>
              </a:rPr>
              <a:t>μας </a:t>
            </a:r>
            <a:r>
              <a:rPr sz="2400" spc="-254" dirty="0">
                <a:solidFill>
                  <a:srgbClr val="25408F"/>
                </a:solidFill>
                <a:latin typeface="Arial"/>
                <a:cs typeface="Arial"/>
              </a:rPr>
              <a:t>πρότυπο </a:t>
            </a:r>
            <a:r>
              <a:rPr sz="2400" spc="-25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25408F"/>
                </a:solidFill>
                <a:latin typeface="Arial"/>
                <a:cs typeface="Arial"/>
              </a:rPr>
              <a:t>μετανοίας.</a:t>
            </a:r>
            <a:endParaRPr sz="2400">
              <a:latin typeface="Arial"/>
              <a:cs typeface="Arial"/>
            </a:endParaRPr>
          </a:p>
          <a:p>
            <a:pPr marL="6417310" marR="5715" indent="-25400" algn="just">
              <a:lnSpc>
                <a:spcPct val="86800"/>
              </a:lnSpc>
              <a:spcBef>
                <a:spcPts val="980"/>
              </a:spcBef>
            </a:pPr>
            <a:r>
              <a:rPr sz="2400" spc="-90" dirty="0">
                <a:solidFill>
                  <a:srgbClr val="25408F"/>
                </a:solidFill>
                <a:latin typeface="Arial"/>
                <a:cs typeface="Arial"/>
              </a:rPr>
              <a:t>Στην </a:t>
            </a:r>
            <a:r>
              <a:rPr sz="2400" spc="-210" dirty="0">
                <a:solidFill>
                  <a:srgbClr val="25408F"/>
                </a:solidFill>
                <a:latin typeface="Arial"/>
                <a:cs typeface="Arial"/>
              </a:rPr>
              <a:t>ακολουθία</a:t>
            </a:r>
            <a:r>
              <a:rPr sz="2400" spc="-204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400" spc="-170" dirty="0">
                <a:solidFill>
                  <a:srgbClr val="25408F"/>
                </a:solidFill>
                <a:latin typeface="Arial"/>
                <a:cs typeface="Arial"/>
              </a:rPr>
              <a:t>της</a:t>
            </a:r>
            <a:r>
              <a:rPr sz="2400" spc="-16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5408F"/>
                </a:solidFill>
                <a:latin typeface="Arial"/>
                <a:cs typeface="Arial"/>
              </a:rPr>
              <a:t>Μεγά- </a:t>
            </a:r>
            <a:r>
              <a:rPr sz="2400" spc="-6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400" spc="-229" dirty="0">
                <a:solidFill>
                  <a:srgbClr val="25408F"/>
                </a:solidFill>
                <a:latin typeface="Arial"/>
                <a:cs typeface="Arial"/>
              </a:rPr>
              <a:t>λης</a:t>
            </a:r>
            <a:r>
              <a:rPr sz="2400" spc="-22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400" spc="-145" dirty="0">
                <a:solidFill>
                  <a:srgbClr val="25408F"/>
                </a:solidFill>
                <a:latin typeface="Arial"/>
                <a:cs typeface="Arial"/>
              </a:rPr>
              <a:t>Τετάρτης</a:t>
            </a:r>
            <a:r>
              <a:rPr sz="2400" spc="-14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400" spc="-335" dirty="0">
                <a:solidFill>
                  <a:srgbClr val="25408F"/>
                </a:solidFill>
                <a:latin typeface="Arial"/>
                <a:cs typeface="Arial"/>
              </a:rPr>
              <a:t>που</a:t>
            </a:r>
            <a:r>
              <a:rPr sz="2400" spc="-33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25408F"/>
                </a:solidFill>
                <a:latin typeface="Arial"/>
                <a:cs typeface="Arial"/>
              </a:rPr>
              <a:t>τελείται </a:t>
            </a:r>
            <a:r>
              <a:rPr sz="2400" spc="-3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400" spc="-175" dirty="0">
                <a:solidFill>
                  <a:srgbClr val="25408F"/>
                </a:solidFill>
                <a:latin typeface="Arial"/>
                <a:cs typeface="Arial"/>
              </a:rPr>
              <a:t>την </a:t>
            </a:r>
            <a:r>
              <a:rPr sz="2400" spc="-105" dirty="0">
                <a:solidFill>
                  <a:srgbClr val="25408F"/>
                </a:solidFill>
                <a:latin typeface="Arial"/>
                <a:cs typeface="Arial"/>
              </a:rPr>
              <a:t>Μεγάλη </a:t>
            </a:r>
            <a:r>
              <a:rPr sz="2400" spc="-70" dirty="0">
                <a:solidFill>
                  <a:srgbClr val="25408F"/>
                </a:solidFill>
                <a:latin typeface="Arial"/>
                <a:cs typeface="Arial"/>
              </a:rPr>
              <a:t>Τρίτη </a:t>
            </a:r>
            <a:r>
              <a:rPr sz="2400" spc="-175" dirty="0">
                <a:solidFill>
                  <a:srgbClr val="25408F"/>
                </a:solidFill>
                <a:latin typeface="Arial"/>
                <a:cs typeface="Arial"/>
              </a:rPr>
              <a:t>το </a:t>
            </a:r>
            <a:r>
              <a:rPr sz="2400" spc="-140" dirty="0">
                <a:solidFill>
                  <a:srgbClr val="25408F"/>
                </a:solidFill>
                <a:latin typeface="Arial"/>
                <a:cs typeface="Arial"/>
              </a:rPr>
              <a:t>βρά- </a:t>
            </a:r>
            <a:r>
              <a:rPr sz="2400" spc="-13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400" spc="-210" dirty="0">
                <a:solidFill>
                  <a:srgbClr val="25408F"/>
                </a:solidFill>
                <a:latin typeface="Arial"/>
                <a:cs typeface="Arial"/>
              </a:rPr>
              <a:t>δυ,</a:t>
            </a:r>
            <a:r>
              <a:rPr sz="2400" spc="-204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400" spc="-150" dirty="0">
                <a:solidFill>
                  <a:srgbClr val="25408F"/>
                </a:solidFill>
                <a:latin typeface="Arial"/>
                <a:cs typeface="Arial"/>
              </a:rPr>
              <a:t>ψάλλεται</a:t>
            </a:r>
            <a:r>
              <a:rPr sz="2400" spc="36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400" spc="-175" dirty="0">
                <a:solidFill>
                  <a:srgbClr val="25408F"/>
                </a:solidFill>
                <a:latin typeface="Arial"/>
                <a:cs typeface="Arial"/>
              </a:rPr>
              <a:t>το</a:t>
            </a:r>
            <a:r>
              <a:rPr sz="2400" spc="31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400" spc="-204" dirty="0">
                <a:solidFill>
                  <a:srgbClr val="25408F"/>
                </a:solidFill>
                <a:latin typeface="Arial"/>
                <a:cs typeface="Arial"/>
              </a:rPr>
              <a:t>τροπάριο </a:t>
            </a:r>
            <a:r>
              <a:rPr sz="2400" spc="-20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400" spc="-170" dirty="0">
                <a:solidFill>
                  <a:srgbClr val="25408F"/>
                </a:solidFill>
                <a:latin typeface="Arial"/>
                <a:cs typeface="Arial"/>
              </a:rPr>
              <a:t>της</a:t>
            </a:r>
            <a:r>
              <a:rPr sz="2400" spc="-16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400" spc="-254" dirty="0">
                <a:solidFill>
                  <a:srgbClr val="25408F"/>
                </a:solidFill>
                <a:latin typeface="Arial"/>
                <a:cs typeface="Arial"/>
              </a:rPr>
              <a:t>υμνογράφου</a:t>
            </a:r>
            <a:r>
              <a:rPr sz="2400" spc="-25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400" spc="-190" dirty="0">
                <a:solidFill>
                  <a:srgbClr val="25408F"/>
                </a:solidFill>
                <a:latin typeface="Arial"/>
                <a:cs typeface="Arial"/>
              </a:rPr>
              <a:t>Μοναχής </a:t>
            </a:r>
            <a:r>
              <a:rPr sz="2400" spc="-18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400" spc="-210" dirty="0">
                <a:solidFill>
                  <a:srgbClr val="25408F"/>
                </a:solidFill>
                <a:latin typeface="Arial"/>
                <a:cs typeface="Arial"/>
              </a:rPr>
              <a:t>Κασσιανής</a:t>
            </a:r>
            <a:r>
              <a:rPr sz="2400" spc="25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400" spc="-335" dirty="0">
                <a:solidFill>
                  <a:srgbClr val="25408F"/>
                </a:solidFill>
                <a:latin typeface="Arial"/>
                <a:cs typeface="Arial"/>
              </a:rPr>
              <a:t>που</a:t>
            </a:r>
            <a:r>
              <a:rPr sz="2400" spc="33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25408F"/>
                </a:solidFill>
                <a:latin typeface="Arial"/>
                <a:cs typeface="Arial"/>
              </a:rPr>
              <a:t>μιλά</a:t>
            </a:r>
            <a:r>
              <a:rPr sz="2400" spc="49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25408F"/>
                </a:solidFill>
                <a:latin typeface="Arial"/>
                <a:cs typeface="Arial"/>
              </a:rPr>
              <a:t>για </a:t>
            </a:r>
            <a:r>
              <a:rPr sz="2400" spc="3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400" spc="-175" dirty="0">
                <a:solidFill>
                  <a:srgbClr val="25408F"/>
                </a:solidFill>
                <a:latin typeface="Arial"/>
                <a:cs typeface="Arial"/>
              </a:rPr>
              <a:t>την</a:t>
            </a:r>
            <a:r>
              <a:rPr sz="2400" spc="-17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25408F"/>
                </a:solidFill>
                <a:latin typeface="Arial"/>
                <a:cs typeface="Arial"/>
              </a:rPr>
              <a:t>πραγματική</a:t>
            </a:r>
            <a:r>
              <a:rPr sz="2400" spc="-11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400" spc="-140" dirty="0">
                <a:solidFill>
                  <a:srgbClr val="25408F"/>
                </a:solidFill>
                <a:latin typeface="Arial"/>
                <a:cs typeface="Arial"/>
              </a:rPr>
              <a:t>μετάνοια </a:t>
            </a:r>
            <a:r>
              <a:rPr sz="2400" spc="-13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400" spc="-335" dirty="0">
                <a:solidFill>
                  <a:srgbClr val="25408F"/>
                </a:solidFill>
                <a:latin typeface="Arial"/>
                <a:cs typeface="Arial"/>
              </a:rPr>
              <a:t>που</a:t>
            </a:r>
            <a:r>
              <a:rPr sz="2400" spc="32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400" spc="-210" dirty="0">
                <a:solidFill>
                  <a:srgbClr val="25408F"/>
                </a:solidFill>
                <a:latin typeface="Arial"/>
                <a:cs typeface="Arial"/>
              </a:rPr>
              <a:t>πρέπει</a:t>
            </a:r>
            <a:r>
              <a:rPr sz="2400" spc="25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400" spc="-315" dirty="0">
                <a:solidFill>
                  <a:srgbClr val="25408F"/>
                </a:solidFill>
                <a:latin typeface="Arial"/>
                <a:cs typeface="Arial"/>
              </a:rPr>
              <a:t>να</a:t>
            </a:r>
            <a:r>
              <a:rPr sz="2400" spc="38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400" spc="-204" dirty="0">
                <a:solidFill>
                  <a:srgbClr val="25408F"/>
                </a:solidFill>
                <a:latin typeface="Arial"/>
                <a:cs typeface="Arial"/>
              </a:rPr>
              <a:t>έχουμε</a:t>
            </a:r>
            <a:r>
              <a:rPr sz="2400" spc="2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25408F"/>
                </a:solidFill>
                <a:latin typeface="Arial"/>
                <a:cs typeface="Arial"/>
              </a:rPr>
              <a:t>και </a:t>
            </a:r>
            <a:r>
              <a:rPr sz="2400" spc="-4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400" spc="-315" dirty="0">
                <a:solidFill>
                  <a:srgbClr val="25408F"/>
                </a:solidFill>
                <a:latin typeface="Arial"/>
                <a:cs typeface="Arial"/>
              </a:rPr>
              <a:t>να</a:t>
            </a:r>
            <a:r>
              <a:rPr sz="2400" spc="-31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400" spc="-180" dirty="0">
                <a:solidFill>
                  <a:srgbClr val="25408F"/>
                </a:solidFill>
                <a:latin typeface="Arial"/>
                <a:cs typeface="Arial"/>
              </a:rPr>
              <a:t>ζητούμε </a:t>
            </a:r>
            <a:r>
              <a:rPr sz="2400" spc="-300" dirty="0">
                <a:solidFill>
                  <a:srgbClr val="25408F"/>
                </a:solidFill>
                <a:latin typeface="Arial"/>
                <a:cs typeface="Arial"/>
              </a:rPr>
              <a:t>απο</a:t>
            </a:r>
            <a:r>
              <a:rPr sz="2400" spc="-29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400" spc="-220" dirty="0">
                <a:solidFill>
                  <a:srgbClr val="25408F"/>
                </a:solidFill>
                <a:latin typeface="Arial"/>
                <a:cs typeface="Arial"/>
              </a:rPr>
              <a:t>τον</a:t>
            </a:r>
            <a:r>
              <a:rPr sz="2400" spc="-21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25408F"/>
                </a:solidFill>
                <a:latin typeface="Arial"/>
                <a:cs typeface="Arial"/>
              </a:rPr>
              <a:t>Χριστό </a:t>
            </a:r>
            <a:r>
              <a:rPr sz="2400" spc="-1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400" spc="-175" dirty="0">
                <a:solidFill>
                  <a:srgbClr val="25408F"/>
                </a:solidFill>
                <a:latin typeface="Arial"/>
                <a:cs typeface="Arial"/>
              </a:rPr>
              <a:t>συγγνώμ</a:t>
            </a:r>
            <a:r>
              <a:rPr sz="2400" spc="-260" dirty="0">
                <a:solidFill>
                  <a:srgbClr val="25408F"/>
                </a:solidFill>
                <a:latin typeface="Arial"/>
                <a:cs typeface="Arial"/>
              </a:rPr>
              <a:t>η</a:t>
            </a:r>
            <a:r>
              <a:rPr sz="2400" spc="-8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400" spc="35" dirty="0">
                <a:solidFill>
                  <a:srgbClr val="25408F"/>
                </a:solidFill>
                <a:latin typeface="Arial"/>
                <a:cs typeface="Arial"/>
              </a:rPr>
              <a:t>γι</a:t>
            </a:r>
            <a:r>
              <a:rPr sz="2400" spc="-85" dirty="0">
                <a:solidFill>
                  <a:srgbClr val="25408F"/>
                </a:solidFill>
                <a:latin typeface="Arial"/>
                <a:cs typeface="Arial"/>
              </a:rPr>
              <a:t>α </a:t>
            </a:r>
            <a:r>
              <a:rPr sz="2400" spc="-50" dirty="0">
                <a:solidFill>
                  <a:srgbClr val="25408F"/>
                </a:solidFill>
                <a:latin typeface="Arial"/>
                <a:cs typeface="Arial"/>
              </a:rPr>
              <a:t>τ</a:t>
            </a:r>
            <a:r>
              <a:rPr sz="2400" spc="-200" dirty="0">
                <a:solidFill>
                  <a:srgbClr val="25408F"/>
                </a:solidFill>
                <a:latin typeface="Arial"/>
                <a:cs typeface="Arial"/>
              </a:rPr>
              <a:t>α</a:t>
            </a:r>
            <a:r>
              <a:rPr sz="2400" spc="-8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400" spc="-215" dirty="0">
                <a:solidFill>
                  <a:srgbClr val="25408F"/>
                </a:solidFill>
                <a:latin typeface="Arial"/>
                <a:cs typeface="Arial"/>
              </a:rPr>
              <a:t>λάθ</a:t>
            </a:r>
            <a:r>
              <a:rPr sz="2400" spc="-315" dirty="0">
                <a:solidFill>
                  <a:srgbClr val="25408F"/>
                </a:solidFill>
                <a:latin typeface="Arial"/>
                <a:cs typeface="Arial"/>
              </a:rPr>
              <a:t>η</a:t>
            </a:r>
            <a:r>
              <a:rPr sz="2400" spc="-8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25408F"/>
                </a:solidFill>
                <a:latin typeface="Arial"/>
                <a:cs typeface="Arial"/>
              </a:rPr>
              <a:t>μας.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333572" y="5143"/>
            <a:ext cx="4112260" cy="692150"/>
            <a:chOff x="3333572" y="5143"/>
            <a:chExt cx="4112260" cy="692150"/>
          </a:xfrm>
        </p:grpSpPr>
        <p:sp>
          <p:nvSpPr>
            <p:cNvPr id="7" name="object 7"/>
            <p:cNvSpPr/>
            <p:nvPr/>
          </p:nvSpPr>
          <p:spPr>
            <a:xfrm>
              <a:off x="3431235" y="102806"/>
              <a:ext cx="4014470" cy="594360"/>
            </a:xfrm>
            <a:custGeom>
              <a:avLst/>
              <a:gdLst/>
              <a:ahLst/>
              <a:cxnLst/>
              <a:rect l="l" t="t" r="r" b="b"/>
              <a:pathLst>
                <a:path w="4014470" h="594360">
                  <a:moveTo>
                    <a:pt x="4014216" y="0"/>
                  </a:moveTo>
                  <a:lnTo>
                    <a:pt x="0" y="0"/>
                  </a:lnTo>
                  <a:lnTo>
                    <a:pt x="0" y="594359"/>
                  </a:lnTo>
                  <a:lnTo>
                    <a:pt x="4014216" y="594359"/>
                  </a:lnTo>
                  <a:lnTo>
                    <a:pt x="4014216" y="0"/>
                  </a:lnTo>
                  <a:close/>
                </a:path>
              </a:pathLst>
            </a:custGeom>
            <a:solidFill>
              <a:srgbClr val="00000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33572" y="5143"/>
              <a:ext cx="4032885" cy="617220"/>
            </a:xfrm>
            <a:custGeom>
              <a:avLst/>
              <a:gdLst/>
              <a:ahLst/>
              <a:cxnLst/>
              <a:rect l="l" t="t" r="r" b="b"/>
              <a:pathLst>
                <a:path w="4032884" h="617220">
                  <a:moveTo>
                    <a:pt x="4032504" y="0"/>
                  </a:moveTo>
                  <a:lnTo>
                    <a:pt x="0" y="0"/>
                  </a:lnTo>
                  <a:lnTo>
                    <a:pt x="0" y="617220"/>
                  </a:lnTo>
                  <a:lnTo>
                    <a:pt x="4032504" y="617220"/>
                  </a:lnTo>
                  <a:lnTo>
                    <a:pt x="4032504" y="0"/>
                  </a:lnTo>
                  <a:close/>
                </a:path>
              </a:pathLst>
            </a:custGeom>
            <a:solidFill>
              <a:srgbClr val="FFFFF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21894" y="105224"/>
              <a:ext cx="398780" cy="319405"/>
            </a:xfrm>
            <a:custGeom>
              <a:avLst/>
              <a:gdLst/>
              <a:ahLst/>
              <a:cxnLst/>
              <a:rect l="l" t="t" r="r" b="b"/>
              <a:pathLst>
                <a:path w="398779" h="319405">
                  <a:moveTo>
                    <a:pt x="398259" y="307403"/>
                  </a:moveTo>
                  <a:lnTo>
                    <a:pt x="358079" y="292053"/>
                  </a:lnTo>
                  <a:lnTo>
                    <a:pt x="325031" y="43091"/>
                  </a:lnTo>
                  <a:lnTo>
                    <a:pt x="324586" y="39509"/>
                  </a:lnTo>
                  <a:lnTo>
                    <a:pt x="324370" y="36766"/>
                  </a:lnTo>
                  <a:lnTo>
                    <a:pt x="324370" y="34823"/>
                  </a:lnTo>
                  <a:lnTo>
                    <a:pt x="324370" y="24701"/>
                  </a:lnTo>
                  <a:lnTo>
                    <a:pt x="328015" y="18084"/>
                  </a:lnTo>
                  <a:lnTo>
                    <a:pt x="335305" y="14960"/>
                  </a:lnTo>
                  <a:lnTo>
                    <a:pt x="339775" y="13017"/>
                  </a:lnTo>
                  <a:lnTo>
                    <a:pt x="347802" y="12052"/>
                  </a:lnTo>
                  <a:lnTo>
                    <a:pt x="359409" y="12052"/>
                  </a:lnTo>
                  <a:lnTo>
                    <a:pt x="359638" y="0"/>
                  </a:lnTo>
                  <a:lnTo>
                    <a:pt x="319912" y="889"/>
                  </a:lnTo>
                  <a:lnTo>
                    <a:pt x="309130" y="1003"/>
                  </a:lnTo>
                  <a:lnTo>
                    <a:pt x="298880" y="892"/>
                  </a:lnTo>
                  <a:lnTo>
                    <a:pt x="289160" y="556"/>
                  </a:lnTo>
                  <a:lnTo>
                    <a:pt x="279971" y="0"/>
                  </a:lnTo>
                  <a:lnTo>
                    <a:pt x="196253" y="258216"/>
                  </a:lnTo>
                  <a:lnTo>
                    <a:pt x="86169" y="0"/>
                  </a:lnTo>
                  <a:lnTo>
                    <a:pt x="51524" y="85"/>
                  </a:lnTo>
                  <a:lnTo>
                    <a:pt x="26171" y="114"/>
                  </a:lnTo>
                  <a:lnTo>
                    <a:pt x="10109" y="85"/>
                  </a:lnTo>
                  <a:lnTo>
                    <a:pt x="3340" y="0"/>
                  </a:lnTo>
                  <a:lnTo>
                    <a:pt x="3340" y="12052"/>
                  </a:lnTo>
                  <a:lnTo>
                    <a:pt x="45589" y="23326"/>
                  </a:lnTo>
                  <a:lnTo>
                    <a:pt x="55359" y="36614"/>
                  </a:lnTo>
                  <a:lnTo>
                    <a:pt x="40843" y="263423"/>
                  </a:lnTo>
                  <a:lnTo>
                    <a:pt x="28289" y="302501"/>
                  </a:lnTo>
                  <a:lnTo>
                    <a:pt x="0" y="307403"/>
                  </a:lnTo>
                  <a:lnTo>
                    <a:pt x="0" y="319239"/>
                  </a:lnTo>
                  <a:lnTo>
                    <a:pt x="101790" y="319239"/>
                  </a:lnTo>
                  <a:lnTo>
                    <a:pt x="102019" y="307403"/>
                  </a:lnTo>
                  <a:lnTo>
                    <a:pt x="91567" y="307305"/>
                  </a:lnTo>
                  <a:lnTo>
                    <a:pt x="83434" y="307012"/>
                  </a:lnTo>
                  <a:lnTo>
                    <a:pt x="77617" y="306524"/>
                  </a:lnTo>
                  <a:lnTo>
                    <a:pt x="74117" y="305841"/>
                  </a:lnTo>
                  <a:lnTo>
                    <a:pt x="65773" y="303009"/>
                  </a:lnTo>
                  <a:lnTo>
                    <a:pt x="61607" y="295643"/>
                  </a:lnTo>
                  <a:lnTo>
                    <a:pt x="61607" y="283743"/>
                  </a:lnTo>
                  <a:lnTo>
                    <a:pt x="62615" y="233289"/>
                  </a:lnTo>
                  <a:lnTo>
                    <a:pt x="65633" y="173901"/>
                  </a:lnTo>
                  <a:lnTo>
                    <a:pt x="72555" y="64071"/>
                  </a:lnTo>
                  <a:lnTo>
                    <a:pt x="73444" y="64071"/>
                  </a:lnTo>
                  <a:lnTo>
                    <a:pt x="181038" y="319239"/>
                  </a:lnTo>
                  <a:lnTo>
                    <a:pt x="196456" y="319239"/>
                  </a:lnTo>
                  <a:lnTo>
                    <a:pt x="285292" y="48221"/>
                  </a:lnTo>
                  <a:lnTo>
                    <a:pt x="286080" y="48234"/>
                  </a:lnTo>
                  <a:lnTo>
                    <a:pt x="311213" y="275285"/>
                  </a:lnTo>
                  <a:lnTo>
                    <a:pt x="311645" y="277964"/>
                  </a:lnTo>
                  <a:lnTo>
                    <a:pt x="311861" y="281076"/>
                  </a:lnTo>
                  <a:lnTo>
                    <a:pt x="311861" y="284645"/>
                  </a:lnTo>
                  <a:lnTo>
                    <a:pt x="311861" y="295656"/>
                  </a:lnTo>
                  <a:lnTo>
                    <a:pt x="272795" y="307403"/>
                  </a:lnTo>
                  <a:lnTo>
                    <a:pt x="272795" y="319239"/>
                  </a:lnTo>
                  <a:lnTo>
                    <a:pt x="398259" y="319239"/>
                  </a:lnTo>
                  <a:lnTo>
                    <a:pt x="398259" y="30740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6867" y="202806"/>
              <a:ext cx="190830" cy="24083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135928" y="215058"/>
              <a:ext cx="203835" cy="313690"/>
            </a:xfrm>
            <a:custGeom>
              <a:avLst/>
              <a:gdLst/>
              <a:ahLst/>
              <a:cxnLst/>
              <a:rect l="l" t="t" r="r" b="b"/>
              <a:pathLst>
                <a:path w="203835" h="313690">
                  <a:moveTo>
                    <a:pt x="184061" y="0"/>
                  </a:moveTo>
                  <a:lnTo>
                    <a:pt x="165844" y="46771"/>
                  </a:lnTo>
                  <a:lnTo>
                    <a:pt x="163087" y="68537"/>
                  </a:lnTo>
                  <a:lnTo>
                    <a:pt x="152057" y="106705"/>
                  </a:lnTo>
                  <a:lnTo>
                    <a:pt x="120615" y="157906"/>
                  </a:lnTo>
                  <a:lnTo>
                    <a:pt x="104787" y="177482"/>
                  </a:lnTo>
                  <a:lnTo>
                    <a:pt x="101261" y="137689"/>
                  </a:lnTo>
                  <a:lnTo>
                    <a:pt x="95367" y="99347"/>
                  </a:lnTo>
                  <a:lnTo>
                    <a:pt x="76479" y="27012"/>
                  </a:lnTo>
                  <a:lnTo>
                    <a:pt x="45491" y="0"/>
                  </a:lnTo>
                  <a:lnTo>
                    <a:pt x="38033" y="1228"/>
                  </a:lnTo>
                  <a:lnTo>
                    <a:pt x="11985" y="29243"/>
                  </a:lnTo>
                  <a:lnTo>
                    <a:pt x="0" y="52679"/>
                  </a:lnTo>
                  <a:lnTo>
                    <a:pt x="12064" y="59385"/>
                  </a:lnTo>
                  <a:lnTo>
                    <a:pt x="13246" y="54178"/>
                  </a:lnTo>
                  <a:lnTo>
                    <a:pt x="15557" y="49034"/>
                  </a:lnTo>
                  <a:lnTo>
                    <a:pt x="18986" y="43980"/>
                  </a:lnTo>
                  <a:lnTo>
                    <a:pt x="23291" y="37579"/>
                  </a:lnTo>
                  <a:lnTo>
                    <a:pt x="27533" y="34378"/>
                  </a:lnTo>
                  <a:lnTo>
                    <a:pt x="31699" y="34378"/>
                  </a:lnTo>
                  <a:lnTo>
                    <a:pt x="41900" y="39105"/>
                  </a:lnTo>
                  <a:lnTo>
                    <a:pt x="60542" y="76914"/>
                  </a:lnTo>
                  <a:lnTo>
                    <a:pt x="74203" y="136276"/>
                  </a:lnTo>
                  <a:lnTo>
                    <a:pt x="81127" y="184573"/>
                  </a:lnTo>
                  <a:lnTo>
                    <a:pt x="82829" y="206590"/>
                  </a:lnTo>
                  <a:lnTo>
                    <a:pt x="62710" y="233729"/>
                  </a:lnTo>
                  <a:lnTo>
                    <a:pt x="48339" y="256717"/>
                  </a:lnTo>
                  <a:lnTo>
                    <a:pt x="39716" y="275553"/>
                  </a:lnTo>
                  <a:lnTo>
                    <a:pt x="36842" y="290233"/>
                  </a:lnTo>
                  <a:lnTo>
                    <a:pt x="38097" y="300477"/>
                  </a:lnTo>
                  <a:lnTo>
                    <a:pt x="41863" y="307795"/>
                  </a:lnTo>
                  <a:lnTo>
                    <a:pt x="48142" y="312187"/>
                  </a:lnTo>
                  <a:lnTo>
                    <a:pt x="56934" y="313651"/>
                  </a:lnTo>
                  <a:lnTo>
                    <a:pt x="67899" y="310584"/>
                  </a:lnTo>
                  <a:lnTo>
                    <a:pt x="94437" y="264579"/>
                  </a:lnTo>
                  <a:lnTo>
                    <a:pt x="104940" y="212667"/>
                  </a:lnTo>
                  <a:lnTo>
                    <a:pt x="105816" y="196977"/>
                  </a:lnTo>
                  <a:lnTo>
                    <a:pt x="131186" y="163168"/>
                  </a:lnTo>
                  <a:lnTo>
                    <a:pt x="161328" y="122901"/>
                  </a:lnTo>
                  <a:lnTo>
                    <a:pt x="182507" y="90988"/>
                  </a:lnTo>
                  <a:lnTo>
                    <a:pt x="201261" y="46596"/>
                  </a:lnTo>
                  <a:lnTo>
                    <a:pt x="203606" y="27660"/>
                  </a:lnTo>
                  <a:lnTo>
                    <a:pt x="202384" y="15559"/>
                  </a:lnTo>
                  <a:lnTo>
                    <a:pt x="198720" y="6915"/>
                  </a:lnTo>
                  <a:lnTo>
                    <a:pt x="192612" y="1728"/>
                  </a:lnTo>
                  <a:lnTo>
                    <a:pt x="184061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87279" y="79795"/>
              <a:ext cx="228765" cy="36428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654864" y="98521"/>
              <a:ext cx="228600" cy="334010"/>
            </a:xfrm>
            <a:custGeom>
              <a:avLst/>
              <a:gdLst/>
              <a:ahLst/>
              <a:cxnLst/>
              <a:rect l="l" t="t" r="r" b="b"/>
              <a:pathLst>
                <a:path w="228600" h="334009">
                  <a:moveTo>
                    <a:pt x="220116" y="264769"/>
                  </a:moveTo>
                  <a:lnTo>
                    <a:pt x="215645" y="271767"/>
                  </a:lnTo>
                  <a:lnTo>
                    <a:pt x="211188" y="278828"/>
                  </a:lnTo>
                  <a:lnTo>
                    <a:pt x="206717" y="285978"/>
                  </a:lnTo>
                  <a:lnTo>
                    <a:pt x="200469" y="293712"/>
                  </a:lnTo>
                  <a:lnTo>
                    <a:pt x="193471" y="297586"/>
                  </a:lnTo>
                  <a:lnTo>
                    <a:pt x="185737" y="297586"/>
                  </a:lnTo>
                  <a:lnTo>
                    <a:pt x="156896" y="269082"/>
                  </a:lnTo>
                  <a:lnTo>
                    <a:pt x="146602" y="228299"/>
                  </a:lnTo>
                  <a:lnTo>
                    <a:pt x="140239" y="177174"/>
                  </a:lnTo>
                  <a:lnTo>
                    <a:pt x="135141" y="114709"/>
                  </a:lnTo>
                  <a:lnTo>
                    <a:pt x="132935" y="91590"/>
                  </a:lnTo>
                  <a:lnTo>
                    <a:pt x="124510" y="53121"/>
                  </a:lnTo>
                  <a:lnTo>
                    <a:pt x="94978" y="12060"/>
                  </a:lnTo>
                  <a:lnTo>
                    <a:pt x="60947" y="0"/>
                  </a:lnTo>
                  <a:lnTo>
                    <a:pt x="52463" y="0"/>
                  </a:lnTo>
                  <a:lnTo>
                    <a:pt x="44792" y="2235"/>
                  </a:lnTo>
                  <a:lnTo>
                    <a:pt x="37947" y="6705"/>
                  </a:lnTo>
                  <a:lnTo>
                    <a:pt x="30060" y="11760"/>
                  </a:lnTo>
                  <a:lnTo>
                    <a:pt x="26123" y="18313"/>
                  </a:lnTo>
                  <a:lnTo>
                    <a:pt x="26123" y="26352"/>
                  </a:lnTo>
                  <a:lnTo>
                    <a:pt x="26123" y="35877"/>
                  </a:lnTo>
                  <a:lnTo>
                    <a:pt x="31546" y="40639"/>
                  </a:lnTo>
                  <a:lnTo>
                    <a:pt x="42417" y="40639"/>
                  </a:lnTo>
                  <a:lnTo>
                    <a:pt x="45097" y="40639"/>
                  </a:lnTo>
                  <a:lnTo>
                    <a:pt x="49034" y="40043"/>
                  </a:lnTo>
                  <a:lnTo>
                    <a:pt x="54241" y="38849"/>
                  </a:lnTo>
                  <a:lnTo>
                    <a:pt x="59461" y="37655"/>
                  </a:lnTo>
                  <a:lnTo>
                    <a:pt x="63398" y="37058"/>
                  </a:lnTo>
                  <a:lnTo>
                    <a:pt x="66078" y="37058"/>
                  </a:lnTo>
                  <a:lnTo>
                    <a:pt x="106375" y="53695"/>
                  </a:lnTo>
                  <a:lnTo>
                    <a:pt x="121665" y="95554"/>
                  </a:lnTo>
                  <a:lnTo>
                    <a:pt x="117863" y="108513"/>
                  </a:lnTo>
                  <a:lnTo>
                    <a:pt x="106456" y="131995"/>
                  </a:lnTo>
                  <a:lnTo>
                    <a:pt x="87445" y="166001"/>
                  </a:lnTo>
                  <a:lnTo>
                    <a:pt x="60832" y="210527"/>
                  </a:lnTo>
                  <a:lnTo>
                    <a:pt x="34220" y="254530"/>
                  </a:lnTo>
                  <a:lnTo>
                    <a:pt x="15209" y="286983"/>
                  </a:lnTo>
                  <a:lnTo>
                    <a:pt x="3802" y="307884"/>
                  </a:lnTo>
                  <a:lnTo>
                    <a:pt x="0" y="317233"/>
                  </a:lnTo>
                  <a:lnTo>
                    <a:pt x="0" y="322440"/>
                  </a:lnTo>
                  <a:lnTo>
                    <a:pt x="5803" y="325043"/>
                  </a:lnTo>
                  <a:lnTo>
                    <a:pt x="17411" y="325043"/>
                  </a:lnTo>
                  <a:lnTo>
                    <a:pt x="126580" y="165874"/>
                  </a:lnTo>
                  <a:lnTo>
                    <a:pt x="127428" y="184460"/>
                  </a:lnTo>
                  <a:lnTo>
                    <a:pt x="129476" y="223469"/>
                  </a:lnTo>
                  <a:lnTo>
                    <a:pt x="134975" y="271717"/>
                  </a:lnTo>
                  <a:lnTo>
                    <a:pt x="156854" y="326862"/>
                  </a:lnTo>
                  <a:lnTo>
                    <a:pt x="173240" y="333755"/>
                  </a:lnTo>
                  <a:lnTo>
                    <a:pt x="182403" y="332277"/>
                  </a:lnTo>
                  <a:lnTo>
                    <a:pt x="191149" y="327839"/>
                  </a:lnTo>
                  <a:lnTo>
                    <a:pt x="199477" y="320441"/>
                  </a:lnTo>
                  <a:lnTo>
                    <a:pt x="207390" y="310083"/>
                  </a:lnTo>
                  <a:lnTo>
                    <a:pt x="228155" y="270128"/>
                  </a:lnTo>
                  <a:lnTo>
                    <a:pt x="220116" y="26476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34314" y="215498"/>
              <a:ext cx="244475" cy="209550"/>
            </a:xfrm>
            <a:custGeom>
              <a:avLst/>
              <a:gdLst/>
              <a:ahLst/>
              <a:cxnLst/>
              <a:rect l="l" t="t" r="r" b="b"/>
              <a:pathLst>
                <a:path w="244475" h="209550">
                  <a:moveTo>
                    <a:pt x="235292" y="143103"/>
                  </a:moveTo>
                  <a:lnTo>
                    <a:pt x="232016" y="149948"/>
                  </a:lnTo>
                  <a:lnTo>
                    <a:pt x="227406" y="156578"/>
                  </a:lnTo>
                  <a:lnTo>
                    <a:pt x="221449" y="162966"/>
                  </a:lnTo>
                  <a:lnTo>
                    <a:pt x="214007" y="171005"/>
                  </a:lnTo>
                  <a:lnTo>
                    <a:pt x="207467" y="175031"/>
                  </a:lnTo>
                  <a:lnTo>
                    <a:pt x="201802" y="175031"/>
                  </a:lnTo>
                  <a:lnTo>
                    <a:pt x="194957" y="175031"/>
                  </a:lnTo>
                  <a:lnTo>
                    <a:pt x="191541" y="170561"/>
                  </a:lnTo>
                  <a:lnTo>
                    <a:pt x="191541" y="161632"/>
                  </a:lnTo>
                  <a:lnTo>
                    <a:pt x="197692" y="115484"/>
                  </a:lnTo>
                  <a:lnTo>
                    <a:pt x="207260" y="74057"/>
                  </a:lnTo>
                  <a:lnTo>
                    <a:pt x="210677" y="56011"/>
                  </a:lnTo>
                  <a:lnTo>
                    <a:pt x="212727" y="40630"/>
                  </a:lnTo>
                  <a:lnTo>
                    <a:pt x="213410" y="27914"/>
                  </a:lnTo>
                  <a:lnTo>
                    <a:pt x="212001" y="15703"/>
                  </a:lnTo>
                  <a:lnTo>
                    <a:pt x="207773" y="6980"/>
                  </a:lnTo>
                  <a:lnTo>
                    <a:pt x="200728" y="1745"/>
                  </a:lnTo>
                  <a:lnTo>
                    <a:pt x="190868" y="0"/>
                  </a:lnTo>
                  <a:lnTo>
                    <a:pt x="175716" y="2497"/>
                  </a:lnTo>
                  <a:lnTo>
                    <a:pt x="142231" y="22481"/>
                  </a:lnTo>
                  <a:lnTo>
                    <a:pt x="109692" y="56011"/>
                  </a:lnTo>
                  <a:lnTo>
                    <a:pt x="85803" y="89273"/>
                  </a:lnTo>
                  <a:lnTo>
                    <a:pt x="76123" y="106489"/>
                  </a:lnTo>
                  <a:lnTo>
                    <a:pt x="75222" y="106489"/>
                  </a:lnTo>
                  <a:lnTo>
                    <a:pt x="80696" y="77053"/>
                  </a:lnTo>
                  <a:lnTo>
                    <a:pt x="84605" y="53249"/>
                  </a:lnTo>
                  <a:lnTo>
                    <a:pt x="86950" y="35082"/>
                  </a:lnTo>
                  <a:lnTo>
                    <a:pt x="87731" y="22555"/>
                  </a:lnTo>
                  <a:lnTo>
                    <a:pt x="86545" y="12687"/>
                  </a:lnTo>
                  <a:lnTo>
                    <a:pt x="82988" y="5638"/>
                  </a:lnTo>
                  <a:lnTo>
                    <a:pt x="77058" y="1409"/>
                  </a:lnTo>
                  <a:lnTo>
                    <a:pt x="68757" y="0"/>
                  </a:lnTo>
                  <a:lnTo>
                    <a:pt x="52065" y="3600"/>
                  </a:lnTo>
                  <a:lnTo>
                    <a:pt x="35040" y="14401"/>
                  </a:lnTo>
                  <a:lnTo>
                    <a:pt x="17685" y="32404"/>
                  </a:lnTo>
                  <a:lnTo>
                    <a:pt x="0" y="57607"/>
                  </a:lnTo>
                  <a:lnTo>
                    <a:pt x="8254" y="65862"/>
                  </a:lnTo>
                  <a:lnTo>
                    <a:pt x="15989" y="55003"/>
                  </a:lnTo>
                  <a:lnTo>
                    <a:pt x="20612" y="48742"/>
                  </a:lnTo>
                  <a:lnTo>
                    <a:pt x="22097" y="47104"/>
                  </a:lnTo>
                  <a:lnTo>
                    <a:pt x="28638" y="40119"/>
                  </a:lnTo>
                  <a:lnTo>
                    <a:pt x="35191" y="36614"/>
                  </a:lnTo>
                  <a:lnTo>
                    <a:pt x="41744" y="36614"/>
                  </a:lnTo>
                  <a:lnTo>
                    <a:pt x="47840" y="36614"/>
                  </a:lnTo>
                  <a:lnTo>
                    <a:pt x="50888" y="41173"/>
                  </a:lnTo>
                  <a:lnTo>
                    <a:pt x="50888" y="50266"/>
                  </a:lnTo>
                  <a:lnTo>
                    <a:pt x="50888" y="54749"/>
                  </a:lnTo>
                  <a:lnTo>
                    <a:pt x="50368" y="60566"/>
                  </a:lnTo>
                  <a:lnTo>
                    <a:pt x="49326" y="67729"/>
                  </a:lnTo>
                  <a:lnTo>
                    <a:pt x="29463" y="202920"/>
                  </a:lnTo>
                  <a:lnTo>
                    <a:pt x="33337" y="206946"/>
                  </a:lnTo>
                  <a:lnTo>
                    <a:pt x="38620" y="208965"/>
                  </a:lnTo>
                  <a:lnTo>
                    <a:pt x="45313" y="208965"/>
                  </a:lnTo>
                  <a:lnTo>
                    <a:pt x="55283" y="208965"/>
                  </a:lnTo>
                  <a:lnTo>
                    <a:pt x="60566" y="207238"/>
                  </a:lnTo>
                  <a:lnTo>
                    <a:pt x="61163" y="203809"/>
                  </a:lnTo>
                  <a:lnTo>
                    <a:pt x="65633" y="177850"/>
                  </a:lnTo>
                  <a:lnTo>
                    <a:pt x="70248" y="158112"/>
                  </a:lnTo>
                  <a:lnTo>
                    <a:pt x="87102" y="115696"/>
                  </a:lnTo>
                  <a:lnTo>
                    <a:pt x="115731" y="68343"/>
                  </a:lnTo>
                  <a:lnTo>
                    <a:pt x="147768" y="40140"/>
                  </a:lnTo>
                  <a:lnTo>
                    <a:pt x="163410" y="36614"/>
                  </a:lnTo>
                  <a:lnTo>
                    <a:pt x="171742" y="36614"/>
                  </a:lnTo>
                  <a:lnTo>
                    <a:pt x="175907" y="41084"/>
                  </a:lnTo>
                  <a:lnTo>
                    <a:pt x="175907" y="50012"/>
                  </a:lnTo>
                  <a:lnTo>
                    <a:pt x="175224" y="62742"/>
                  </a:lnTo>
                  <a:lnTo>
                    <a:pt x="173174" y="78166"/>
                  </a:lnTo>
                  <a:lnTo>
                    <a:pt x="169756" y="96284"/>
                  </a:lnTo>
                  <a:lnTo>
                    <a:pt x="164972" y="117094"/>
                  </a:lnTo>
                  <a:lnTo>
                    <a:pt x="160189" y="137908"/>
                  </a:lnTo>
                  <a:lnTo>
                    <a:pt x="156771" y="156025"/>
                  </a:lnTo>
                  <a:lnTo>
                    <a:pt x="154721" y="171447"/>
                  </a:lnTo>
                  <a:lnTo>
                    <a:pt x="154038" y="184175"/>
                  </a:lnTo>
                  <a:lnTo>
                    <a:pt x="155362" y="195019"/>
                  </a:lnTo>
                  <a:lnTo>
                    <a:pt x="159335" y="202766"/>
                  </a:lnTo>
                  <a:lnTo>
                    <a:pt x="165959" y="207415"/>
                  </a:lnTo>
                  <a:lnTo>
                    <a:pt x="175234" y="208965"/>
                  </a:lnTo>
                  <a:lnTo>
                    <a:pt x="186188" y="207682"/>
                  </a:lnTo>
                  <a:lnTo>
                    <a:pt x="221352" y="182617"/>
                  </a:lnTo>
                  <a:lnTo>
                    <a:pt x="244005" y="149136"/>
                  </a:lnTo>
                  <a:lnTo>
                    <a:pt x="235292" y="14310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17522" y="98525"/>
              <a:ext cx="291465" cy="326390"/>
            </a:xfrm>
            <a:custGeom>
              <a:avLst/>
              <a:gdLst/>
              <a:ahLst/>
              <a:cxnLst/>
              <a:rect l="l" t="t" r="r" b="b"/>
              <a:pathLst>
                <a:path w="291464" h="326390">
                  <a:moveTo>
                    <a:pt x="284187" y="0"/>
                  </a:moveTo>
                  <a:lnTo>
                    <a:pt x="276377" y="0"/>
                  </a:lnTo>
                  <a:lnTo>
                    <a:pt x="271462" y="4470"/>
                  </a:lnTo>
                  <a:lnTo>
                    <a:pt x="263652" y="6692"/>
                  </a:lnTo>
                  <a:lnTo>
                    <a:pt x="252933" y="6692"/>
                  </a:lnTo>
                  <a:lnTo>
                    <a:pt x="38620" y="6692"/>
                  </a:lnTo>
                  <a:lnTo>
                    <a:pt x="31517" y="6275"/>
                  </a:lnTo>
                  <a:lnTo>
                    <a:pt x="24498" y="5022"/>
                  </a:lnTo>
                  <a:lnTo>
                    <a:pt x="17564" y="2931"/>
                  </a:lnTo>
                  <a:lnTo>
                    <a:pt x="10718" y="0"/>
                  </a:lnTo>
                  <a:lnTo>
                    <a:pt x="2451" y="0"/>
                  </a:lnTo>
                  <a:lnTo>
                    <a:pt x="0" y="77241"/>
                  </a:lnTo>
                  <a:lnTo>
                    <a:pt x="11836" y="77241"/>
                  </a:lnTo>
                  <a:lnTo>
                    <a:pt x="13746" y="64544"/>
                  </a:lnTo>
                  <a:lnTo>
                    <a:pt x="15684" y="54360"/>
                  </a:lnTo>
                  <a:lnTo>
                    <a:pt x="50673" y="25450"/>
                  </a:lnTo>
                  <a:lnTo>
                    <a:pt x="127914" y="25450"/>
                  </a:lnTo>
                  <a:lnTo>
                    <a:pt x="129705" y="278384"/>
                  </a:lnTo>
                  <a:lnTo>
                    <a:pt x="129226" y="289716"/>
                  </a:lnTo>
                  <a:lnTo>
                    <a:pt x="88176" y="314096"/>
                  </a:lnTo>
                  <a:lnTo>
                    <a:pt x="88176" y="325932"/>
                  </a:lnTo>
                  <a:lnTo>
                    <a:pt x="220789" y="325932"/>
                  </a:lnTo>
                  <a:lnTo>
                    <a:pt x="220789" y="314096"/>
                  </a:lnTo>
                  <a:lnTo>
                    <a:pt x="205228" y="313762"/>
                  </a:lnTo>
                  <a:lnTo>
                    <a:pt x="193157" y="312761"/>
                  </a:lnTo>
                  <a:lnTo>
                    <a:pt x="171450" y="270129"/>
                  </a:lnTo>
                  <a:lnTo>
                    <a:pt x="170561" y="25450"/>
                  </a:lnTo>
                  <a:lnTo>
                    <a:pt x="233070" y="25450"/>
                  </a:lnTo>
                  <a:lnTo>
                    <a:pt x="270850" y="44858"/>
                  </a:lnTo>
                  <a:lnTo>
                    <a:pt x="279057" y="78130"/>
                  </a:lnTo>
                  <a:lnTo>
                    <a:pt x="290880" y="78130"/>
                  </a:lnTo>
                  <a:lnTo>
                    <a:pt x="284187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5521" y="202806"/>
              <a:ext cx="190830" cy="24083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1000" y="209725"/>
              <a:ext cx="214706" cy="23435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50084" y="79795"/>
              <a:ext cx="228765" cy="36428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534631" y="215507"/>
              <a:ext cx="184785" cy="313690"/>
            </a:xfrm>
            <a:custGeom>
              <a:avLst/>
              <a:gdLst/>
              <a:ahLst/>
              <a:cxnLst/>
              <a:rect l="l" t="t" r="r" b="b"/>
              <a:pathLst>
                <a:path w="184784" h="313690">
                  <a:moveTo>
                    <a:pt x="162077" y="30581"/>
                  </a:moveTo>
                  <a:lnTo>
                    <a:pt x="149673" y="17203"/>
                  </a:lnTo>
                  <a:lnTo>
                    <a:pt x="136124" y="7646"/>
                  </a:lnTo>
                  <a:lnTo>
                    <a:pt x="121433" y="1911"/>
                  </a:lnTo>
                  <a:lnTo>
                    <a:pt x="105600" y="0"/>
                  </a:lnTo>
                  <a:lnTo>
                    <a:pt x="78696" y="3585"/>
                  </a:lnTo>
                  <a:lnTo>
                    <a:pt x="38286" y="32270"/>
                  </a:lnTo>
                  <a:lnTo>
                    <a:pt x="18865" y="76399"/>
                  </a:lnTo>
                  <a:lnTo>
                    <a:pt x="10384" y="130201"/>
                  </a:lnTo>
                  <a:lnTo>
                    <a:pt x="0" y="310527"/>
                  </a:lnTo>
                  <a:lnTo>
                    <a:pt x="1790" y="313207"/>
                  </a:lnTo>
                  <a:lnTo>
                    <a:pt x="28130" y="304952"/>
                  </a:lnTo>
                  <a:lnTo>
                    <a:pt x="37731" y="193319"/>
                  </a:lnTo>
                  <a:lnTo>
                    <a:pt x="47373" y="203187"/>
                  </a:lnTo>
                  <a:lnTo>
                    <a:pt x="58659" y="210235"/>
                  </a:lnTo>
                  <a:lnTo>
                    <a:pt x="71591" y="214464"/>
                  </a:lnTo>
                  <a:lnTo>
                    <a:pt x="86169" y="215874"/>
                  </a:lnTo>
                  <a:lnTo>
                    <a:pt x="108105" y="213390"/>
                  </a:lnTo>
                  <a:lnTo>
                    <a:pt x="144942" y="193521"/>
                  </a:lnTo>
                  <a:lnTo>
                    <a:pt x="170486" y="157702"/>
                  </a:lnTo>
                  <a:lnTo>
                    <a:pt x="182653" y="116068"/>
                  </a:lnTo>
                  <a:lnTo>
                    <a:pt x="184175" y="92862"/>
                  </a:lnTo>
                  <a:lnTo>
                    <a:pt x="182794" y="76331"/>
                  </a:lnTo>
                  <a:lnTo>
                    <a:pt x="178650" y="60440"/>
                  </a:lnTo>
                  <a:lnTo>
                    <a:pt x="171745" y="45190"/>
                  </a:lnTo>
                  <a:lnTo>
                    <a:pt x="162077" y="3058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62113" y="224461"/>
              <a:ext cx="136804" cy="2064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74819" y="209725"/>
              <a:ext cx="214706" cy="23435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035710" y="215498"/>
              <a:ext cx="244475" cy="209550"/>
            </a:xfrm>
            <a:custGeom>
              <a:avLst/>
              <a:gdLst/>
              <a:ahLst/>
              <a:cxnLst/>
              <a:rect l="l" t="t" r="r" b="b"/>
              <a:pathLst>
                <a:path w="244475" h="209550">
                  <a:moveTo>
                    <a:pt x="235292" y="143103"/>
                  </a:moveTo>
                  <a:lnTo>
                    <a:pt x="232016" y="149948"/>
                  </a:lnTo>
                  <a:lnTo>
                    <a:pt x="227406" y="156578"/>
                  </a:lnTo>
                  <a:lnTo>
                    <a:pt x="221449" y="162966"/>
                  </a:lnTo>
                  <a:lnTo>
                    <a:pt x="214007" y="171005"/>
                  </a:lnTo>
                  <a:lnTo>
                    <a:pt x="207454" y="175031"/>
                  </a:lnTo>
                  <a:lnTo>
                    <a:pt x="201803" y="175031"/>
                  </a:lnTo>
                  <a:lnTo>
                    <a:pt x="194957" y="175031"/>
                  </a:lnTo>
                  <a:lnTo>
                    <a:pt x="191541" y="170561"/>
                  </a:lnTo>
                  <a:lnTo>
                    <a:pt x="191541" y="161632"/>
                  </a:lnTo>
                  <a:lnTo>
                    <a:pt x="197692" y="115484"/>
                  </a:lnTo>
                  <a:lnTo>
                    <a:pt x="207260" y="74057"/>
                  </a:lnTo>
                  <a:lnTo>
                    <a:pt x="210677" y="56011"/>
                  </a:lnTo>
                  <a:lnTo>
                    <a:pt x="212727" y="40630"/>
                  </a:lnTo>
                  <a:lnTo>
                    <a:pt x="213410" y="27914"/>
                  </a:lnTo>
                  <a:lnTo>
                    <a:pt x="212001" y="15703"/>
                  </a:lnTo>
                  <a:lnTo>
                    <a:pt x="207773" y="6980"/>
                  </a:lnTo>
                  <a:lnTo>
                    <a:pt x="200728" y="1745"/>
                  </a:lnTo>
                  <a:lnTo>
                    <a:pt x="190868" y="0"/>
                  </a:lnTo>
                  <a:lnTo>
                    <a:pt x="175716" y="2497"/>
                  </a:lnTo>
                  <a:lnTo>
                    <a:pt x="142231" y="22481"/>
                  </a:lnTo>
                  <a:lnTo>
                    <a:pt x="109692" y="56011"/>
                  </a:lnTo>
                  <a:lnTo>
                    <a:pt x="85803" y="89273"/>
                  </a:lnTo>
                  <a:lnTo>
                    <a:pt x="76123" y="106489"/>
                  </a:lnTo>
                  <a:lnTo>
                    <a:pt x="75222" y="106489"/>
                  </a:lnTo>
                  <a:lnTo>
                    <a:pt x="80696" y="77053"/>
                  </a:lnTo>
                  <a:lnTo>
                    <a:pt x="84605" y="53249"/>
                  </a:lnTo>
                  <a:lnTo>
                    <a:pt x="86950" y="35082"/>
                  </a:lnTo>
                  <a:lnTo>
                    <a:pt x="87731" y="22555"/>
                  </a:lnTo>
                  <a:lnTo>
                    <a:pt x="86545" y="12687"/>
                  </a:lnTo>
                  <a:lnTo>
                    <a:pt x="82988" y="5638"/>
                  </a:lnTo>
                  <a:lnTo>
                    <a:pt x="77058" y="1409"/>
                  </a:lnTo>
                  <a:lnTo>
                    <a:pt x="68757" y="0"/>
                  </a:lnTo>
                  <a:lnTo>
                    <a:pt x="52065" y="3600"/>
                  </a:lnTo>
                  <a:lnTo>
                    <a:pt x="35040" y="14401"/>
                  </a:lnTo>
                  <a:lnTo>
                    <a:pt x="17685" y="32404"/>
                  </a:lnTo>
                  <a:lnTo>
                    <a:pt x="0" y="57607"/>
                  </a:lnTo>
                  <a:lnTo>
                    <a:pt x="8255" y="65862"/>
                  </a:lnTo>
                  <a:lnTo>
                    <a:pt x="15989" y="55003"/>
                  </a:lnTo>
                  <a:lnTo>
                    <a:pt x="20612" y="48742"/>
                  </a:lnTo>
                  <a:lnTo>
                    <a:pt x="22098" y="47104"/>
                  </a:lnTo>
                  <a:lnTo>
                    <a:pt x="28638" y="40119"/>
                  </a:lnTo>
                  <a:lnTo>
                    <a:pt x="35191" y="36614"/>
                  </a:lnTo>
                  <a:lnTo>
                    <a:pt x="41744" y="36614"/>
                  </a:lnTo>
                  <a:lnTo>
                    <a:pt x="47840" y="36614"/>
                  </a:lnTo>
                  <a:lnTo>
                    <a:pt x="50888" y="41173"/>
                  </a:lnTo>
                  <a:lnTo>
                    <a:pt x="50888" y="50266"/>
                  </a:lnTo>
                  <a:lnTo>
                    <a:pt x="50888" y="54749"/>
                  </a:lnTo>
                  <a:lnTo>
                    <a:pt x="50368" y="60566"/>
                  </a:lnTo>
                  <a:lnTo>
                    <a:pt x="49326" y="67729"/>
                  </a:lnTo>
                  <a:lnTo>
                    <a:pt x="29464" y="202920"/>
                  </a:lnTo>
                  <a:lnTo>
                    <a:pt x="33337" y="206946"/>
                  </a:lnTo>
                  <a:lnTo>
                    <a:pt x="38620" y="208965"/>
                  </a:lnTo>
                  <a:lnTo>
                    <a:pt x="45313" y="208965"/>
                  </a:lnTo>
                  <a:lnTo>
                    <a:pt x="55283" y="208965"/>
                  </a:lnTo>
                  <a:lnTo>
                    <a:pt x="60566" y="207238"/>
                  </a:lnTo>
                  <a:lnTo>
                    <a:pt x="61163" y="203809"/>
                  </a:lnTo>
                  <a:lnTo>
                    <a:pt x="65633" y="177850"/>
                  </a:lnTo>
                  <a:lnTo>
                    <a:pt x="70248" y="158112"/>
                  </a:lnTo>
                  <a:lnTo>
                    <a:pt x="87102" y="115696"/>
                  </a:lnTo>
                  <a:lnTo>
                    <a:pt x="115731" y="68343"/>
                  </a:lnTo>
                  <a:lnTo>
                    <a:pt x="147768" y="40140"/>
                  </a:lnTo>
                  <a:lnTo>
                    <a:pt x="163410" y="36614"/>
                  </a:lnTo>
                  <a:lnTo>
                    <a:pt x="171742" y="36614"/>
                  </a:lnTo>
                  <a:lnTo>
                    <a:pt x="175907" y="41084"/>
                  </a:lnTo>
                  <a:lnTo>
                    <a:pt x="175907" y="50012"/>
                  </a:lnTo>
                  <a:lnTo>
                    <a:pt x="175224" y="62742"/>
                  </a:lnTo>
                  <a:lnTo>
                    <a:pt x="173174" y="78166"/>
                  </a:lnTo>
                  <a:lnTo>
                    <a:pt x="169756" y="96284"/>
                  </a:lnTo>
                  <a:lnTo>
                    <a:pt x="164973" y="117094"/>
                  </a:lnTo>
                  <a:lnTo>
                    <a:pt x="160189" y="137908"/>
                  </a:lnTo>
                  <a:lnTo>
                    <a:pt x="156771" y="156025"/>
                  </a:lnTo>
                  <a:lnTo>
                    <a:pt x="154721" y="171447"/>
                  </a:lnTo>
                  <a:lnTo>
                    <a:pt x="154038" y="184175"/>
                  </a:lnTo>
                  <a:lnTo>
                    <a:pt x="155362" y="195019"/>
                  </a:lnTo>
                  <a:lnTo>
                    <a:pt x="159335" y="202766"/>
                  </a:lnTo>
                  <a:lnTo>
                    <a:pt x="165959" y="207415"/>
                  </a:lnTo>
                  <a:lnTo>
                    <a:pt x="175234" y="208965"/>
                  </a:lnTo>
                  <a:lnTo>
                    <a:pt x="186188" y="207682"/>
                  </a:lnTo>
                  <a:lnTo>
                    <a:pt x="221352" y="182617"/>
                  </a:lnTo>
                  <a:lnTo>
                    <a:pt x="244005" y="149136"/>
                  </a:lnTo>
                  <a:lnTo>
                    <a:pt x="235292" y="14310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397803" y="0"/>
            <a:ext cx="501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315" dirty="0">
                <a:solidFill>
                  <a:srgbClr val="9E0D2B"/>
                </a:solidFill>
                <a:latin typeface="Arial"/>
                <a:cs typeface="Arial"/>
              </a:rPr>
              <a:t>Μ</a:t>
            </a:r>
            <a:r>
              <a:rPr sz="3600" spc="-570" dirty="0">
                <a:solidFill>
                  <a:srgbClr val="9E0D2B"/>
                </a:solidFill>
                <a:latin typeface="Arial"/>
                <a:cs typeface="Arial"/>
              </a:rPr>
              <a:t> </a:t>
            </a:r>
            <a:endParaRPr sz="36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3431235" y="102806"/>
            <a:ext cx="3935095" cy="520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4659">
              <a:lnSpc>
                <a:spcPts val="3254"/>
              </a:lnSpc>
              <a:tabLst>
                <a:tab pos="1983739" algn="l"/>
              </a:tabLst>
            </a:pPr>
            <a:r>
              <a:rPr spc="175" dirty="0"/>
              <a:t>εγάλη	</a:t>
            </a:r>
            <a:r>
              <a:rPr spc="270" dirty="0"/>
              <a:t>Τετάρτη</a:t>
            </a:r>
            <a:r>
              <a:rPr spc="-570" dirty="0"/>
              <a:t> </a:t>
            </a:r>
          </a:p>
        </p:txBody>
      </p:sp>
      <p:grpSp>
        <p:nvGrpSpPr>
          <p:cNvPr id="25" name="object 25"/>
          <p:cNvGrpSpPr/>
          <p:nvPr/>
        </p:nvGrpSpPr>
        <p:grpSpPr>
          <a:xfrm>
            <a:off x="110536" y="574040"/>
            <a:ext cx="9892030" cy="6966584"/>
            <a:chOff x="0" y="594004"/>
            <a:chExt cx="9892030" cy="6966584"/>
          </a:xfrm>
        </p:grpSpPr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80000" y="594004"/>
              <a:ext cx="1331999" cy="18899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2496007"/>
              <a:ext cx="6798005" cy="506399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52699" y="6171922"/>
              <a:ext cx="2638799" cy="98056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78" y="19820"/>
            <a:ext cx="10692130" cy="7560309"/>
            <a:chOff x="0" y="12"/>
            <a:chExt cx="10692130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"/>
              <a:ext cx="10692003" cy="75599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3342" y="1452892"/>
              <a:ext cx="2533015" cy="5221605"/>
            </a:xfrm>
            <a:custGeom>
              <a:avLst/>
              <a:gdLst/>
              <a:ahLst/>
              <a:cxnLst/>
              <a:rect l="l" t="t" r="r" b="b"/>
              <a:pathLst>
                <a:path w="2533015" h="5221605">
                  <a:moveTo>
                    <a:pt x="2532888" y="0"/>
                  </a:moveTo>
                  <a:lnTo>
                    <a:pt x="0" y="0"/>
                  </a:lnTo>
                  <a:lnTo>
                    <a:pt x="0" y="5221224"/>
                  </a:lnTo>
                  <a:lnTo>
                    <a:pt x="2532888" y="5221224"/>
                  </a:lnTo>
                  <a:lnTo>
                    <a:pt x="2532888" y="0"/>
                  </a:lnTo>
                  <a:close/>
                </a:path>
              </a:pathLst>
            </a:custGeom>
            <a:solidFill>
              <a:srgbClr val="000000">
                <a:alpha val="2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5011" y="1071892"/>
            <a:ext cx="2437765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800"/>
              </a:lnSpc>
              <a:spcBef>
                <a:spcPts val="100"/>
              </a:spcBef>
              <a:tabLst>
                <a:tab pos="499109" algn="l"/>
                <a:tab pos="1532255" algn="l"/>
              </a:tabLst>
            </a:pPr>
            <a:r>
              <a:rPr sz="2200" spc="-30" dirty="0">
                <a:solidFill>
                  <a:srgbClr val="9E0D2B"/>
                </a:solidFill>
                <a:latin typeface="Trebuchet MS"/>
                <a:cs typeface="Trebuchet MS"/>
              </a:rPr>
              <a:t>T</a:t>
            </a:r>
            <a:r>
              <a:rPr sz="2200" spc="-265" dirty="0">
                <a:solidFill>
                  <a:srgbClr val="25408F"/>
                </a:solidFill>
                <a:latin typeface="Arial"/>
                <a:cs typeface="Arial"/>
              </a:rPr>
              <a:t>η</a:t>
            </a:r>
            <a:r>
              <a:rPr sz="2200" dirty="0">
                <a:solidFill>
                  <a:srgbClr val="25408F"/>
                </a:solidFill>
                <a:latin typeface="Arial"/>
                <a:cs typeface="Arial"/>
              </a:rPr>
              <a:t>	</a:t>
            </a:r>
            <a:r>
              <a:rPr sz="2200" spc="-165" dirty="0">
                <a:solidFill>
                  <a:srgbClr val="25408F"/>
                </a:solidFill>
                <a:latin typeface="Arial"/>
                <a:cs typeface="Arial"/>
              </a:rPr>
              <a:t>Μεγάλη</a:t>
            </a:r>
            <a:r>
              <a:rPr sz="2200" dirty="0">
                <a:solidFill>
                  <a:srgbClr val="25408F"/>
                </a:solidFill>
                <a:latin typeface="Arial"/>
                <a:cs typeface="Arial"/>
              </a:rPr>
              <a:t>	</a:t>
            </a:r>
            <a:r>
              <a:rPr sz="2200" spc="-135" dirty="0">
                <a:solidFill>
                  <a:srgbClr val="25408F"/>
                </a:solidFill>
                <a:latin typeface="Arial"/>
                <a:cs typeface="Arial"/>
              </a:rPr>
              <a:t>Πέμπτη,  </a:t>
            </a:r>
            <a:r>
              <a:rPr sz="2200" spc="-265" dirty="0">
                <a:solidFill>
                  <a:srgbClr val="25408F"/>
                </a:solidFill>
                <a:latin typeface="Arial"/>
                <a:cs typeface="Arial"/>
              </a:rPr>
              <a:t>η</a:t>
            </a:r>
            <a:r>
              <a:rPr sz="2200" spc="-185" dirty="0">
                <a:solidFill>
                  <a:srgbClr val="25408F"/>
                </a:solidFill>
                <a:latin typeface="Arial"/>
                <a:cs typeface="Arial"/>
              </a:rPr>
              <a:t> Εκκλησία</a:t>
            </a:r>
            <a:r>
              <a:rPr sz="2200" spc="15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54" dirty="0">
                <a:solidFill>
                  <a:srgbClr val="25408F"/>
                </a:solidFill>
                <a:latin typeface="Arial"/>
                <a:cs typeface="Arial"/>
              </a:rPr>
              <a:t>μας</a:t>
            </a:r>
            <a:r>
              <a:rPr sz="2200" spc="-20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195" dirty="0">
                <a:solidFill>
                  <a:srgbClr val="25408F"/>
                </a:solidFill>
                <a:latin typeface="Arial"/>
                <a:cs typeface="Arial"/>
              </a:rPr>
              <a:t>εορτά-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300" y="2093929"/>
            <a:ext cx="24377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40" dirty="0">
                <a:solidFill>
                  <a:srgbClr val="25408F"/>
                </a:solidFill>
                <a:latin typeface="Arial"/>
                <a:cs typeface="Arial"/>
              </a:rPr>
              <a:t>ζει</a:t>
            </a:r>
            <a:r>
              <a:rPr sz="2200" spc="-1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54" dirty="0">
                <a:solidFill>
                  <a:srgbClr val="25408F"/>
                </a:solidFill>
                <a:latin typeface="Arial"/>
                <a:cs typeface="Arial"/>
              </a:rPr>
              <a:t>τον</a:t>
            </a:r>
            <a:r>
              <a:rPr sz="2200" spc="-1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190" dirty="0">
                <a:solidFill>
                  <a:srgbClr val="25408F"/>
                </a:solidFill>
                <a:latin typeface="Arial"/>
                <a:cs typeface="Arial"/>
              </a:rPr>
              <a:t>Μυστικό</a:t>
            </a:r>
            <a:r>
              <a:rPr sz="2200" spc="-1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04" dirty="0">
                <a:solidFill>
                  <a:srgbClr val="25408F"/>
                </a:solidFill>
                <a:latin typeface="Arial"/>
                <a:cs typeface="Arial"/>
              </a:rPr>
              <a:t>Δείπνο.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1300" y="2462178"/>
            <a:ext cx="24377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90" dirty="0">
                <a:solidFill>
                  <a:srgbClr val="25408F"/>
                </a:solidFill>
                <a:latin typeface="Arial"/>
                <a:cs typeface="Arial"/>
              </a:rPr>
              <a:t>Το</a:t>
            </a:r>
            <a:r>
              <a:rPr sz="2200" spc="10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00" dirty="0">
                <a:solidFill>
                  <a:srgbClr val="25408F"/>
                </a:solidFill>
                <a:latin typeface="Arial"/>
                <a:cs typeface="Arial"/>
              </a:rPr>
              <a:t>τελευταίο</a:t>
            </a:r>
            <a:r>
              <a:rPr sz="2200" spc="10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75" dirty="0">
                <a:solidFill>
                  <a:srgbClr val="25408F"/>
                </a:solidFill>
                <a:latin typeface="Arial"/>
                <a:cs typeface="Arial"/>
              </a:rPr>
              <a:t>δείπνο</a:t>
            </a:r>
            <a:r>
              <a:rPr sz="2200" spc="10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60" dirty="0">
                <a:solidFill>
                  <a:srgbClr val="25408F"/>
                </a:solidFill>
                <a:latin typeface="Arial"/>
                <a:cs typeface="Arial"/>
              </a:rPr>
              <a:t>του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1300" y="2830427"/>
            <a:ext cx="24377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250" dirty="0">
                <a:solidFill>
                  <a:srgbClr val="25408F"/>
                </a:solidFill>
                <a:latin typeface="Arial"/>
                <a:cs typeface="Arial"/>
              </a:rPr>
              <a:t>Χριστού</a:t>
            </a:r>
            <a:r>
              <a:rPr sz="2200" spc="-8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04" dirty="0">
                <a:solidFill>
                  <a:srgbClr val="25408F"/>
                </a:solidFill>
                <a:latin typeface="Arial"/>
                <a:cs typeface="Arial"/>
              </a:rPr>
              <a:t>με</a:t>
            </a:r>
            <a:r>
              <a:rPr sz="2200" spc="-8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85" dirty="0">
                <a:solidFill>
                  <a:srgbClr val="25408F"/>
                </a:solidFill>
                <a:latin typeface="Arial"/>
                <a:cs typeface="Arial"/>
              </a:rPr>
              <a:t>τους</a:t>
            </a:r>
            <a:r>
              <a:rPr sz="2200" spc="-8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45" dirty="0">
                <a:solidFill>
                  <a:srgbClr val="25408F"/>
                </a:solidFill>
                <a:latin typeface="Arial"/>
                <a:cs typeface="Arial"/>
              </a:rPr>
              <a:t>μαθητές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300" y="3198829"/>
            <a:ext cx="24377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95" dirty="0">
                <a:solidFill>
                  <a:srgbClr val="25408F"/>
                </a:solidFill>
                <a:latin typeface="Arial"/>
                <a:cs typeface="Arial"/>
              </a:rPr>
              <a:t>Του,</a:t>
            </a:r>
            <a:r>
              <a:rPr sz="2200" spc="-25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65" dirty="0">
                <a:solidFill>
                  <a:srgbClr val="25408F"/>
                </a:solidFill>
                <a:latin typeface="Arial"/>
                <a:cs typeface="Arial"/>
              </a:rPr>
              <a:t>πριν</a:t>
            </a:r>
            <a:r>
              <a:rPr sz="2200" spc="-25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330" dirty="0">
                <a:solidFill>
                  <a:srgbClr val="25408F"/>
                </a:solidFill>
                <a:latin typeface="Arial"/>
                <a:cs typeface="Arial"/>
              </a:rPr>
              <a:t>από</a:t>
            </a:r>
            <a:r>
              <a:rPr sz="2200" spc="-25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15" dirty="0">
                <a:solidFill>
                  <a:srgbClr val="25408F"/>
                </a:solidFill>
                <a:latin typeface="Arial"/>
                <a:cs typeface="Arial"/>
              </a:rPr>
              <a:t>την</a:t>
            </a:r>
            <a:r>
              <a:rPr sz="2200" spc="-25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155" dirty="0">
                <a:solidFill>
                  <a:srgbClr val="25408F"/>
                </a:solidFill>
                <a:latin typeface="Arial"/>
                <a:cs typeface="Arial"/>
              </a:rPr>
              <a:t>Στα</a:t>
            </a:r>
            <a:r>
              <a:rPr sz="2200" spc="-165" dirty="0">
                <a:solidFill>
                  <a:srgbClr val="25408F"/>
                </a:solidFill>
                <a:latin typeface="Arial"/>
                <a:cs typeface="Arial"/>
              </a:rPr>
              <a:t>ύ</a:t>
            </a:r>
            <a:r>
              <a:rPr sz="2200" spc="204" dirty="0">
                <a:solidFill>
                  <a:srgbClr val="25408F"/>
                </a:solidFill>
                <a:latin typeface="Arial"/>
                <a:cs typeface="Arial"/>
              </a:rPr>
              <a:t>-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1300" y="3567129"/>
            <a:ext cx="24377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76400" algn="l"/>
              </a:tabLst>
            </a:pPr>
            <a:r>
              <a:rPr sz="2200" spc="-395" dirty="0">
                <a:solidFill>
                  <a:srgbClr val="25408F"/>
                </a:solidFill>
                <a:latin typeface="Arial"/>
                <a:cs typeface="Arial"/>
              </a:rPr>
              <a:t>ρωσή</a:t>
            </a:r>
            <a:r>
              <a:rPr sz="2200" spc="-2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195" dirty="0">
                <a:solidFill>
                  <a:srgbClr val="25408F"/>
                </a:solidFill>
                <a:latin typeface="Arial"/>
                <a:cs typeface="Arial"/>
              </a:rPr>
              <a:t>Του.</a:t>
            </a:r>
            <a:r>
              <a:rPr sz="2200" spc="-2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25408F"/>
                </a:solidFill>
                <a:latin typeface="Arial"/>
                <a:cs typeface="Arial"/>
              </a:rPr>
              <a:t>Στο</a:t>
            </a:r>
            <a:r>
              <a:rPr sz="2200" dirty="0">
                <a:solidFill>
                  <a:srgbClr val="25408F"/>
                </a:solidFill>
                <a:latin typeface="Arial"/>
                <a:cs typeface="Arial"/>
              </a:rPr>
              <a:t>	</a:t>
            </a:r>
            <a:r>
              <a:rPr sz="2200" spc="-165" dirty="0">
                <a:solidFill>
                  <a:srgbClr val="25408F"/>
                </a:solidFill>
                <a:latin typeface="Arial"/>
                <a:cs typeface="Arial"/>
              </a:rPr>
              <a:t>Μυστι</a:t>
            </a:r>
            <a:r>
              <a:rPr sz="2200" spc="204" dirty="0">
                <a:solidFill>
                  <a:srgbClr val="25408F"/>
                </a:solidFill>
                <a:latin typeface="Arial"/>
                <a:cs typeface="Arial"/>
              </a:rPr>
              <a:t>-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1300" y="3935429"/>
            <a:ext cx="24371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260" dirty="0">
                <a:solidFill>
                  <a:srgbClr val="25408F"/>
                </a:solidFill>
                <a:latin typeface="Arial"/>
                <a:cs typeface="Arial"/>
              </a:rPr>
              <a:t>κό</a:t>
            </a:r>
            <a:r>
              <a:rPr sz="2200" spc="-24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04" dirty="0">
                <a:solidFill>
                  <a:srgbClr val="25408F"/>
                </a:solidFill>
                <a:latin typeface="Arial"/>
                <a:cs typeface="Arial"/>
              </a:rPr>
              <a:t>Δείπνο,</a:t>
            </a:r>
            <a:r>
              <a:rPr sz="2200" spc="-24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375" dirty="0">
                <a:solidFill>
                  <a:srgbClr val="25408F"/>
                </a:solidFill>
                <a:latin typeface="Arial"/>
                <a:cs typeface="Arial"/>
              </a:rPr>
              <a:t>ο</a:t>
            </a:r>
            <a:r>
              <a:rPr sz="2200" spc="-24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45" dirty="0">
                <a:solidFill>
                  <a:srgbClr val="25408F"/>
                </a:solidFill>
                <a:latin typeface="Arial"/>
                <a:cs typeface="Arial"/>
              </a:rPr>
              <a:t>Χριστός</a:t>
            </a:r>
            <a:r>
              <a:rPr sz="2200" spc="-24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54" dirty="0">
                <a:solidFill>
                  <a:srgbClr val="25408F"/>
                </a:solidFill>
                <a:latin typeface="Arial"/>
                <a:cs typeface="Arial"/>
              </a:rPr>
              <a:t>μας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1300" y="4303678"/>
            <a:ext cx="24377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50620" algn="l"/>
              </a:tabLst>
            </a:pPr>
            <a:r>
              <a:rPr sz="2200" spc="-355" dirty="0">
                <a:solidFill>
                  <a:srgbClr val="25408F"/>
                </a:solidFill>
                <a:latin typeface="Arial"/>
                <a:cs typeface="Arial"/>
              </a:rPr>
              <a:t>παρέδωσε	</a:t>
            </a:r>
            <a:r>
              <a:rPr sz="2200" spc="-200" dirty="0">
                <a:solidFill>
                  <a:srgbClr val="25408F"/>
                </a:solidFill>
                <a:latin typeface="Arial"/>
                <a:cs typeface="Arial"/>
              </a:rPr>
              <a:t>το</a:t>
            </a:r>
            <a:r>
              <a:rPr sz="2200" spc="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35" dirty="0">
                <a:solidFill>
                  <a:srgbClr val="25408F"/>
                </a:solidFill>
                <a:latin typeface="Arial"/>
                <a:cs typeface="Arial"/>
              </a:rPr>
              <a:t>Μυστήριο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1300" y="4671927"/>
            <a:ext cx="24377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4980" algn="l"/>
                <a:tab pos="1196975" algn="l"/>
              </a:tabLst>
            </a:pPr>
            <a:r>
              <a:rPr sz="2200" spc="-210" dirty="0">
                <a:solidFill>
                  <a:srgbClr val="25408F"/>
                </a:solidFill>
                <a:latin typeface="Arial"/>
                <a:cs typeface="Arial"/>
              </a:rPr>
              <a:t>της	</a:t>
            </a:r>
            <a:r>
              <a:rPr sz="2200" spc="-190" dirty="0">
                <a:solidFill>
                  <a:srgbClr val="25408F"/>
                </a:solidFill>
                <a:latin typeface="Arial"/>
                <a:cs typeface="Arial"/>
              </a:rPr>
              <a:t>Θείας	</a:t>
            </a:r>
            <a:r>
              <a:rPr sz="2200" spc="-204" dirty="0">
                <a:solidFill>
                  <a:srgbClr val="25408F"/>
                </a:solidFill>
                <a:latin typeface="Arial"/>
                <a:cs typeface="Arial"/>
              </a:rPr>
              <a:t>Ευχαριστίας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1300" y="5040176"/>
            <a:ext cx="24377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285" dirty="0">
                <a:solidFill>
                  <a:srgbClr val="25408F"/>
                </a:solidFill>
                <a:latin typeface="Arial"/>
                <a:cs typeface="Arial"/>
              </a:rPr>
              <a:t>δηλαδή</a:t>
            </a:r>
            <a:r>
              <a:rPr sz="2200" spc="7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00" dirty="0">
                <a:solidFill>
                  <a:srgbClr val="25408F"/>
                </a:solidFill>
                <a:latin typeface="Arial"/>
                <a:cs typeface="Arial"/>
              </a:rPr>
              <a:t>το</a:t>
            </a:r>
            <a:r>
              <a:rPr sz="2200" spc="7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10" dirty="0">
                <a:solidFill>
                  <a:srgbClr val="25408F"/>
                </a:solidFill>
                <a:latin typeface="Arial"/>
                <a:cs typeface="Arial"/>
              </a:rPr>
              <a:t>Σώμα</a:t>
            </a:r>
            <a:r>
              <a:rPr sz="2200" spc="7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125" dirty="0">
                <a:solidFill>
                  <a:srgbClr val="25408F"/>
                </a:solidFill>
                <a:latin typeface="Arial"/>
                <a:cs typeface="Arial"/>
              </a:rPr>
              <a:t>και</a:t>
            </a:r>
            <a:r>
              <a:rPr sz="2200" spc="7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00" dirty="0">
                <a:solidFill>
                  <a:srgbClr val="25408F"/>
                </a:solidFill>
                <a:latin typeface="Arial"/>
                <a:cs typeface="Arial"/>
              </a:rPr>
              <a:t>το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1300" y="5408425"/>
            <a:ext cx="24377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10" dirty="0">
                <a:solidFill>
                  <a:srgbClr val="25408F"/>
                </a:solidFill>
                <a:latin typeface="Arial"/>
                <a:cs typeface="Arial"/>
              </a:rPr>
              <a:t>Αίμα</a:t>
            </a:r>
            <a:r>
              <a:rPr sz="2200" spc="-2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195" dirty="0">
                <a:solidFill>
                  <a:srgbClr val="25408F"/>
                </a:solidFill>
                <a:latin typeface="Arial"/>
                <a:cs typeface="Arial"/>
              </a:rPr>
              <a:t>Του,</a:t>
            </a:r>
            <a:r>
              <a:rPr sz="2200" spc="-2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380" dirty="0">
                <a:solidFill>
                  <a:srgbClr val="25408F"/>
                </a:solidFill>
                <a:latin typeface="Arial"/>
                <a:cs typeface="Arial"/>
              </a:rPr>
              <a:t>όπως</a:t>
            </a:r>
            <a:r>
              <a:rPr sz="2200" spc="-2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114" dirty="0">
                <a:solidFill>
                  <a:srgbClr val="25408F"/>
                </a:solidFill>
                <a:latin typeface="Arial"/>
                <a:cs typeface="Arial"/>
              </a:rPr>
              <a:t>γίνεται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1300" y="5743909"/>
            <a:ext cx="2437765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800"/>
              </a:lnSpc>
              <a:spcBef>
                <a:spcPts val="100"/>
              </a:spcBef>
            </a:pPr>
            <a:r>
              <a:rPr sz="2200" spc="-125" dirty="0">
                <a:solidFill>
                  <a:srgbClr val="25408F"/>
                </a:solidFill>
                <a:latin typeface="Arial"/>
                <a:cs typeface="Arial"/>
              </a:rPr>
              <a:t>και</a:t>
            </a:r>
            <a:r>
              <a:rPr sz="2200" spc="35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345" dirty="0">
                <a:solidFill>
                  <a:srgbClr val="25408F"/>
                </a:solidFill>
                <a:latin typeface="Arial"/>
                <a:cs typeface="Arial"/>
              </a:rPr>
              <a:t>σε</a:t>
            </a:r>
            <a:r>
              <a:rPr sz="2200" spc="-18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75" dirty="0">
                <a:solidFill>
                  <a:srgbClr val="25408F"/>
                </a:solidFill>
                <a:latin typeface="Arial"/>
                <a:cs typeface="Arial"/>
              </a:rPr>
              <a:t>κάθε</a:t>
            </a:r>
            <a:r>
              <a:rPr sz="2200" spc="1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150" dirty="0">
                <a:solidFill>
                  <a:srgbClr val="25408F"/>
                </a:solidFill>
                <a:latin typeface="Arial"/>
                <a:cs typeface="Arial"/>
              </a:rPr>
              <a:t>Θεία</a:t>
            </a:r>
            <a:r>
              <a:rPr sz="2200" spc="-11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25408F"/>
                </a:solidFill>
                <a:latin typeface="Arial"/>
                <a:cs typeface="Arial"/>
              </a:rPr>
              <a:t>Λει- </a:t>
            </a:r>
            <a:r>
              <a:rPr sz="2200" spc="-60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175" dirty="0">
                <a:solidFill>
                  <a:srgbClr val="25408F"/>
                </a:solidFill>
                <a:latin typeface="Arial"/>
                <a:cs typeface="Arial"/>
              </a:rPr>
              <a:t>τουργία.</a:t>
            </a:r>
            <a:endParaRPr sz="2200" dirty="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388436" y="132143"/>
            <a:ext cx="4006850" cy="692150"/>
            <a:chOff x="3388436" y="132143"/>
            <a:chExt cx="4006850" cy="692150"/>
          </a:xfrm>
        </p:grpSpPr>
        <p:sp>
          <p:nvSpPr>
            <p:cNvPr id="18" name="object 18"/>
            <p:cNvSpPr/>
            <p:nvPr/>
          </p:nvSpPr>
          <p:spPr>
            <a:xfrm>
              <a:off x="3486099" y="229806"/>
              <a:ext cx="3909060" cy="594360"/>
            </a:xfrm>
            <a:custGeom>
              <a:avLst/>
              <a:gdLst/>
              <a:ahLst/>
              <a:cxnLst/>
              <a:rect l="l" t="t" r="r" b="b"/>
              <a:pathLst>
                <a:path w="3909059" h="594360">
                  <a:moveTo>
                    <a:pt x="3909060" y="0"/>
                  </a:moveTo>
                  <a:lnTo>
                    <a:pt x="0" y="0"/>
                  </a:lnTo>
                  <a:lnTo>
                    <a:pt x="0" y="594359"/>
                  </a:lnTo>
                  <a:lnTo>
                    <a:pt x="3909060" y="594359"/>
                  </a:lnTo>
                  <a:lnTo>
                    <a:pt x="3909060" y="0"/>
                  </a:lnTo>
                  <a:close/>
                </a:path>
              </a:pathLst>
            </a:custGeom>
            <a:solidFill>
              <a:srgbClr val="00000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88436" y="132143"/>
              <a:ext cx="3927475" cy="617220"/>
            </a:xfrm>
            <a:custGeom>
              <a:avLst/>
              <a:gdLst/>
              <a:ahLst/>
              <a:cxnLst/>
              <a:rect l="l" t="t" r="r" b="b"/>
              <a:pathLst>
                <a:path w="3927475" h="617220">
                  <a:moveTo>
                    <a:pt x="3927348" y="0"/>
                  </a:moveTo>
                  <a:lnTo>
                    <a:pt x="0" y="0"/>
                  </a:lnTo>
                  <a:lnTo>
                    <a:pt x="0" y="617220"/>
                  </a:lnTo>
                  <a:lnTo>
                    <a:pt x="3927348" y="617220"/>
                  </a:lnTo>
                  <a:lnTo>
                    <a:pt x="3927348" y="0"/>
                  </a:lnTo>
                  <a:close/>
                </a:path>
              </a:pathLst>
            </a:custGeom>
            <a:solidFill>
              <a:srgbClr val="FFFFF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75780" y="232224"/>
              <a:ext cx="398780" cy="319405"/>
            </a:xfrm>
            <a:custGeom>
              <a:avLst/>
              <a:gdLst/>
              <a:ahLst/>
              <a:cxnLst/>
              <a:rect l="l" t="t" r="r" b="b"/>
              <a:pathLst>
                <a:path w="398779" h="319405">
                  <a:moveTo>
                    <a:pt x="398259" y="307403"/>
                  </a:moveTo>
                  <a:lnTo>
                    <a:pt x="358079" y="292053"/>
                  </a:lnTo>
                  <a:lnTo>
                    <a:pt x="325031" y="43091"/>
                  </a:lnTo>
                  <a:lnTo>
                    <a:pt x="324586" y="39509"/>
                  </a:lnTo>
                  <a:lnTo>
                    <a:pt x="324370" y="36766"/>
                  </a:lnTo>
                  <a:lnTo>
                    <a:pt x="324370" y="34823"/>
                  </a:lnTo>
                  <a:lnTo>
                    <a:pt x="324370" y="24701"/>
                  </a:lnTo>
                  <a:lnTo>
                    <a:pt x="328015" y="18084"/>
                  </a:lnTo>
                  <a:lnTo>
                    <a:pt x="335305" y="14960"/>
                  </a:lnTo>
                  <a:lnTo>
                    <a:pt x="339775" y="13017"/>
                  </a:lnTo>
                  <a:lnTo>
                    <a:pt x="347802" y="12052"/>
                  </a:lnTo>
                  <a:lnTo>
                    <a:pt x="359409" y="12052"/>
                  </a:lnTo>
                  <a:lnTo>
                    <a:pt x="359638" y="0"/>
                  </a:lnTo>
                  <a:lnTo>
                    <a:pt x="319912" y="889"/>
                  </a:lnTo>
                  <a:lnTo>
                    <a:pt x="309130" y="1003"/>
                  </a:lnTo>
                  <a:lnTo>
                    <a:pt x="298880" y="892"/>
                  </a:lnTo>
                  <a:lnTo>
                    <a:pt x="289160" y="556"/>
                  </a:lnTo>
                  <a:lnTo>
                    <a:pt x="279971" y="0"/>
                  </a:lnTo>
                  <a:lnTo>
                    <a:pt x="196253" y="258216"/>
                  </a:lnTo>
                  <a:lnTo>
                    <a:pt x="86169" y="0"/>
                  </a:lnTo>
                  <a:lnTo>
                    <a:pt x="51524" y="85"/>
                  </a:lnTo>
                  <a:lnTo>
                    <a:pt x="26171" y="114"/>
                  </a:lnTo>
                  <a:lnTo>
                    <a:pt x="10109" y="85"/>
                  </a:lnTo>
                  <a:lnTo>
                    <a:pt x="3340" y="0"/>
                  </a:lnTo>
                  <a:lnTo>
                    <a:pt x="3340" y="12052"/>
                  </a:lnTo>
                  <a:lnTo>
                    <a:pt x="45589" y="23326"/>
                  </a:lnTo>
                  <a:lnTo>
                    <a:pt x="55359" y="36614"/>
                  </a:lnTo>
                  <a:lnTo>
                    <a:pt x="40843" y="263423"/>
                  </a:lnTo>
                  <a:lnTo>
                    <a:pt x="28289" y="302501"/>
                  </a:lnTo>
                  <a:lnTo>
                    <a:pt x="0" y="307403"/>
                  </a:lnTo>
                  <a:lnTo>
                    <a:pt x="0" y="319239"/>
                  </a:lnTo>
                  <a:lnTo>
                    <a:pt x="101790" y="319239"/>
                  </a:lnTo>
                  <a:lnTo>
                    <a:pt x="102019" y="307403"/>
                  </a:lnTo>
                  <a:lnTo>
                    <a:pt x="91567" y="307305"/>
                  </a:lnTo>
                  <a:lnTo>
                    <a:pt x="83434" y="307012"/>
                  </a:lnTo>
                  <a:lnTo>
                    <a:pt x="77617" y="306524"/>
                  </a:lnTo>
                  <a:lnTo>
                    <a:pt x="74117" y="305841"/>
                  </a:lnTo>
                  <a:lnTo>
                    <a:pt x="65773" y="303009"/>
                  </a:lnTo>
                  <a:lnTo>
                    <a:pt x="61607" y="295643"/>
                  </a:lnTo>
                  <a:lnTo>
                    <a:pt x="61607" y="283743"/>
                  </a:lnTo>
                  <a:lnTo>
                    <a:pt x="62615" y="233289"/>
                  </a:lnTo>
                  <a:lnTo>
                    <a:pt x="65633" y="173901"/>
                  </a:lnTo>
                  <a:lnTo>
                    <a:pt x="72555" y="64071"/>
                  </a:lnTo>
                  <a:lnTo>
                    <a:pt x="73444" y="64071"/>
                  </a:lnTo>
                  <a:lnTo>
                    <a:pt x="181038" y="319239"/>
                  </a:lnTo>
                  <a:lnTo>
                    <a:pt x="196456" y="319239"/>
                  </a:lnTo>
                  <a:lnTo>
                    <a:pt x="285292" y="48221"/>
                  </a:lnTo>
                  <a:lnTo>
                    <a:pt x="286080" y="48234"/>
                  </a:lnTo>
                  <a:lnTo>
                    <a:pt x="311213" y="275285"/>
                  </a:lnTo>
                  <a:lnTo>
                    <a:pt x="311645" y="277964"/>
                  </a:lnTo>
                  <a:lnTo>
                    <a:pt x="311861" y="281076"/>
                  </a:lnTo>
                  <a:lnTo>
                    <a:pt x="311861" y="284645"/>
                  </a:lnTo>
                  <a:lnTo>
                    <a:pt x="311861" y="295656"/>
                  </a:lnTo>
                  <a:lnTo>
                    <a:pt x="272795" y="307403"/>
                  </a:lnTo>
                  <a:lnTo>
                    <a:pt x="272795" y="319239"/>
                  </a:lnTo>
                  <a:lnTo>
                    <a:pt x="398259" y="319239"/>
                  </a:lnTo>
                  <a:lnTo>
                    <a:pt x="398259" y="30740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40754" y="329806"/>
              <a:ext cx="190830" cy="24083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189815" y="342057"/>
              <a:ext cx="203835" cy="313690"/>
            </a:xfrm>
            <a:custGeom>
              <a:avLst/>
              <a:gdLst/>
              <a:ahLst/>
              <a:cxnLst/>
              <a:rect l="l" t="t" r="r" b="b"/>
              <a:pathLst>
                <a:path w="203835" h="313690">
                  <a:moveTo>
                    <a:pt x="184061" y="0"/>
                  </a:moveTo>
                  <a:lnTo>
                    <a:pt x="165844" y="46771"/>
                  </a:lnTo>
                  <a:lnTo>
                    <a:pt x="163087" y="68537"/>
                  </a:lnTo>
                  <a:lnTo>
                    <a:pt x="152057" y="106705"/>
                  </a:lnTo>
                  <a:lnTo>
                    <a:pt x="120615" y="157906"/>
                  </a:lnTo>
                  <a:lnTo>
                    <a:pt x="104787" y="177482"/>
                  </a:lnTo>
                  <a:lnTo>
                    <a:pt x="101261" y="137689"/>
                  </a:lnTo>
                  <a:lnTo>
                    <a:pt x="95367" y="99347"/>
                  </a:lnTo>
                  <a:lnTo>
                    <a:pt x="76479" y="27012"/>
                  </a:lnTo>
                  <a:lnTo>
                    <a:pt x="45491" y="0"/>
                  </a:lnTo>
                  <a:lnTo>
                    <a:pt x="38033" y="1228"/>
                  </a:lnTo>
                  <a:lnTo>
                    <a:pt x="11985" y="29243"/>
                  </a:lnTo>
                  <a:lnTo>
                    <a:pt x="0" y="52679"/>
                  </a:lnTo>
                  <a:lnTo>
                    <a:pt x="12064" y="59385"/>
                  </a:lnTo>
                  <a:lnTo>
                    <a:pt x="13246" y="54178"/>
                  </a:lnTo>
                  <a:lnTo>
                    <a:pt x="15557" y="49034"/>
                  </a:lnTo>
                  <a:lnTo>
                    <a:pt x="18986" y="43980"/>
                  </a:lnTo>
                  <a:lnTo>
                    <a:pt x="23291" y="37579"/>
                  </a:lnTo>
                  <a:lnTo>
                    <a:pt x="27533" y="34378"/>
                  </a:lnTo>
                  <a:lnTo>
                    <a:pt x="31699" y="34378"/>
                  </a:lnTo>
                  <a:lnTo>
                    <a:pt x="41900" y="39105"/>
                  </a:lnTo>
                  <a:lnTo>
                    <a:pt x="60542" y="76914"/>
                  </a:lnTo>
                  <a:lnTo>
                    <a:pt x="74203" y="136276"/>
                  </a:lnTo>
                  <a:lnTo>
                    <a:pt x="81127" y="184573"/>
                  </a:lnTo>
                  <a:lnTo>
                    <a:pt x="82829" y="206590"/>
                  </a:lnTo>
                  <a:lnTo>
                    <a:pt x="62710" y="233729"/>
                  </a:lnTo>
                  <a:lnTo>
                    <a:pt x="48339" y="256717"/>
                  </a:lnTo>
                  <a:lnTo>
                    <a:pt x="39716" y="275553"/>
                  </a:lnTo>
                  <a:lnTo>
                    <a:pt x="36842" y="290233"/>
                  </a:lnTo>
                  <a:lnTo>
                    <a:pt x="38097" y="300477"/>
                  </a:lnTo>
                  <a:lnTo>
                    <a:pt x="41863" y="307795"/>
                  </a:lnTo>
                  <a:lnTo>
                    <a:pt x="48142" y="312187"/>
                  </a:lnTo>
                  <a:lnTo>
                    <a:pt x="56934" y="313651"/>
                  </a:lnTo>
                  <a:lnTo>
                    <a:pt x="67899" y="310584"/>
                  </a:lnTo>
                  <a:lnTo>
                    <a:pt x="94437" y="264579"/>
                  </a:lnTo>
                  <a:lnTo>
                    <a:pt x="104940" y="212667"/>
                  </a:lnTo>
                  <a:lnTo>
                    <a:pt x="105816" y="196977"/>
                  </a:lnTo>
                  <a:lnTo>
                    <a:pt x="131186" y="163168"/>
                  </a:lnTo>
                  <a:lnTo>
                    <a:pt x="161328" y="122901"/>
                  </a:lnTo>
                  <a:lnTo>
                    <a:pt x="182507" y="90988"/>
                  </a:lnTo>
                  <a:lnTo>
                    <a:pt x="201261" y="46596"/>
                  </a:lnTo>
                  <a:lnTo>
                    <a:pt x="203606" y="27660"/>
                  </a:lnTo>
                  <a:lnTo>
                    <a:pt x="202384" y="15559"/>
                  </a:lnTo>
                  <a:lnTo>
                    <a:pt x="198720" y="6915"/>
                  </a:lnTo>
                  <a:lnTo>
                    <a:pt x="192612" y="1728"/>
                  </a:lnTo>
                  <a:lnTo>
                    <a:pt x="184061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41167" y="206795"/>
              <a:ext cx="228765" cy="36428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708751" y="225521"/>
              <a:ext cx="228600" cy="334010"/>
            </a:xfrm>
            <a:custGeom>
              <a:avLst/>
              <a:gdLst/>
              <a:ahLst/>
              <a:cxnLst/>
              <a:rect l="l" t="t" r="r" b="b"/>
              <a:pathLst>
                <a:path w="228600" h="334009">
                  <a:moveTo>
                    <a:pt x="220116" y="264769"/>
                  </a:moveTo>
                  <a:lnTo>
                    <a:pt x="215645" y="271767"/>
                  </a:lnTo>
                  <a:lnTo>
                    <a:pt x="211188" y="278828"/>
                  </a:lnTo>
                  <a:lnTo>
                    <a:pt x="206717" y="285978"/>
                  </a:lnTo>
                  <a:lnTo>
                    <a:pt x="200469" y="293712"/>
                  </a:lnTo>
                  <a:lnTo>
                    <a:pt x="193471" y="297586"/>
                  </a:lnTo>
                  <a:lnTo>
                    <a:pt x="185737" y="297586"/>
                  </a:lnTo>
                  <a:lnTo>
                    <a:pt x="156896" y="269082"/>
                  </a:lnTo>
                  <a:lnTo>
                    <a:pt x="146602" y="228299"/>
                  </a:lnTo>
                  <a:lnTo>
                    <a:pt x="140239" y="177174"/>
                  </a:lnTo>
                  <a:lnTo>
                    <a:pt x="135141" y="114709"/>
                  </a:lnTo>
                  <a:lnTo>
                    <a:pt x="132935" y="91590"/>
                  </a:lnTo>
                  <a:lnTo>
                    <a:pt x="124510" y="53121"/>
                  </a:lnTo>
                  <a:lnTo>
                    <a:pt x="94978" y="12060"/>
                  </a:lnTo>
                  <a:lnTo>
                    <a:pt x="60947" y="0"/>
                  </a:lnTo>
                  <a:lnTo>
                    <a:pt x="52463" y="0"/>
                  </a:lnTo>
                  <a:lnTo>
                    <a:pt x="44792" y="2235"/>
                  </a:lnTo>
                  <a:lnTo>
                    <a:pt x="37947" y="6705"/>
                  </a:lnTo>
                  <a:lnTo>
                    <a:pt x="30060" y="11760"/>
                  </a:lnTo>
                  <a:lnTo>
                    <a:pt x="26123" y="18313"/>
                  </a:lnTo>
                  <a:lnTo>
                    <a:pt x="26123" y="26352"/>
                  </a:lnTo>
                  <a:lnTo>
                    <a:pt x="26123" y="35877"/>
                  </a:lnTo>
                  <a:lnTo>
                    <a:pt x="31546" y="40639"/>
                  </a:lnTo>
                  <a:lnTo>
                    <a:pt x="42417" y="40639"/>
                  </a:lnTo>
                  <a:lnTo>
                    <a:pt x="45097" y="40639"/>
                  </a:lnTo>
                  <a:lnTo>
                    <a:pt x="49034" y="40043"/>
                  </a:lnTo>
                  <a:lnTo>
                    <a:pt x="54241" y="38849"/>
                  </a:lnTo>
                  <a:lnTo>
                    <a:pt x="59461" y="37655"/>
                  </a:lnTo>
                  <a:lnTo>
                    <a:pt x="63398" y="37058"/>
                  </a:lnTo>
                  <a:lnTo>
                    <a:pt x="66078" y="37058"/>
                  </a:lnTo>
                  <a:lnTo>
                    <a:pt x="106375" y="53695"/>
                  </a:lnTo>
                  <a:lnTo>
                    <a:pt x="121665" y="95554"/>
                  </a:lnTo>
                  <a:lnTo>
                    <a:pt x="117863" y="108513"/>
                  </a:lnTo>
                  <a:lnTo>
                    <a:pt x="106456" y="131995"/>
                  </a:lnTo>
                  <a:lnTo>
                    <a:pt x="87445" y="166001"/>
                  </a:lnTo>
                  <a:lnTo>
                    <a:pt x="60832" y="210527"/>
                  </a:lnTo>
                  <a:lnTo>
                    <a:pt x="34220" y="254530"/>
                  </a:lnTo>
                  <a:lnTo>
                    <a:pt x="15209" y="286983"/>
                  </a:lnTo>
                  <a:lnTo>
                    <a:pt x="3802" y="307884"/>
                  </a:lnTo>
                  <a:lnTo>
                    <a:pt x="0" y="317233"/>
                  </a:lnTo>
                  <a:lnTo>
                    <a:pt x="0" y="322440"/>
                  </a:lnTo>
                  <a:lnTo>
                    <a:pt x="5803" y="325043"/>
                  </a:lnTo>
                  <a:lnTo>
                    <a:pt x="17411" y="325043"/>
                  </a:lnTo>
                  <a:lnTo>
                    <a:pt x="126580" y="165874"/>
                  </a:lnTo>
                  <a:lnTo>
                    <a:pt x="127428" y="184460"/>
                  </a:lnTo>
                  <a:lnTo>
                    <a:pt x="129476" y="223469"/>
                  </a:lnTo>
                  <a:lnTo>
                    <a:pt x="134975" y="271717"/>
                  </a:lnTo>
                  <a:lnTo>
                    <a:pt x="156854" y="326862"/>
                  </a:lnTo>
                  <a:lnTo>
                    <a:pt x="173240" y="333755"/>
                  </a:lnTo>
                  <a:lnTo>
                    <a:pt x="182403" y="332277"/>
                  </a:lnTo>
                  <a:lnTo>
                    <a:pt x="191149" y="327839"/>
                  </a:lnTo>
                  <a:lnTo>
                    <a:pt x="199477" y="320441"/>
                  </a:lnTo>
                  <a:lnTo>
                    <a:pt x="207390" y="310083"/>
                  </a:lnTo>
                  <a:lnTo>
                    <a:pt x="228155" y="270128"/>
                  </a:lnTo>
                  <a:lnTo>
                    <a:pt x="220116" y="26476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88200" y="342498"/>
              <a:ext cx="244475" cy="209550"/>
            </a:xfrm>
            <a:custGeom>
              <a:avLst/>
              <a:gdLst/>
              <a:ahLst/>
              <a:cxnLst/>
              <a:rect l="l" t="t" r="r" b="b"/>
              <a:pathLst>
                <a:path w="244475" h="209550">
                  <a:moveTo>
                    <a:pt x="235292" y="143103"/>
                  </a:moveTo>
                  <a:lnTo>
                    <a:pt x="232016" y="149948"/>
                  </a:lnTo>
                  <a:lnTo>
                    <a:pt x="227406" y="156578"/>
                  </a:lnTo>
                  <a:lnTo>
                    <a:pt x="221449" y="162966"/>
                  </a:lnTo>
                  <a:lnTo>
                    <a:pt x="214007" y="171005"/>
                  </a:lnTo>
                  <a:lnTo>
                    <a:pt x="207467" y="175031"/>
                  </a:lnTo>
                  <a:lnTo>
                    <a:pt x="201802" y="175031"/>
                  </a:lnTo>
                  <a:lnTo>
                    <a:pt x="194957" y="175031"/>
                  </a:lnTo>
                  <a:lnTo>
                    <a:pt x="191541" y="170561"/>
                  </a:lnTo>
                  <a:lnTo>
                    <a:pt x="191541" y="161632"/>
                  </a:lnTo>
                  <a:lnTo>
                    <a:pt x="197692" y="115484"/>
                  </a:lnTo>
                  <a:lnTo>
                    <a:pt x="207260" y="74057"/>
                  </a:lnTo>
                  <a:lnTo>
                    <a:pt x="210677" y="56011"/>
                  </a:lnTo>
                  <a:lnTo>
                    <a:pt x="212727" y="40630"/>
                  </a:lnTo>
                  <a:lnTo>
                    <a:pt x="213410" y="27914"/>
                  </a:lnTo>
                  <a:lnTo>
                    <a:pt x="212001" y="15703"/>
                  </a:lnTo>
                  <a:lnTo>
                    <a:pt x="207773" y="6980"/>
                  </a:lnTo>
                  <a:lnTo>
                    <a:pt x="200728" y="1745"/>
                  </a:lnTo>
                  <a:lnTo>
                    <a:pt x="190868" y="0"/>
                  </a:lnTo>
                  <a:lnTo>
                    <a:pt x="175716" y="2497"/>
                  </a:lnTo>
                  <a:lnTo>
                    <a:pt x="142231" y="22481"/>
                  </a:lnTo>
                  <a:lnTo>
                    <a:pt x="109692" y="56011"/>
                  </a:lnTo>
                  <a:lnTo>
                    <a:pt x="85803" y="89273"/>
                  </a:lnTo>
                  <a:lnTo>
                    <a:pt x="76123" y="106489"/>
                  </a:lnTo>
                  <a:lnTo>
                    <a:pt x="75222" y="106489"/>
                  </a:lnTo>
                  <a:lnTo>
                    <a:pt x="80696" y="77053"/>
                  </a:lnTo>
                  <a:lnTo>
                    <a:pt x="84605" y="53249"/>
                  </a:lnTo>
                  <a:lnTo>
                    <a:pt x="86950" y="35082"/>
                  </a:lnTo>
                  <a:lnTo>
                    <a:pt x="87731" y="22555"/>
                  </a:lnTo>
                  <a:lnTo>
                    <a:pt x="86545" y="12687"/>
                  </a:lnTo>
                  <a:lnTo>
                    <a:pt x="82988" y="5638"/>
                  </a:lnTo>
                  <a:lnTo>
                    <a:pt x="77058" y="1409"/>
                  </a:lnTo>
                  <a:lnTo>
                    <a:pt x="68757" y="0"/>
                  </a:lnTo>
                  <a:lnTo>
                    <a:pt x="52065" y="3600"/>
                  </a:lnTo>
                  <a:lnTo>
                    <a:pt x="35040" y="14401"/>
                  </a:lnTo>
                  <a:lnTo>
                    <a:pt x="17685" y="32404"/>
                  </a:lnTo>
                  <a:lnTo>
                    <a:pt x="0" y="57607"/>
                  </a:lnTo>
                  <a:lnTo>
                    <a:pt x="8254" y="65862"/>
                  </a:lnTo>
                  <a:lnTo>
                    <a:pt x="15989" y="55003"/>
                  </a:lnTo>
                  <a:lnTo>
                    <a:pt x="20612" y="48742"/>
                  </a:lnTo>
                  <a:lnTo>
                    <a:pt x="22097" y="47104"/>
                  </a:lnTo>
                  <a:lnTo>
                    <a:pt x="28638" y="40119"/>
                  </a:lnTo>
                  <a:lnTo>
                    <a:pt x="35191" y="36614"/>
                  </a:lnTo>
                  <a:lnTo>
                    <a:pt x="41744" y="36614"/>
                  </a:lnTo>
                  <a:lnTo>
                    <a:pt x="47840" y="36614"/>
                  </a:lnTo>
                  <a:lnTo>
                    <a:pt x="50888" y="41173"/>
                  </a:lnTo>
                  <a:lnTo>
                    <a:pt x="50888" y="50266"/>
                  </a:lnTo>
                  <a:lnTo>
                    <a:pt x="50888" y="54749"/>
                  </a:lnTo>
                  <a:lnTo>
                    <a:pt x="50368" y="60566"/>
                  </a:lnTo>
                  <a:lnTo>
                    <a:pt x="49326" y="67729"/>
                  </a:lnTo>
                  <a:lnTo>
                    <a:pt x="29463" y="202920"/>
                  </a:lnTo>
                  <a:lnTo>
                    <a:pt x="33337" y="206946"/>
                  </a:lnTo>
                  <a:lnTo>
                    <a:pt x="38620" y="208965"/>
                  </a:lnTo>
                  <a:lnTo>
                    <a:pt x="45313" y="208965"/>
                  </a:lnTo>
                  <a:lnTo>
                    <a:pt x="55283" y="208965"/>
                  </a:lnTo>
                  <a:lnTo>
                    <a:pt x="60566" y="207238"/>
                  </a:lnTo>
                  <a:lnTo>
                    <a:pt x="61163" y="203809"/>
                  </a:lnTo>
                  <a:lnTo>
                    <a:pt x="65633" y="177850"/>
                  </a:lnTo>
                  <a:lnTo>
                    <a:pt x="70248" y="158112"/>
                  </a:lnTo>
                  <a:lnTo>
                    <a:pt x="87102" y="115696"/>
                  </a:lnTo>
                  <a:lnTo>
                    <a:pt x="115731" y="68343"/>
                  </a:lnTo>
                  <a:lnTo>
                    <a:pt x="147768" y="40140"/>
                  </a:lnTo>
                  <a:lnTo>
                    <a:pt x="163410" y="36614"/>
                  </a:lnTo>
                  <a:lnTo>
                    <a:pt x="171742" y="36614"/>
                  </a:lnTo>
                  <a:lnTo>
                    <a:pt x="175907" y="41084"/>
                  </a:lnTo>
                  <a:lnTo>
                    <a:pt x="175907" y="50012"/>
                  </a:lnTo>
                  <a:lnTo>
                    <a:pt x="175224" y="62742"/>
                  </a:lnTo>
                  <a:lnTo>
                    <a:pt x="173174" y="78166"/>
                  </a:lnTo>
                  <a:lnTo>
                    <a:pt x="169756" y="96284"/>
                  </a:lnTo>
                  <a:lnTo>
                    <a:pt x="164972" y="117094"/>
                  </a:lnTo>
                  <a:lnTo>
                    <a:pt x="160189" y="137908"/>
                  </a:lnTo>
                  <a:lnTo>
                    <a:pt x="156771" y="156025"/>
                  </a:lnTo>
                  <a:lnTo>
                    <a:pt x="154721" y="171447"/>
                  </a:lnTo>
                  <a:lnTo>
                    <a:pt x="154038" y="184175"/>
                  </a:lnTo>
                  <a:lnTo>
                    <a:pt x="155362" y="195019"/>
                  </a:lnTo>
                  <a:lnTo>
                    <a:pt x="159335" y="202766"/>
                  </a:lnTo>
                  <a:lnTo>
                    <a:pt x="165959" y="207415"/>
                  </a:lnTo>
                  <a:lnTo>
                    <a:pt x="175234" y="208965"/>
                  </a:lnTo>
                  <a:lnTo>
                    <a:pt x="186188" y="207682"/>
                  </a:lnTo>
                  <a:lnTo>
                    <a:pt x="221352" y="182617"/>
                  </a:lnTo>
                  <a:lnTo>
                    <a:pt x="244005" y="149136"/>
                  </a:lnTo>
                  <a:lnTo>
                    <a:pt x="235292" y="14310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482121" y="232223"/>
              <a:ext cx="331470" cy="319405"/>
            </a:xfrm>
            <a:custGeom>
              <a:avLst/>
              <a:gdLst/>
              <a:ahLst/>
              <a:cxnLst/>
              <a:rect l="l" t="t" r="r" b="b"/>
              <a:pathLst>
                <a:path w="331470" h="319405">
                  <a:moveTo>
                    <a:pt x="330847" y="0"/>
                  </a:moveTo>
                  <a:lnTo>
                    <a:pt x="167436" y="1117"/>
                  </a:lnTo>
                  <a:lnTo>
                    <a:pt x="123647" y="1298"/>
                  </a:lnTo>
                  <a:lnTo>
                    <a:pt x="81816" y="1173"/>
                  </a:lnTo>
                  <a:lnTo>
                    <a:pt x="41942" y="740"/>
                  </a:lnTo>
                  <a:lnTo>
                    <a:pt x="4025" y="0"/>
                  </a:lnTo>
                  <a:lnTo>
                    <a:pt x="3797" y="12052"/>
                  </a:lnTo>
                  <a:lnTo>
                    <a:pt x="38957" y="27792"/>
                  </a:lnTo>
                  <a:lnTo>
                    <a:pt x="41084" y="44869"/>
                  </a:lnTo>
                  <a:lnTo>
                    <a:pt x="38404" y="274370"/>
                  </a:lnTo>
                  <a:lnTo>
                    <a:pt x="9836" y="306875"/>
                  </a:lnTo>
                  <a:lnTo>
                    <a:pt x="0" y="307403"/>
                  </a:lnTo>
                  <a:lnTo>
                    <a:pt x="0" y="319239"/>
                  </a:lnTo>
                  <a:lnTo>
                    <a:pt x="116979" y="319239"/>
                  </a:lnTo>
                  <a:lnTo>
                    <a:pt x="117208" y="307403"/>
                  </a:lnTo>
                  <a:lnTo>
                    <a:pt x="107285" y="306889"/>
                  </a:lnTo>
                  <a:lnTo>
                    <a:pt x="99177" y="305787"/>
                  </a:lnTo>
                  <a:lnTo>
                    <a:pt x="79476" y="274370"/>
                  </a:lnTo>
                  <a:lnTo>
                    <a:pt x="82829" y="18757"/>
                  </a:lnTo>
                  <a:lnTo>
                    <a:pt x="251599" y="18757"/>
                  </a:lnTo>
                  <a:lnTo>
                    <a:pt x="248246" y="274370"/>
                  </a:lnTo>
                  <a:lnTo>
                    <a:pt x="219691" y="306889"/>
                  </a:lnTo>
                  <a:lnTo>
                    <a:pt x="209854" y="307403"/>
                  </a:lnTo>
                  <a:lnTo>
                    <a:pt x="209854" y="319239"/>
                  </a:lnTo>
                  <a:lnTo>
                    <a:pt x="225451" y="318947"/>
                  </a:lnTo>
                  <a:lnTo>
                    <a:pt x="240771" y="318736"/>
                  </a:lnTo>
                  <a:lnTo>
                    <a:pt x="255812" y="318609"/>
                  </a:lnTo>
                  <a:lnTo>
                    <a:pt x="270573" y="318566"/>
                  </a:lnTo>
                  <a:lnTo>
                    <a:pt x="285056" y="318609"/>
                  </a:lnTo>
                  <a:lnTo>
                    <a:pt x="299261" y="318736"/>
                  </a:lnTo>
                  <a:lnTo>
                    <a:pt x="313187" y="318947"/>
                  </a:lnTo>
                  <a:lnTo>
                    <a:pt x="326834" y="319239"/>
                  </a:lnTo>
                  <a:lnTo>
                    <a:pt x="327050" y="307403"/>
                  </a:lnTo>
                  <a:lnTo>
                    <a:pt x="291501" y="291609"/>
                  </a:lnTo>
                  <a:lnTo>
                    <a:pt x="289318" y="274370"/>
                  </a:lnTo>
                  <a:lnTo>
                    <a:pt x="291998" y="44869"/>
                  </a:lnTo>
                  <a:lnTo>
                    <a:pt x="320996" y="12486"/>
                  </a:lnTo>
                  <a:lnTo>
                    <a:pt x="330847" y="12052"/>
                  </a:lnTo>
                  <a:lnTo>
                    <a:pt x="330847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80806" y="206795"/>
              <a:ext cx="190817" cy="36384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120714" y="342502"/>
              <a:ext cx="243840" cy="313690"/>
            </a:xfrm>
            <a:custGeom>
              <a:avLst/>
              <a:gdLst/>
              <a:ahLst/>
              <a:cxnLst/>
              <a:rect l="l" t="t" r="r" b="b"/>
              <a:pathLst>
                <a:path w="243839" h="313690">
                  <a:moveTo>
                    <a:pt x="235965" y="146672"/>
                  </a:moveTo>
                  <a:lnTo>
                    <a:pt x="228079" y="155155"/>
                  </a:lnTo>
                  <a:lnTo>
                    <a:pt x="222796" y="160883"/>
                  </a:lnTo>
                  <a:lnTo>
                    <a:pt x="220116" y="163868"/>
                  </a:lnTo>
                  <a:lnTo>
                    <a:pt x="213118" y="171310"/>
                  </a:lnTo>
                  <a:lnTo>
                    <a:pt x="206870" y="175018"/>
                  </a:lnTo>
                  <a:lnTo>
                    <a:pt x="201358" y="175018"/>
                  </a:lnTo>
                  <a:lnTo>
                    <a:pt x="196011" y="175018"/>
                  </a:lnTo>
                  <a:lnTo>
                    <a:pt x="193332" y="172567"/>
                  </a:lnTo>
                  <a:lnTo>
                    <a:pt x="193332" y="167652"/>
                  </a:lnTo>
                  <a:lnTo>
                    <a:pt x="198604" y="118350"/>
                  </a:lnTo>
                  <a:lnTo>
                    <a:pt x="215645" y="13169"/>
                  </a:lnTo>
                  <a:lnTo>
                    <a:pt x="207930" y="7409"/>
                  </a:lnTo>
                  <a:lnTo>
                    <a:pt x="201528" y="3294"/>
                  </a:lnTo>
                  <a:lnTo>
                    <a:pt x="196438" y="823"/>
                  </a:lnTo>
                  <a:lnTo>
                    <a:pt x="192658" y="0"/>
                  </a:lnTo>
                  <a:lnTo>
                    <a:pt x="186105" y="0"/>
                  </a:lnTo>
                  <a:lnTo>
                    <a:pt x="181787" y="4762"/>
                  </a:lnTo>
                  <a:lnTo>
                    <a:pt x="179704" y="14287"/>
                  </a:lnTo>
                  <a:lnTo>
                    <a:pt x="174502" y="31689"/>
                  </a:lnTo>
                  <a:lnTo>
                    <a:pt x="153628" y="77118"/>
                  </a:lnTo>
                  <a:lnTo>
                    <a:pt x="119364" y="134544"/>
                  </a:lnTo>
                  <a:lnTo>
                    <a:pt x="88446" y="168140"/>
                  </a:lnTo>
                  <a:lnTo>
                    <a:pt x="76123" y="172338"/>
                  </a:lnTo>
                  <a:lnTo>
                    <a:pt x="70167" y="172338"/>
                  </a:lnTo>
                  <a:lnTo>
                    <a:pt x="67195" y="169443"/>
                  </a:lnTo>
                  <a:lnTo>
                    <a:pt x="67195" y="163639"/>
                  </a:lnTo>
                  <a:lnTo>
                    <a:pt x="67829" y="150130"/>
                  </a:lnTo>
                  <a:lnTo>
                    <a:pt x="69732" y="133721"/>
                  </a:lnTo>
                  <a:lnTo>
                    <a:pt x="72907" y="114411"/>
                  </a:lnTo>
                  <a:lnTo>
                    <a:pt x="77355" y="92201"/>
                  </a:lnTo>
                  <a:lnTo>
                    <a:pt x="81798" y="69992"/>
                  </a:lnTo>
                  <a:lnTo>
                    <a:pt x="84974" y="50682"/>
                  </a:lnTo>
                  <a:lnTo>
                    <a:pt x="86880" y="34273"/>
                  </a:lnTo>
                  <a:lnTo>
                    <a:pt x="87515" y="20764"/>
                  </a:lnTo>
                  <a:lnTo>
                    <a:pt x="86370" y="11680"/>
                  </a:lnTo>
                  <a:lnTo>
                    <a:pt x="82935" y="5191"/>
                  </a:lnTo>
                  <a:lnTo>
                    <a:pt x="77212" y="1297"/>
                  </a:lnTo>
                  <a:lnTo>
                    <a:pt x="69202" y="0"/>
                  </a:lnTo>
                  <a:lnTo>
                    <a:pt x="60315" y="1381"/>
                  </a:lnTo>
                  <a:lnTo>
                    <a:pt x="25153" y="27558"/>
                  </a:lnTo>
                  <a:lnTo>
                    <a:pt x="0" y="58496"/>
                  </a:lnTo>
                  <a:lnTo>
                    <a:pt x="8928" y="66306"/>
                  </a:lnTo>
                  <a:lnTo>
                    <a:pt x="22771" y="47993"/>
                  </a:lnTo>
                  <a:lnTo>
                    <a:pt x="28574" y="40411"/>
                  </a:lnTo>
                  <a:lnTo>
                    <a:pt x="34747" y="36614"/>
                  </a:lnTo>
                  <a:lnTo>
                    <a:pt x="41300" y="36614"/>
                  </a:lnTo>
                  <a:lnTo>
                    <a:pt x="47548" y="36614"/>
                  </a:lnTo>
                  <a:lnTo>
                    <a:pt x="50076" y="40563"/>
                  </a:lnTo>
                  <a:lnTo>
                    <a:pt x="48894" y="48450"/>
                  </a:lnTo>
                  <a:lnTo>
                    <a:pt x="31470" y="171449"/>
                  </a:lnTo>
                  <a:lnTo>
                    <a:pt x="28570" y="190006"/>
                  </a:lnTo>
                  <a:lnTo>
                    <a:pt x="26115" y="205271"/>
                  </a:lnTo>
                  <a:lnTo>
                    <a:pt x="24107" y="217243"/>
                  </a:lnTo>
                  <a:lnTo>
                    <a:pt x="22542" y="225920"/>
                  </a:lnTo>
                  <a:lnTo>
                    <a:pt x="20394" y="240319"/>
                  </a:lnTo>
                  <a:lnTo>
                    <a:pt x="18862" y="254273"/>
                  </a:lnTo>
                  <a:lnTo>
                    <a:pt x="17945" y="267779"/>
                  </a:lnTo>
                  <a:lnTo>
                    <a:pt x="17640" y="280835"/>
                  </a:lnTo>
                  <a:lnTo>
                    <a:pt x="18838" y="294996"/>
                  </a:lnTo>
                  <a:lnTo>
                    <a:pt x="22434" y="305112"/>
                  </a:lnTo>
                  <a:lnTo>
                    <a:pt x="28430" y="311183"/>
                  </a:lnTo>
                  <a:lnTo>
                    <a:pt x="36829" y="313207"/>
                  </a:lnTo>
                  <a:lnTo>
                    <a:pt x="45131" y="311868"/>
                  </a:lnTo>
                  <a:lnTo>
                    <a:pt x="51060" y="307852"/>
                  </a:lnTo>
                  <a:lnTo>
                    <a:pt x="54617" y="301157"/>
                  </a:lnTo>
                  <a:lnTo>
                    <a:pt x="55803" y="291782"/>
                  </a:lnTo>
                  <a:lnTo>
                    <a:pt x="55692" y="284362"/>
                  </a:lnTo>
                  <a:lnTo>
                    <a:pt x="55357" y="275285"/>
                  </a:lnTo>
                  <a:lnTo>
                    <a:pt x="54801" y="264550"/>
                  </a:lnTo>
                  <a:lnTo>
                    <a:pt x="54025" y="252158"/>
                  </a:lnTo>
                  <a:lnTo>
                    <a:pt x="53242" y="239759"/>
                  </a:lnTo>
                  <a:lnTo>
                    <a:pt x="52682" y="229022"/>
                  </a:lnTo>
                  <a:lnTo>
                    <a:pt x="52347" y="219947"/>
                  </a:lnTo>
                  <a:lnTo>
                    <a:pt x="52235" y="212534"/>
                  </a:lnTo>
                  <a:lnTo>
                    <a:pt x="52235" y="208953"/>
                  </a:lnTo>
                  <a:lnTo>
                    <a:pt x="68015" y="205609"/>
                  </a:lnTo>
                  <a:lnTo>
                    <a:pt x="84550" y="195789"/>
                  </a:lnTo>
                  <a:lnTo>
                    <a:pt x="119875" y="156717"/>
                  </a:lnTo>
                  <a:lnTo>
                    <a:pt x="144994" y="120445"/>
                  </a:lnTo>
                  <a:lnTo>
                    <a:pt x="172123" y="79476"/>
                  </a:lnTo>
                  <a:lnTo>
                    <a:pt x="173240" y="79476"/>
                  </a:lnTo>
                  <a:lnTo>
                    <a:pt x="164232" y="120788"/>
                  </a:lnTo>
                  <a:lnTo>
                    <a:pt x="156830" y="161126"/>
                  </a:lnTo>
                  <a:lnTo>
                    <a:pt x="155155" y="185292"/>
                  </a:lnTo>
                  <a:lnTo>
                    <a:pt x="156439" y="195644"/>
                  </a:lnTo>
                  <a:lnTo>
                    <a:pt x="160289" y="203038"/>
                  </a:lnTo>
                  <a:lnTo>
                    <a:pt x="166707" y="207474"/>
                  </a:lnTo>
                  <a:lnTo>
                    <a:pt x="175691" y="208953"/>
                  </a:lnTo>
                  <a:lnTo>
                    <a:pt x="185512" y="207726"/>
                  </a:lnTo>
                  <a:lnTo>
                    <a:pt x="219950" y="183867"/>
                  </a:lnTo>
                  <a:lnTo>
                    <a:pt x="243560" y="153149"/>
                  </a:lnTo>
                  <a:lnTo>
                    <a:pt x="235965" y="146672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422706" y="349425"/>
              <a:ext cx="244475" cy="202565"/>
            </a:xfrm>
            <a:custGeom>
              <a:avLst/>
              <a:gdLst/>
              <a:ahLst/>
              <a:cxnLst/>
              <a:rect l="l" t="t" r="r" b="b"/>
              <a:pathLst>
                <a:path w="244475" h="202565">
                  <a:moveTo>
                    <a:pt x="71437" y="0"/>
                  </a:moveTo>
                  <a:lnTo>
                    <a:pt x="47970" y="2790"/>
                  </a:lnTo>
                  <a:lnTo>
                    <a:pt x="28241" y="11163"/>
                  </a:lnTo>
                  <a:lnTo>
                    <a:pt x="12251" y="25117"/>
                  </a:lnTo>
                  <a:lnTo>
                    <a:pt x="0" y="44653"/>
                  </a:lnTo>
                  <a:lnTo>
                    <a:pt x="9156" y="52019"/>
                  </a:lnTo>
                  <a:lnTo>
                    <a:pt x="14309" y="43449"/>
                  </a:lnTo>
                  <a:lnTo>
                    <a:pt x="19729" y="36275"/>
                  </a:lnTo>
                  <a:lnTo>
                    <a:pt x="54700" y="19217"/>
                  </a:lnTo>
                  <a:lnTo>
                    <a:pt x="64744" y="18757"/>
                  </a:lnTo>
                  <a:lnTo>
                    <a:pt x="77470" y="18757"/>
                  </a:lnTo>
                  <a:lnTo>
                    <a:pt x="69222" y="70696"/>
                  </a:lnTo>
                  <a:lnTo>
                    <a:pt x="56757" y="116090"/>
                  </a:lnTo>
                  <a:lnTo>
                    <a:pt x="43091" y="160515"/>
                  </a:lnTo>
                  <a:lnTo>
                    <a:pt x="11379" y="160515"/>
                  </a:lnTo>
                  <a:lnTo>
                    <a:pt x="8645" y="171925"/>
                  </a:lnTo>
                  <a:lnTo>
                    <a:pt x="6692" y="180493"/>
                  </a:lnTo>
                  <a:lnTo>
                    <a:pt x="5521" y="186216"/>
                  </a:lnTo>
                  <a:lnTo>
                    <a:pt x="5130" y="189090"/>
                  </a:lnTo>
                  <a:lnTo>
                    <a:pt x="5130" y="197713"/>
                  </a:lnTo>
                  <a:lnTo>
                    <a:pt x="9525" y="202031"/>
                  </a:lnTo>
                  <a:lnTo>
                    <a:pt x="18313" y="202031"/>
                  </a:lnTo>
                  <a:lnTo>
                    <a:pt x="53822" y="183000"/>
                  </a:lnTo>
                  <a:lnTo>
                    <a:pt x="84416" y="125907"/>
                  </a:lnTo>
                  <a:lnTo>
                    <a:pt x="99883" y="75233"/>
                  </a:lnTo>
                  <a:lnTo>
                    <a:pt x="110998" y="18757"/>
                  </a:lnTo>
                  <a:lnTo>
                    <a:pt x="166827" y="18757"/>
                  </a:lnTo>
                  <a:lnTo>
                    <a:pt x="139496" y="158496"/>
                  </a:lnTo>
                  <a:lnTo>
                    <a:pt x="138176" y="165341"/>
                  </a:lnTo>
                  <a:lnTo>
                    <a:pt x="137515" y="171450"/>
                  </a:lnTo>
                  <a:lnTo>
                    <a:pt x="137515" y="176809"/>
                  </a:lnTo>
                  <a:lnTo>
                    <a:pt x="138841" y="187844"/>
                  </a:lnTo>
                  <a:lnTo>
                    <a:pt x="142819" y="195726"/>
                  </a:lnTo>
                  <a:lnTo>
                    <a:pt x="149447" y="200455"/>
                  </a:lnTo>
                  <a:lnTo>
                    <a:pt x="158724" y="202031"/>
                  </a:lnTo>
                  <a:lnTo>
                    <a:pt x="169678" y="200748"/>
                  </a:lnTo>
                  <a:lnTo>
                    <a:pt x="204920" y="175609"/>
                  </a:lnTo>
                  <a:lnTo>
                    <a:pt x="227482" y="142201"/>
                  </a:lnTo>
                  <a:lnTo>
                    <a:pt x="218554" y="136182"/>
                  </a:lnTo>
                  <a:lnTo>
                    <a:pt x="215430" y="143027"/>
                  </a:lnTo>
                  <a:lnTo>
                    <a:pt x="210883" y="149644"/>
                  </a:lnTo>
                  <a:lnTo>
                    <a:pt x="204939" y="156044"/>
                  </a:lnTo>
                  <a:lnTo>
                    <a:pt x="197497" y="164084"/>
                  </a:lnTo>
                  <a:lnTo>
                    <a:pt x="190944" y="168097"/>
                  </a:lnTo>
                  <a:lnTo>
                    <a:pt x="185293" y="168097"/>
                  </a:lnTo>
                  <a:lnTo>
                    <a:pt x="178295" y="168097"/>
                  </a:lnTo>
                  <a:lnTo>
                    <a:pt x="174802" y="163487"/>
                  </a:lnTo>
                  <a:lnTo>
                    <a:pt x="174802" y="154254"/>
                  </a:lnTo>
                  <a:lnTo>
                    <a:pt x="174802" y="151434"/>
                  </a:lnTo>
                  <a:lnTo>
                    <a:pt x="175768" y="144957"/>
                  </a:lnTo>
                  <a:lnTo>
                    <a:pt x="177698" y="134835"/>
                  </a:lnTo>
                  <a:lnTo>
                    <a:pt x="200025" y="18757"/>
                  </a:lnTo>
                  <a:lnTo>
                    <a:pt x="241325" y="18757"/>
                  </a:lnTo>
                  <a:lnTo>
                    <a:pt x="244221" y="0"/>
                  </a:lnTo>
                  <a:lnTo>
                    <a:pt x="71437" y="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20935" y="336725"/>
              <a:ext cx="214706" cy="23435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981825" y="342498"/>
              <a:ext cx="244475" cy="209550"/>
            </a:xfrm>
            <a:custGeom>
              <a:avLst/>
              <a:gdLst/>
              <a:ahLst/>
              <a:cxnLst/>
              <a:rect l="l" t="t" r="r" b="b"/>
              <a:pathLst>
                <a:path w="244475" h="209550">
                  <a:moveTo>
                    <a:pt x="235292" y="143103"/>
                  </a:moveTo>
                  <a:lnTo>
                    <a:pt x="232016" y="149948"/>
                  </a:lnTo>
                  <a:lnTo>
                    <a:pt x="227406" y="156578"/>
                  </a:lnTo>
                  <a:lnTo>
                    <a:pt x="221449" y="162966"/>
                  </a:lnTo>
                  <a:lnTo>
                    <a:pt x="214007" y="171005"/>
                  </a:lnTo>
                  <a:lnTo>
                    <a:pt x="207467" y="175031"/>
                  </a:lnTo>
                  <a:lnTo>
                    <a:pt x="201803" y="175031"/>
                  </a:lnTo>
                  <a:lnTo>
                    <a:pt x="194957" y="175031"/>
                  </a:lnTo>
                  <a:lnTo>
                    <a:pt x="191541" y="170561"/>
                  </a:lnTo>
                  <a:lnTo>
                    <a:pt x="191541" y="161632"/>
                  </a:lnTo>
                  <a:lnTo>
                    <a:pt x="197692" y="115484"/>
                  </a:lnTo>
                  <a:lnTo>
                    <a:pt x="207260" y="74057"/>
                  </a:lnTo>
                  <a:lnTo>
                    <a:pt x="210677" y="56011"/>
                  </a:lnTo>
                  <a:lnTo>
                    <a:pt x="212727" y="40630"/>
                  </a:lnTo>
                  <a:lnTo>
                    <a:pt x="213410" y="27914"/>
                  </a:lnTo>
                  <a:lnTo>
                    <a:pt x="212001" y="15703"/>
                  </a:lnTo>
                  <a:lnTo>
                    <a:pt x="207773" y="6980"/>
                  </a:lnTo>
                  <a:lnTo>
                    <a:pt x="200728" y="1745"/>
                  </a:lnTo>
                  <a:lnTo>
                    <a:pt x="190868" y="0"/>
                  </a:lnTo>
                  <a:lnTo>
                    <a:pt x="175716" y="2497"/>
                  </a:lnTo>
                  <a:lnTo>
                    <a:pt x="142231" y="22481"/>
                  </a:lnTo>
                  <a:lnTo>
                    <a:pt x="109692" y="56011"/>
                  </a:lnTo>
                  <a:lnTo>
                    <a:pt x="85803" y="89273"/>
                  </a:lnTo>
                  <a:lnTo>
                    <a:pt x="76123" y="106489"/>
                  </a:lnTo>
                  <a:lnTo>
                    <a:pt x="75222" y="106489"/>
                  </a:lnTo>
                  <a:lnTo>
                    <a:pt x="80696" y="77053"/>
                  </a:lnTo>
                  <a:lnTo>
                    <a:pt x="84605" y="53249"/>
                  </a:lnTo>
                  <a:lnTo>
                    <a:pt x="86950" y="35082"/>
                  </a:lnTo>
                  <a:lnTo>
                    <a:pt x="87731" y="22555"/>
                  </a:lnTo>
                  <a:lnTo>
                    <a:pt x="86545" y="12687"/>
                  </a:lnTo>
                  <a:lnTo>
                    <a:pt x="82988" y="5638"/>
                  </a:lnTo>
                  <a:lnTo>
                    <a:pt x="77058" y="1409"/>
                  </a:lnTo>
                  <a:lnTo>
                    <a:pt x="68757" y="0"/>
                  </a:lnTo>
                  <a:lnTo>
                    <a:pt x="52067" y="3600"/>
                  </a:lnTo>
                  <a:lnTo>
                    <a:pt x="35045" y="14401"/>
                  </a:lnTo>
                  <a:lnTo>
                    <a:pt x="17690" y="32404"/>
                  </a:lnTo>
                  <a:lnTo>
                    <a:pt x="0" y="57607"/>
                  </a:lnTo>
                  <a:lnTo>
                    <a:pt x="8255" y="65862"/>
                  </a:lnTo>
                  <a:lnTo>
                    <a:pt x="15989" y="55003"/>
                  </a:lnTo>
                  <a:lnTo>
                    <a:pt x="20612" y="48742"/>
                  </a:lnTo>
                  <a:lnTo>
                    <a:pt x="22098" y="47104"/>
                  </a:lnTo>
                  <a:lnTo>
                    <a:pt x="28638" y="40119"/>
                  </a:lnTo>
                  <a:lnTo>
                    <a:pt x="35191" y="36614"/>
                  </a:lnTo>
                  <a:lnTo>
                    <a:pt x="41744" y="36614"/>
                  </a:lnTo>
                  <a:lnTo>
                    <a:pt x="47840" y="36614"/>
                  </a:lnTo>
                  <a:lnTo>
                    <a:pt x="50888" y="41173"/>
                  </a:lnTo>
                  <a:lnTo>
                    <a:pt x="50888" y="50266"/>
                  </a:lnTo>
                  <a:lnTo>
                    <a:pt x="50888" y="54749"/>
                  </a:lnTo>
                  <a:lnTo>
                    <a:pt x="50368" y="60566"/>
                  </a:lnTo>
                  <a:lnTo>
                    <a:pt x="49326" y="67729"/>
                  </a:lnTo>
                  <a:lnTo>
                    <a:pt x="29464" y="202920"/>
                  </a:lnTo>
                  <a:lnTo>
                    <a:pt x="33337" y="206946"/>
                  </a:lnTo>
                  <a:lnTo>
                    <a:pt x="38620" y="208965"/>
                  </a:lnTo>
                  <a:lnTo>
                    <a:pt x="45313" y="208965"/>
                  </a:lnTo>
                  <a:lnTo>
                    <a:pt x="55283" y="208965"/>
                  </a:lnTo>
                  <a:lnTo>
                    <a:pt x="60566" y="207238"/>
                  </a:lnTo>
                  <a:lnTo>
                    <a:pt x="61163" y="203809"/>
                  </a:lnTo>
                  <a:lnTo>
                    <a:pt x="65633" y="177850"/>
                  </a:lnTo>
                  <a:lnTo>
                    <a:pt x="70248" y="158112"/>
                  </a:lnTo>
                  <a:lnTo>
                    <a:pt x="87102" y="115696"/>
                  </a:lnTo>
                  <a:lnTo>
                    <a:pt x="115731" y="68343"/>
                  </a:lnTo>
                  <a:lnTo>
                    <a:pt x="147768" y="40140"/>
                  </a:lnTo>
                  <a:lnTo>
                    <a:pt x="163410" y="36614"/>
                  </a:lnTo>
                  <a:lnTo>
                    <a:pt x="171742" y="36614"/>
                  </a:lnTo>
                  <a:lnTo>
                    <a:pt x="175907" y="41084"/>
                  </a:lnTo>
                  <a:lnTo>
                    <a:pt x="175907" y="50012"/>
                  </a:lnTo>
                  <a:lnTo>
                    <a:pt x="175224" y="62742"/>
                  </a:lnTo>
                  <a:lnTo>
                    <a:pt x="173174" y="78166"/>
                  </a:lnTo>
                  <a:lnTo>
                    <a:pt x="169756" y="96284"/>
                  </a:lnTo>
                  <a:lnTo>
                    <a:pt x="164973" y="117094"/>
                  </a:lnTo>
                  <a:lnTo>
                    <a:pt x="160189" y="137908"/>
                  </a:lnTo>
                  <a:lnTo>
                    <a:pt x="156771" y="156025"/>
                  </a:lnTo>
                  <a:lnTo>
                    <a:pt x="154721" y="171447"/>
                  </a:lnTo>
                  <a:lnTo>
                    <a:pt x="154038" y="184175"/>
                  </a:lnTo>
                  <a:lnTo>
                    <a:pt x="155362" y="195019"/>
                  </a:lnTo>
                  <a:lnTo>
                    <a:pt x="159335" y="202766"/>
                  </a:lnTo>
                  <a:lnTo>
                    <a:pt x="165959" y="207415"/>
                  </a:lnTo>
                  <a:lnTo>
                    <a:pt x="175234" y="208965"/>
                  </a:lnTo>
                  <a:lnTo>
                    <a:pt x="186188" y="207682"/>
                  </a:lnTo>
                  <a:lnTo>
                    <a:pt x="221352" y="182617"/>
                  </a:lnTo>
                  <a:lnTo>
                    <a:pt x="244005" y="149136"/>
                  </a:lnTo>
                  <a:lnTo>
                    <a:pt x="235292" y="14310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451689" y="81559"/>
            <a:ext cx="501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315" dirty="0">
                <a:solidFill>
                  <a:srgbClr val="9E0D2B"/>
                </a:solidFill>
                <a:latin typeface="Arial"/>
                <a:cs typeface="Arial"/>
              </a:rPr>
              <a:t>Μ</a:t>
            </a:r>
            <a:r>
              <a:rPr sz="3600" spc="-570" dirty="0">
                <a:solidFill>
                  <a:srgbClr val="9E0D2B"/>
                </a:solidFill>
                <a:latin typeface="Arial"/>
                <a:cs typeface="Arial"/>
              </a:rPr>
              <a:t> </a:t>
            </a:r>
            <a:endParaRPr sz="360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4025">
              <a:lnSpc>
                <a:spcPts val="3254"/>
              </a:lnSpc>
              <a:tabLst>
                <a:tab pos="1983105" algn="l"/>
              </a:tabLst>
            </a:pPr>
            <a:r>
              <a:rPr spc="175" dirty="0"/>
              <a:t>εγάλη	</a:t>
            </a:r>
            <a:r>
              <a:rPr spc="270" dirty="0"/>
              <a:t>Πέμπτη</a:t>
            </a:r>
            <a:r>
              <a:rPr spc="-570" dirty="0"/>
              <a:t> </a:t>
            </a:r>
          </a:p>
        </p:txBody>
      </p:sp>
      <p:grpSp>
        <p:nvGrpSpPr>
          <p:cNvPr id="34" name="object 34"/>
          <p:cNvGrpSpPr/>
          <p:nvPr/>
        </p:nvGrpSpPr>
        <p:grpSpPr>
          <a:xfrm>
            <a:off x="2672714" y="715585"/>
            <a:ext cx="7988934" cy="6839584"/>
            <a:chOff x="2703195" y="721004"/>
            <a:chExt cx="7988934" cy="6839584"/>
          </a:xfrm>
        </p:grpSpPr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80000" y="721004"/>
              <a:ext cx="1331999" cy="18899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03195" y="1217917"/>
              <a:ext cx="5255996" cy="634208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207743" y="1452892"/>
              <a:ext cx="2484755" cy="4485640"/>
            </a:xfrm>
            <a:custGeom>
              <a:avLst/>
              <a:gdLst/>
              <a:ahLst/>
              <a:cxnLst/>
              <a:rect l="l" t="t" r="r" b="b"/>
              <a:pathLst>
                <a:path w="2484754" h="4485640">
                  <a:moveTo>
                    <a:pt x="0" y="0"/>
                  </a:moveTo>
                  <a:lnTo>
                    <a:pt x="2484259" y="0"/>
                  </a:lnTo>
                  <a:lnTo>
                    <a:pt x="2484259" y="4485132"/>
                  </a:lnTo>
                  <a:lnTo>
                    <a:pt x="0" y="448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8165700" y="1357227"/>
            <a:ext cx="24377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4210" algn="l"/>
                <a:tab pos="1318260" algn="l"/>
                <a:tab pos="1837055" algn="l"/>
              </a:tabLst>
            </a:pPr>
            <a:r>
              <a:rPr sz="2200" spc="-65" dirty="0">
                <a:solidFill>
                  <a:srgbClr val="9E0D2B"/>
                </a:solidFill>
                <a:latin typeface="Trebuchet MS"/>
                <a:cs typeface="Trebuchet MS"/>
              </a:rPr>
              <a:t>K</a:t>
            </a:r>
            <a:r>
              <a:rPr sz="2200" spc="-60" dirty="0">
                <a:solidFill>
                  <a:srgbClr val="25408F"/>
                </a:solidFill>
                <a:latin typeface="Arial"/>
                <a:cs typeface="Arial"/>
              </a:rPr>
              <a:t>ατ'	</a:t>
            </a:r>
            <a:r>
              <a:rPr sz="2200" spc="-240" dirty="0">
                <a:solidFill>
                  <a:srgbClr val="25408F"/>
                </a:solidFill>
                <a:latin typeface="Arial"/>
                <a:cs typeface="Arial"/>
              </a:rPr>
              <a:t>αυτή	</a:t>
            </a:r>
            <a:r>
              <a:rPr sz="2200" spc="-215" dirty="0">
                <a:solidFill>
                  <a:srgbClr val="25408F"/>
                </a:solidFill>
                <a:latin typeface="Arial"/>
                <a:cs typeface="Arial"/>
              </a:rPr>
              <a:t>την	</a:t>
            </a:r>
            <a:r>
              <a:rPr sz="2200" spc="-275" dirty="0">
                <a:solidFill>
                  <a:srgbClr val="25408F"/>
                </a:solidFill>
                <a:latin typeface="Arial"/>
                <a:cs typeface="Arial"/>
              </a:rPr>
              <a:t>ημέρα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165739" y="1725578"/>
            <a:ext cx="24377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00430" algn="l"/>
                <a:tab pos="2115185" algn="l"/>
              </a:tabLst>
            </a:pPr>
            <a:r>
              <a:rPr sz="2200" spc="-225" dirty="0">
                <a:solidFill>
                  <a:srgbClr val="25408F"/>
                </a:solidFill>
                <a:latin typeface="Arial"/>
                <a:cs typeface="Arial"/>
              </a:rPr>
              <a:t>επίσης,	</a:t>
            </a:r>
            <a:r>
              <a:rPr sz="2200" spc="-270" dirty="0">
                <a:solidFill>
                  <a:srgbClr val="25408F"/>
                </a:solidFill>
                <a:latin typeface="Arial"/>
                <a:cs typeface="Arial"/>
              </a:rPr>
              <a:t>θυμόμαστε	</a:t>
            </a:r>
            <a:r>
              <a:rPr sz="2200" spc="-254" dirty="0">
                <a:solidFill>
                  <a:srgbClr val="25408F"/>
                </a:solidFill>
                <a:latin typeface="Arial"/>
                <a:cs typeface="Arial"/>
              </a:rPr>
              <a:t>τον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165700" y="2093929"/>
            <a:ext cx="24377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2610" algn="l"/>
                <a:tab pos="1638935" algn="l"/>
                <a:tab pos="2063114" algn="l"/>
              </a:tabLst>
            </a:pPr>
            <a:r>
              <a:rPr sz="2200" spc="-225" dirty="0">
                <a:solidFill>
                  <a:srgbClr val="25408F"/>
                </a:solidFill>
                <a:latin typeface="Arial"/>
                <a:cs typeface="Arial"/>
              </a:rPr>
              <a:t>Ιερό	</a:t>
            </a:r>
            <a:r>
              <a:rPr sz="2200" spc="-190" dirty="0">
                <a:solidFill>
                  <a:srgbClr val="25408F"/>
                </a:solidFill>
                <a:latin typeface="Arial"/>
                <a:cs typeface="Arial"/>
              </a:rPr>
              <a:t>Νιπτήρα.	Το	</a:t>
            </a:r>
            <a:r>
              <a:rPr sz="2200" spc="-360" dirty="0">
                <a:solidFill>
                  <a:srgbClr val="25408F"/>
                </a:solidFill>
                <a:latin typeface="Arial"/>
                <a:cs typeface="Arial"/>
              </a:rPr>
              <a:t>π</a:t>
            </a:r>
            <a:r>
              <a:rPr sz="2200" spc="-240" dirty="0">
                <a:solidFill>
                  <a:srgbClr val="25408F"/>
                </a:solidFill>
                <a:latin typeface="Arial"/>
                <a:cs typeface="Arial"/>
              </a:rPr>
              <a:t>ε</a:t>
            </a:r>
            <a:r>
              <a:rPr sz="2200" spc="204" dirty="0">
                <a:solidFill>
                  <a:srgbClr val="25408F"/>
                </a:solidFill>
                <a:latin typeface="Arial"/>
                <a:cs typeface="Arial"/>
              </a:rPr>
              <a:t>-</a:t>
            </a:r>
            <a:endParaRPr sz="2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165700" y="2462229"/>
            <a:ext cx="24377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5855" algn="l"/>
                <a:tab pos="2089785" algn="l"/>
              </a:tabLst>
            </a:pPr>
            <a:r>
              <a:rPr sz="2200" spc="-175" dirty="0">
                <a:solidFill>
                  <a:srgbClr val="25408F"/>
                </a:solidFill>
                <a:latin typeface="Arial"/>
                <a:cs typeface="Arial"/>
              </a:rPr>
              <a:t>ριστατικό	</a:t>
            </a:r>
            <a:r>
              <a:rPr sz="2200" spc="-245" dirty="0">
                <a:solidFill>
                  <a:srgbClr val="25408F"/>
                </a:solidFill>
                <a:latin typeface="Arial"/>
                <a:cs typeface="Arial"/>
              </a:rPr>
              <a:t>δηλαδή,	</a:t>
            </a:r>
            <a:r>
              <a:rPr sz="2200" spc="-275" dirty="0">
                <a:solidFill>
                  <a:srgbClr val="25408F"/>
                </a:solidFill>
                <a:latin typeface="Arial"/>
                <a:cs typeface="Arial"/>
              </a:rPr>
              <a:t>στο</a:t>
            </a:r>
            <a:endParaRPr sz="2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165700" y="2830529"/>
            <a:ext cx="24377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280" dirty="0">
                <a:solidFill>
                  <a:srgbClr val="25408F"/>
                </a:solidFill>
                <a:latin typeface="Arial"/>
                <a:cs typeface="Arial"/>
              </a:rPr>
              <a:t>οποίο</a:t>
            </a:r>
            <a:r>
              <a:rPr sz="2200" spc="-17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375" dirty="0">
                <a:solidFill>
                  <a:srgbClr val="25408F"/>
                </a:solidFill>
                <a:latin typeface="Arial"/>
                <a:cs typeface="Arial"/>
              </a:rPr>
              <a:t>ο</a:t>
            </a:r>
            <a:r>
              <a:rPr sz="2200" spc="-17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54" dirty="0">
                <a:solidFill>
                  <a:srgbClr val="25408F"/>
                </a:solidFill>
                <a:latin typeface="Arial"/>
                <a:cs typeface="Arial"/>
              </a:rPr>
              <a:t>Κύριος</a:t>
            </a:r>
            <a:r>
              <a:rPr sz="2200" spc="-17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300" dirty="0">
                <a:solidFill>
                  <a:srgbClr val="25408F"/>
                </a:solidFill>
                <a:latin typeface="Arial"/>
                <a:cs typeface="Arial"/>
              </a:rPr>
              <a:t>έπλυνε</a:t>
            </a:r>
            <a:r>
              <a:rPr sz="2200" spc="-17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155" dirty="0">
                <a:solidFill>
                  <a:srgbClr val="25408F"/>
                </a:solidFill>
                <a:latin typeface="Arial"/>
                <a:cs typeface="Arial"/>
              </a:rPr>
              <a:t>τα</a:t>
            </a:r>
            <a:endParaRPr sz="2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165700" y="3198778"/>
            <a:ext cx="24377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254" dirty="0">
                <a:solidFill>
                  <a:srgbClr val="25408F"/>
                </a:solidFill>
                <a:latin typeface="Arial"/>
                <a:cs typeface="Arial"/>
              </a:rPr>
              <a:t>πόδια</a:t>
            </a:r>
            <a:r>
              <a:rPr sz="2200" spc="-1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90" dirty="0">
                <a:solidFill>
                  <a:srgbClr val="25408F"/>
                </a:solidFill>
                <a:latin typeface="Arial"/>
                <a:cs typeface="Arial"/>
              </a:rPr>
              <a:t>των</a:t>
            </a:r>
            <a:r>
              <a:rPr sz="2200" spc="-1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80" dirty="0">
                <a:solidFill>
                  <a:srgbClr val="25408F"/>
                </a:solidFill>
                <a:latin typeface="Arial"/>
                <a:cs typeface="Arial"/>
              </a:rPr>
              <a:t>μαθητών</a:t>
            </a:r>
            <a:r>
              <a:rPr sz="2200" spc="-1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195" dirty="0">
                <a:solidFill>
                  <a:srgbClr val="25408F"/>
                </a:solidFill>
                <a:latin typeface="Arial"/>
                <a:cs typeface="Arial"/>
              </a:rPr>
              <a:t>Του,</a:t>
            </a:r>
            <a:endParaRPr sz="2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165700" y="3567027"/>
            <a:ext cx="24377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215" dirty="0">
                <a:solidFill>
                  <a:srgbClr val="25408F"/>
                </a:solidFill>
                <a:latin typeface="Arial"/>
                <a:cs typeface="Arial"/>
              </a:rPr>
              <a:t>την</a:t>
            </a:r>
            <a:r>
              <a:rPr sz="2200" spc="-7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85" dirty="0">
                <a:solidFill>
                  <a:srgbClr val="25408F"/>
                </a:solidFill>
                <a:latin typeface="Arial"/>
                <a:cs typeface="Arial"/>
              </a:rPr>
              <a:t>Προσευχή</a:t>
            </a:r>
            <a:r>
              <a:rPr sz="2200" spc="-7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60" dirty="0">
                <a:solidFill>
                  <a:srgbClr val="25408F"/>
                </a:solidFill>
                <a:latin typeface="Arial"/>
                <a:cs typeface="Arial"/>
              </a:rPr>
              <a:t>του</a:t>
            </a:r>
            <a:r>
              <a:rPr sz="2200" spc="-7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35" dirty="0">
                <a:solidFill>
                  <a:srgbClr val="25408F"/>
                </a:solidFill>
                <a:latin typeface="Arial"/>
                <a:cs typeface="Arial"/>
              </a:rPr>
              <a:t>Κυρ</a:t>
            </a:r>
            <a:r>
              <a:rPr sz="2200" spc="-95" dirty="0">
                <a:solidFill>
                  <a:srgbClr val="25408F"/>
                </a:solidFill>
                <a:latin typeface="Arial"/>
                <a:cs typeface="Arial"/>
              </a:rPr>
              <a:t>ί</a:t>
            </a:r>
            <a:r>
              <a:rPr sz="2200" spc="204" dirty="0">
                <a:solidFill>
                  <a:srgbClr val="25408F"/>
                </a:solidFill>
                <a:latin typeface="Arial"/>
                <a:cs typeface="Arial"/>
              </a:rPr>
              <a:t>-</a:t>
            </a:r>
            <a:endParaRPr sz="2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165700" y="3902409"/>
            <a:ext cx="2437765" cy="113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9800"/>
              </a:lnSpc>
              <a:spcBef>
                <a:spcPts val="100"/>
              </a:spcBef>
            </a:pPr>
            <a:r>
              <a:rPr sz="2200" spc="-380" dirty="0">
                <a:solidFill>
                  <a:srgbClr val="25408F"/>
                </a:solidFill>
                <a:latin typeface="Arial"/>
                <a:cs typeface="Arial"/>
              </a:rPr>
              <a:t>ου</a:t>
            </a:r>
            <a:r>
              <a:rPr sz="2200" spc="-17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75" dirty="0">
                <a:solidFill>
                  <a:srgbClr val="25408F"/>
                </a:solidFill>
                <a:latin typeface="Arial"/>
                <a:cs typeface="Arial"/>
              </a:rPr>
              <a:t>στο</a:t>
            </a:r>
            <a:r>
              <a:rPr sz="2200" spc="-17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35" dirty="0">
                <a:solidFill>
                  <a:srgbClr val="25408F"/>
                </a:solidFill>
                <a:latin typeface="Arial"/>
                <a:cs typeface="Arial"/>
              </a:rPr>
              <a:t>Όρος</a:t>
            </a:r>
            <a:r>
              <a:rPr sz="2200" spc="-17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90" dirty="0">
                <a:solidFill>
                  <a:srgbClr val="25408F"/>
                </a:solidFill>
                <a:latin typeface="Arial"/>
                <a:cs typeface="Arial"/>
              </a:rPr>
              <a:t>των</a:t>
            </a:r>
            <a:r>
              <a:rPr sz="2200" spc="-17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00" dirty="0">
                <a:solidFill>
                  <a:srgbClr val="25408F"/>
                </a:solidFill>
                <a:latin typeface="Arial"/>
                <a:cs typeface="Arial"/>
              </a:rPr>
              <a:t>Ελαιών  </a:t>
            </a:r>
            <a:r>
              <a:rPr sz="2200" spc="-125" dirty="0">
                <a:solidFill>
                  <a:srgbClr val="25408F"/>
                </a:solidFill>
                <a:latin typeface="Arial"/>
                <a:cs typeface="Arial"/>
              </a:rPr>
              <a:t>και</a:t>
            </a:r>
            <a:r>
              <a:rPr sz="2200" spc="-12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15" dirty="0">
                <a:solidFill>
                  <a:srgbClr val="25408F"/>
                </a:solidFill>
                <a:latin typeface="Arial"/>
                <a:cs typeface="Arial"/>
              </a:rPr>
              <a:t>την</a:t>
            </a:r>
            <a:r>
              <a:rPr sz="2200" spc="-21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75" dirty="0">
                <a:solidFill>
                  <a:srgbClr val="25408F"/>
                </a:solidFill>
                <a:latin typeface="Arial"/>
                <a:cs typeface="Arial"/>
              </a:rPr>
              <a:t>Προδοσία</a:t>
            </a:r>
            <a:r>
              <a:rPr sz="2200" spc="-27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60" dirty="0">
                <a:solidFill>
                  <a:srgbClr val="25408F"/>
                </a:solidFill>
                <a:latin typeface="Arial"/>
                <a:cs typeface="Arial"/>
              </a:rPr>
              <a:t>του </a:t>
            </a:r>
            <a:r>
              <a:rPr sz="2200" spc="-254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04" dirty="0">
                <a:solidFill>
                  <a:srgbClr val="25408F"/>
                </a:solidFill>
                <a:latin typeface="Arial"/>
                <a:cs typeface="Arial"/>
              </a:rPr>
              <a:t>Ιούδα,</a:t>
            </a:r>
            <a:r>
              <a:rPr sz="2200" spc="3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360" dirty="0">
                <a:solidFill>
                  <a:srgbClr val="25408F"/>
                </a:solidFill>
                <a:latin typeface="Arial"/>
                <a:cs typeface="Arial"/>
              </a:rPr>
              <a:t>που</a:t>
            </a:r>
            <a:r>
              <a:rPr sz="2200" spc="-31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90" dirty="0">
                <a:solidFill>
                  <a:srgbClr val="25408F"/>
                </a:solidFill>
                <a:latin typeface="Arial"/>
                <a:cs typeface="Arial"/>
              </a:rPr>
              <a:t>σήμανε</a:t>
            </a:r>
            <a:r>
              <a:rPr sz="2200" spc="-20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125" dirty="0">
                <a:solidFill>
                  <a:srgbClr val="25408F"/>
                </a:solidFill>
                <a:latin typeface="Arial"/>
                <a:cs typeface="Arial"/>
              </a:rPr>
              <a:t>και</a:t>
            </a:r>
            <a:endParaRPr sz="2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165700" y="5040328"/>
            <a:ext cx="24377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215" dirty="0">
                <a:solidFill>
                  <a:srgbClr val="25408F"/>
                </a:solidFill>
                <a:latin typeface="Arial"/>
                <a:cs typeface="Arial"/>
              </a:rPr>
              <a:t>την</a:t>
            </a:r>
            <a:r>
              <a:rPr sz="2200" spc="-16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70" dirty="0">
                <a:solidFill>
                  <a:srgbClr val="25408F"/>
                </a:solidFill>
                <a:latin typeface="Arial"/>
                <a:cs typeface="Arial"/>
              </a:rPr>
              <a:t>αρχή</a:t>
            </a:r>
            <a:r>
              <a:rPr sz="2200" spc="-1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60" dirty="0">
                <a:solidFill>
                  <a:srgbClr val="25408F"/>
                </a:solidFill>
                <a:latin typeface="Arial"/>
                <a:cs typeface="Arial"/>
              </a:rPr>
              <a:t>του</a:t>
            </a:r>
            <a:r>
              <a:rPr sz="2200" spc="-16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300" dirty="0">
                <a:solidFill>
                  <a:srgbClr val="25408F"/>
                </a:solidFill>
                <a:latin typeface="Arial"/>
                <a:cs typeface="Arial"/>
              </a:rPr>
              <a:t>Πάθους</a:t>
            </a:r>
            <a:r>
              <a:rPr sz="2200" spc="-1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200" spc="-260" dirty="0">
                <a:solidFill>
                  <a:srgbClr val="25408F"/>
                </a:solidFill>
                <a:latin typeface="Arial"/>
                <a:cs typeface="Arial"/>
              </a:rPr>
              <a:t>του</a:t>
            </a:r>
            <a:endParaRPr sz="2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165700" y="5408578"/>
            <a:ext cx="7734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225" dirty="0">
                <a:solidFill>
                  <a:srgbClr val="25408F"/>
                </a:solidFill>
                <a:latin typeface="Arial"/>
                <a:cs typeface="Arial"/>
              </a:rPr>
              <a:t>Κυρίου.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0692130" cy="7560309"/>
            <a:chOff x="0" y="12"/>
            <a:chExt cx="10692130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"/>
              <a:ext cx="10692003" cy="75599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0779" y="1082027"/>
              <a:ext cx="5139055" cy="5230495"/>
            </a:xfrm>
            <a:custGeom>
              <a:avLst/>
              <a:gdLst/>
              <a:ahLst/>
              <a:cxnLst/>
              <a:rect l="l" t="t" r="r" b="b"/>
              <a:pathLst>
                <a:path w="5139055" h="5230495">
                  <a:moveTo>
                    <a:pt x="5138928" y="0"/>
                  </a:moveTo>
                  <a:lnTo>
                    <a:pt x="0" y="0"/>
                  </a:lnTo>
                  <a:lnTo>
                    <a:pt x="0" y="5230368"/>
                  </a:lnTo>
                  <a:lnTo>
                    <a:pt x="5138928" y="5230368"/>
                  </a:lnTo>
                  <a:lnTo>
                    <a:pt x="5138928" y="0"/>
                  </a:lnTo>
                  <a:close/>
                </a:path>
              </a:pathLst>
            </a:custGeom>
            <a:solidFill>
              <a:srgbClr val="000000">
                <a:alpha val="2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64727" y="1081519"/>
            <a:ext cx="5047615" cy="520192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6350" algn="just">
              <a:lnSpc>
                <a:spcPts val="2500"/>
              </a:lnSpc>
              <a:spcBef>
                <a:spcPts val="400"/>
              </a:spcBef>
            </a:pPr>
            <a:r>
              <a:rPr sz="2300" spc="-345" dirty="0">
                <a:solidFill>
                  <a:srgbClr val="9E0D2B"/>
                </a:solidFill>
                <a:latin typeface="Trebuchet MS"/>
                <a:cs typeface="Trebuchet MS"/>
              </a:rPr>
              <a:t>H</a:t>
            </a:r>
            <a:r>
              <a:rPr sz="2300" spc="5" dirty="0">
                <a:solidFill>
                  <a:srgbClr val="9E0D2B"/>
                </a:solidFill>
                <a:latin typeface="Trebuchet MS"/>
                <a:cs typeface="Trebuchet MS"/>
              </a:rPr>
              <a:t> </a:t>
            </a:r>
            <a:r>
              <a:rPr sz="2300" spc="-120" dirty="0">
                <a:solidFill>
                  <a:srgbClr val="25408F"/>
                </a:solidFill>
                <a:latin typeface="Arial"/>
                <a:cs typeface="Arial"/>
              </a:rPr>
              <a:t>Μεγάλη</a:t>
            </a:r>
            <a:r>
              <a:rPr sz="2300" spc="-114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35" dirty="0">
                <a:solidFill>
                  <a:srgbClr val="25408F"/>
                </a:solidFill>
                <a:latin typeface="Arial"/>
                <a:cs typeface="Arial"/>
              </a:rPr>
              <a:t>Παρασκευή</a:t>
            </a:r>
            <a:r>
              <a:rPr sz="2300" spc="-229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20" dirty="0">
                <a:solidFill>
                  <a:srgbClr val="25408F"/>
                </a:solidFill>
                <a:latin typeface="Arial"/>
                <a:cs typeface="Arial"/>
              </a:rPr>
              <a:t>είναι</a:t>
            </a:r>
            <a:r>
              <a:rPr sz="2300" spc="-114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75" dirty="0">
                <a:solidFill>
                  <a:srgbClr val="25408F"/>
                </a:solidFill>
                <a:latin typeface="Arial"/>
                <a:cs typeface="Arial"/>
              </a:rPr>
              <a:t>η</a:t>
            </a:r>
            <a:r>
              <a:rPr sz="2300" spc="-27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80" dirty="0">
                <a:solidFill>
                  <a:srgbClr val="25408F"/>
                </a:solidFill>
                <a:latin typeface="Arial"/>
                <a:cs typeface="Arial"/>
              </a:rPr>
              <a:t>πιο</a:t>
            </a:r>
            <a:r>
              <a:rPr sz="2300" spc="-17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90" dirty="0">
                <a:solidFill>
                  <a:srgbClr val="25408F"/>
                </a:solidFill>
                <a:latin typeface="Arial"/>
                <a:cs typeface="Arial"/>
              </a:rPr>
              <a:t>πένθιμη </a:t>
            </a:r>
            <a:r>
              <a:rPr sz="2300" spc="-18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20" dirty="0">
                <a:solidFill>
                  <a:srgbClr val="25408F"/>
                </a:solidFill>
                <a:latin typeface="Arial"/>
                <a:cs typeface="Arial"/>
              </a:rPr>
              <a:t>ημέρ</a:t>
            </a:r>
            <a:r>
              <a:rPr sz="2300" spc="-305" dirty="0">
                <a:solidFill>
                  <a:srgbClr val="25408F"/>
                </a:solidFill>
                <a:latin typeface="Arial"/>
                <a:cs typeface="Arial"/>
              </a:rPr>
              <a:t>α</a:t>
            </a:r>
            <a:r>
              <a:rPr sz="2300" spc="-2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55" dirty="0">
                <a:solidFill>
                  <a:srgbClr val="25408F"/>
                </a:solidFill>
                <a:latin typeface="Arial"/>
                <a:cs typeface="Arial"/>
              </a:rPr>
              <a:t>τη</a:t>
            </a:r>
            <a:r>
              <a:rPr sz="2300" spc="-220" dirty="0">
                <a:solidFill>
                  <a:srgbClr val="25408F"/>
                </a:solidFill>
                <a:latin typeface="Arial"/>
                <a:cs typeface="Arial"/>
              </a:rPr>
              <a:t>ς</a:t>
            </a:r>
            <a:r>
              <a:rPr sz="2300" spc="-2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50" dirty="0">
                <a:solidFill>
                  <a:srgbClr val="25408F"/>
                </a:solidFill>
                <a:latin typeface="Arial"/>
                <a:cs typeface="Arial"/>
              </a:rPr>
              <a:t>Εκκλησία</a:t>
            </a:r>
            <a:r>
              <a:rPr sz="2300" spc="-200" dirty="0">
                <a:solidFill>
                  <a:srgbClr val="25408F"/>
                </a:solidFill>
                <a:latin typeface="Arial"/>
                <a:cs typeface="Arial"/>
              </a:rPr>
              <a:t>ς</a:t>
            </a:r>
            <a:r>
              <a:rPr sz="2300" spc="-2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40" dirty="0">
                <a:solidFill>
                  <a:srgbClr val="25408F"/>
                </a:solidFill>
                <a:latin typeface="Arial"/>
                <a:cs typeface="Arial"/>
              </a:rPr>
              <a:t>μας.</a:t>
            </a:r>
            <a:endParaRPr sz="2300" dirty="0">
              <a:latin typeface="Arial"/>
              <a:cs typeface="Arial"/>
            </a:endParaRPr>
          </a:p>
          <a:p>
            <a:pPr marL="12700" marR="5715" algn="just">
              <a:lnSpc>
                <a:spcPts val="2500"/>
              </a:lnSpc>
              <a:spcBef>
                <a:spcPts val="1000"/>
              </a:spcBef>
            </a:pPr>
            <a:r>
              <a:rPr sz="2300" spc="-135" dirty="0">
                <a:solidFill>
                  <a:srgbClr val="25408F"/>
                </a:solidFill>
                <a:latin typeface="Arial"/>
                <a:cs typeface="Arial"/>
              </a:rPr>
              <a:t>Τιμούμε </a:t>
            </a:r>
            <a:r>
              <a:rPr sz="2300" spc="-130" dirty="0">
                <a:solidFill>
                  <a:srgbClr val="25408F"/>
                </a:solidFill>
                <a:latin typeface="Arial"/>
                <a:cs typeface="Arial"/>
              </a:rPr>
              <a:t>τα </a:t>
            </a:r>
            <a:r>
              <a:rPr sz="2300" spc="-75" dirty="0">
                <a:solidFill>
                  <a:srgbClr val="25408F"/>
                </a:solidFill>
                <a:latin typeface="Arial"/>
                <a:cs typeface="Arial"/>
              </a:rPr>
              <a:t>άγια </a:t>
            </a:r>
            <a:r>
              <a:rPr sz="2300" spc="-204" dirty="0">
                <a:solidFill>
                  <a:srgbClr val="25408F"/>
                </a:solidFill>
                <a:latin typeface="Arial"/>
                <a:cs typeface="Arial"/>
              </a:rPr>
              <a:t>Πάθη </a:t>
            </a:r>
            <a:r>
              <a:rPr sz="2300" spc="-229" dirty="0">
                <a:solidFill>
                  <a:srgbClr val="25408F"/>
                </a:solidFill>
                <a:latin typeface="Arial"/>
                <a:cs typeface="Arial"/>
              </a:rPr>
              <a:t>του </a:t>
            </a:r>
            <a:r>
              <a:rPr sz="2300" spc="-220" dirty="0">
                <a:solidFill>
                  <a:srgbClr val="25408F"/>
                </a:solidFill>
                <a:latin typeface="Arial"/>
                <a:cs typeface="Arial"/>
              </a:rPr>
              <a:t>Κυρίου </a:t>
            </a:r>
            <a:r>
              <a:rPr sz="2300" spc="-225" dirty="0">
                <a:solidFill>
                  <a:srgbClr val="25408F"/>
                </a:solidFill>
                <a:latin typeface="Arial"/>
                <a:cs typeface="Arial"/>
              </a:rPr>
              <a:t>μας </a:t>
            </a:r>
            <a:r>
              <a:rPr sz="2300" spc="-229" dirty="0">
                <a:solidFill>
                  <a:srgbClr val="25408F"/>
                </a:solidFill>
                <a:latin typeface="Arial"/>
                <a:cs typeface="Arial"/>
              </a:rPr>
              <a:t>δηλαδή </a:t>
            </a:r>
            <a:r>
              <a:rPr sz="2300" spc="-62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30" dirty="0">
                <a:solidFill>
                  <a:srgbClr val="25408F"/>
                </a:solidFill>
                <a:latin typeface="Arial"/>
                <a:cs typeface="Arial"/>
              </a:rPr>
              <a:t>τα </a:t>
            </a:r>
            <a:r>
              <a:rPr sz="2300" spc="-135" dirty="0">
                <a:solidFill>
                  <a:srgbClr val="25408F"/>
                </a:solidFill>
                <a:latin typeface="Arial"/>
                <a:cs typeface="Arial"/>
              </a:rPr>
              <a:t>πτυσίματα, </a:t>
            </a:r>
            <a:r>
              <a:rPr sz="2300" spc="-65" dirty="0">
                <a:solidFill>
                  <a:srgbClr val="25408F"/>
                </a:solidFill>
                <a:latin typeface="Arial"/>
                <a:cs typeface="Arial"/>
              </a:rPr>
              <a:t>τις </a:t>
            </a:r>
            <a:r>
              <a:rPr sz="2300" spc="-190" dirty="0">
                <a:solidFill>
                  <a:srgbClr val="25408F"/>
                </a:solidFill>
                <a:latin typeface="Arial"/>
                <a:cs typeface="Arial"/>
              </a:rPr>
              <a:t>ύβρεις, </a:t>
            </a:r>
            <a:r>
              <a:rPr sz="2300" spc="-114" dirty="0">
                <a:solidFill>
                  <a:srgbClr val="25408F"/>
                </a:solidFill>
                <a:latin typeface="Arial"/>
                <a:cs typeface="Arial"/>
              </a:rPr>
              <a:t>τη </a:t>
            </a:r>
            <a:r>
              <a:rPr sz="2300" spc="-145" dirty="0">
                <a:solidFill>
                  <a:srgbClr val="25408F"/>
                </a:solidFill>
                <a:latin typeface="Arial"/>
                <a:cs typeface="Arial"/>
              </a:rPr>
              <a:t>μαστίγωση, </a:t>
            </a:r>
            <a:r>
              <a:rPr sz="2300" spc="-100" dirty="0">
                <a:solidFill>
                  <a:srgbClr val="25408F"/>
                </a:solidFill>
                <a:latin typeface="Arial"/>
                <a:cs typeface="Arial"/>
              </a:rPr>
              <a:t>τα </a:t>
            </a:r>
            <a:r>
              <a:rPr sz="2300" spc="-9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40" dirty="0">
                <a:solidFill>
                  <a:srgbClr val="25408F"/>
                </a:solidFill>
                <a:latin typeface="Arial"/>
                <a:cs typeface="Arial"/>
              </a:rPr>
              <a:t>χτυπήματα</a:t>
            </a:r>
            <a:r>
              <a:rPr sz="2300" spc="-105" dirty="0">
                <a:solidFill>
                  <a:srgbClr val="25408F"/>
                </a:solidFill>
                <a:latin typeface="Arial"/>
                <a:cs typeface="Arial"/>
              </a:rPr>
              <a:t>,</a:t>
            </a:r>
            <a:r>
              <a:rPr sz="2300" spc="-9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10" dirty="0">
                <a:solidFill>
                  <a:srgbClr val="25408F"/>
                </a:solidFill>
                <a:latin typeface="Arial"/>
                <a:cs typeface="Arial"/>
              </a:rPr>
              <a:t>τ</a:t>
            </a:r>
            <a:r>
              <a:rPr sz="2300" spc="-245" dirty="0">
                <a:solidFill>
                  <a:srgbClr val="25408F"/>
                </a:solidFill>
                <a:latin typeface="Arial"/>
                <a:cs typeface="Arial"/>
              </a:rPr>
              <a:t>ο</a:t>
            </a:r>
            <a:r>
              <a:rPr sz="2300" spc="-9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15" dirty="0">
                <a:solidFill>
                  <a:srgbClr val="25408F"/>
                </a:solidFill>
                <a:latin typeface="Arial"/>
                <a:cs typeface="Arial"/>
              </a:rPr>
              <a:t>ακάνθιν</a:t>
            </a:r>
            <a:r>
              <a:rPr sz="2300" spc="-315" dirty="0">
                <a:solidFill>
                  <a:srgbClr val="25408F"/>
                </a:solidFill>
                <a:latin typeface="Arial"/>
                <a:cs typeface="Arial"/>
              </a:rPr>
              <a:t>ο</a:t>
            </a:r>
            <a:r>
              <a:rPr sz="2300" spc="-9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15" dirty="0">
                <a:solidFill>
                  <a:srgbClr val="25408F"/>
                </a:solidFill>
                <a:latin typeface="Arial"/>
                <a:cs typeface="Arial"/>
              </a:rPr>
              <a:t>στεφάν</a:t>
            </a:r>
            <a:r>
              <a:rPr sz="2300" spc="-120" dirty="0">
                <a:solidFill>
                  <a:srgbClr val="25408F"/>
                </a:solidFill>
                <a:latin typeface="Arial"/>
                <a:cs typeface="Arial"/>
              </a:rPr>
              <a:t>ι</a:t>
            </a:r>
            <a:r>
              <a:rPr sz="2300" spc="-9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00" dirty="0">
                <a:solidFill>
                  <a:srgbClr val="25408F"/>
                </a:solidFill>
                <a:latin typeface="Arial"/>
                <a:cs typeface="Arial"/>
              </a:rPr>
              <a:t>κα</a:t>
            </a:r>
            <a:r>
              <a:rPr sz="2300" spc="-70" dirty="0">
                <a:solidFill>
                  <a:srgbClr val="25408F"/>
                </a:solidFill>
                <a:latin typeface="Arial"/>
                <a:cs typeface="Arial"/>
              </a:rPr>
              <a:t>ι</a:t>
            </a:r>
            <a:r>
              <a:rPr sz="2300" spc="-9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90" dirty="0">
                <a:solidFill>
                  <a:srgbClr val="25408F"/>
                </a:solidFill>
                <a:latin typeface="Arial"/>
                <a:cs typeface="Arial"/>
              </a:rPr>
              <a:t>πάν</a:t>
            </a:r>
            <a:r>
              <a:rPr sz="2300" spc="-470" dirty="0">
                <a:solidFill>
                  <a:srgbClr val="25408F"/>
                </a:solidFill>
                <a:latin typeface="Arial"/>
                <a:cs typeface="Arial"/>
              </a:rPr>
              <a:t>ω</a:t>
            </a:r>
            <a:r>
              <a:rPr sz="2300" spc="-9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55" dirty="0">
                <a:solidFill>
                  <a:srgbClr val="25408F"/>
                </a:solidFill>
                <a:latin typeface="Arial"/>
                <a:cs typeface="Arial"/>
              </a:rPr>
              <a:t>απ’  </a:t>
            </a:r>
            <a:r>
              <a:rPr sz="2300" spc="-225" dirty="0">
                <a:solidFill>
                  <a:srgbClr val="25408F"/>
                </a:solidFill>
                <a:latin typeface="Arial"/>
                <a:cs typeface="Arial"/>
              </a:rPr>
              <a:t>όλ</a:t>
            </a:r>
            <a:r>
              <a:rPr sz="2300" spc="-315" dirty="0">
                <a:solidFill>
                  <a:srgbClr val="25408F"/>
                </a:solidFill>
                <a:latin typeface="Arial"/>
                <a:cs typeface="Arial"/>
              </a:rPr>
              <a:t>α</a:t>
            </a:r>
            <a:r>
              <a:rPr sz="2300" spc="-2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60" dirty="0">
                <a:solidFill>
                  <a:srgbClr val="25408F"/>
                </a:solidFill>
                <a:latin typeface="Arial"/>
                <a:cs typeface="Arial"/>
              </a:rPr>
              <a:t>τη</a:t>
            </a:r>
            <a:r>
              <a:rPr sz="2300" spc="-235" dirty="0">
                <a:solidFill>
                  <a:srgbClr val="25408F"/>
                </a:solidFill>
                <a:latin typeface="Arial"/>
                <a:cs typeface="Arial"/>
              </a:rPr>
              <a:t>ν</a:t>
            </a:r>
            <a:r>
              <a:rPr sz="2300" spc="-2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25" dirty="0">
                <a:solidFill>
                  <a:srgbClr val="25408F"/>
                </a:solidFill>
                <a:latin typeface="Arial"/>
                <a:cs typeface="Arial"/>
              </a:rPr>
              <a:t>Σταύρωσ</a:t>
            </a:r>
            <a:r>
              <a:rPr sz="2300" spc="-275" dirty="0">
                <a:solidFill>
                  <a:srgbClr val="25408F"/>
                </a:solidFill>
                <a:latin typeface="Arial"/>
                <a:cs typeface="Arial"/>
              </a:rPr>
              <a:t>η</a:t>
            </a:r>
            <a:r>
              <a:rPr sz="2300" spc="-2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00" dirty="0">
                <a:solidFill>
                  <a:srgbClr val="25408F"/>
                </a:solidFill>
                <a:latin typeface="Arial"/>
                <a:cs typeface="Arial"/>
              </a:rPr>
              <a:t>κα</a:t>
            </a:r>
            <a:r>
              <a:rPr sz="2300" spc="-70" dirty="0">
                <a:solidFill>
                  <a:srgbClr val="25408F"/>
                </a:solidFill>
                <a:latin typeface="Arial"/>
                <a:cs typeface="Arial"/>
              </a:rPr>
              <a:t>ι</a:t>
            </a:r>
            <a:r>
              <a:rPr sz="2300" spc="-2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00" dirty="0">
                <a:solidFill>
                  <a:srgbClr val="25408F"/>
                </a:solidFill>
                <a:latin typeface="Arial"/>
                <a:cs typeface="Arial"/>
              </a:rPr>
              <a:t>το</a:t>
            </a:r>
            <a:r>
              <a:rPr sz="2300" spc="-275" dirty="0">
                <a:solidFill>
                  <a:srgbClr val="25408F"/>
                </a:solidFill>
                <a:latin typeface="Arial"/>
                <a:cs typeface="Arial"/>
              </a:rPr>
              <a:t>ν</a:t>
            </a:r>
            <a:r>
              <a:rPr sz="2300" spc="-2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35" dirty="0">
                <a:solidFill>
                  <a:srgbClr val="25408F"/>
                </a:solidFill>
                <a:latin typeface="Arial"/>
                <a:cs typeface="Arial"/>
              </a:rPr>
              <a:t>θάνατ</a:t>
            </a:r>
            <a:r>
              <a:rPr sz="2300" spc="-320" dirty="0">
                <a:solidFill>
                  <a:srgbClr val="25408F"/>
                </a:solidFill>
                <a:latin typeface="Arial"/>
                <a:cs typeface="Arial"/>
              </a:rPr>
              <a:t>ό</a:t>
            </a:r>
            <a:r>
              <a:rPr sz="2300" spc="-2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40" dirty="0">
                <a:solidFill>
                  <a:srgbClr val="25408F"/>
                </a:solidFill>
                <a:latin typeface="Arial"/>
                <a:cs typeface="Arial"/>
              </a:rPr>
              <a:t>Του.</a:t>
            </a:r>
            <a:endParaRPr sz="2300" dirty="0">
              <a:latin typeface="Arial"/>
              <a:cs typeface="Arial"/>
            </a:endParaRPr>
          </a:p>
          <a:p>
            <a:pPr marL="12700" marR="5080" algn="just">
              <a:lnSpc>
                <a:spcPts val="2500"/>
              </a:lnSpc>
              <a:spcBef>
                <a:spcPts val="1000"/>
              </a:spcBef>
            </a:pPr>
            <a:r>
              <a:rPr sz="2300" spc="-55" dirty="0">
                <a:solidFill>
                  <a:srgbClr val="25408F"/>
                </a:solidFill>
                <a:latin typeface="Arial"/>
                <a:cs typeface="Arial"/>
              </a:rPr>
              <a:t>Όλα </a:t>
            </a:r>
            <a:r>
              <a:rPr sz="2300" spc="-210" dirty="0">
                <a:solidFill>
                  <a:srgbClr val="25408F"/>
                </a:solidFill>
                <a:latin typeface="Arial"/>
                <a:cs typeface="Arial"/>
              </a:rPr>
              <a:t>αυτά</a:t>
            </a:r>
            <a:r>
              <a:rPr sz="2300" spc="-204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30" dirty="0">
                <a:solidFill>
                  <a:srgbClr val="25408F"/>
                </a:solidFill>
                <a:latin typeface="Arial"/>
                <a:cs typeface="Arial"/>
              </a:rPr>
              <a:t>τα </a:t>
            </a:r>
            <a:r>
              <a:rPr sz="2300" spc="-150" dirty="0">
                <a:solidFill>
                  <a:srgbClr val="25408F"/>
                </a:solidFill>
                <a:latin typeface="Arial"/>
                <a:cs typeface="Arial"/>
              </a:rPr>
              <a:t>καταδέχτηκε </a:t>
            </a:r>
            <a:r>
              <a:rPr sz="2300" spc="-90" dirty="0">
                <a:solidFill>
                  <a:srgbClr val="25408F"/>
                </a:solidFill>
                <a:latin typeface="Arial"/>
                <a:cs typeface="Arial"/>
              </a:rPr>
              <a:t>και </a:t>
            </a:r>
            <a:r>
              <a:rPr sz="2300" spc="-130" dirty="0">
                <a:solidFill>
                  <a:srgbClr val="25408F"/>
                </a:solidFill>
                <a:latin typeface="Arial"/>
                <a:cs typeface="Arial"/>
              </a:rPr>
              <a:t>τα </a:t>
            </a:r>
            <a:r>
              <a:rPr sz="2300" spc="-165" dirty="0">
                <a:solidFill>
                  <a:srgbClr val="25408F"/>
                </a:solidFill>
                <a:latin typeface="Arial"/>
                <a:cs typeface="Arial"/>
              </a:rPr>
              <a:t>υπέμεινε, </a:t>
            </a:r>
            <a:r>
              <a:rPr sz="2300" spc="-1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25408F"/>
                </a:solidFill>
                <a:latin typeface="Arial"/>
                <a:cs typeface="Arial"/>
              </a:rPr>
              <a:t>για </a:t>
            </a:r>
            <a:r>
              <a:rPr sz="2300" spc="-310" dirty="0">
                <a:solidFill>
                  <a:srgbClr val="25408F"/>
                </a:solidFill>
                <a:latin typeface="Arial"/>
                <a:cs typeface="Arial"/>
              </a:rPr>
              <a:t>να</a:t>
            </a:r>
            <a:r>
              <a:rPr sz="2300" spc="-30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25" dirty="0">
                <a:solidFill>
                  <a:srgbClr val="25408F"/>
                </a:solidFill>
                <a:latin typeface="Arial"/>
                <a:cs typeface="Arial"/>
              </a:rPr>
              <a:t>μας</a:t>
            </a:r>
            <a:r>
              <a:rPr sz="2300" spc="18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70" dirty="0">
                <a:solidFill>
                  <a:srgbClr val="25408F"/>
                </a:solidFill>
                <a:latin typeface="Arial"/>
                <a:cs typeface="Arial"/>
              </a:rPr>
              <a:t>σώσει</a:t>
            </a:r>
            <a:r>
              <a:rPr sz="2300" spc="10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300" dirty="0">
                <a:solidFill>
                  <a:srgbClr val="25408F"/>
                </a:solidFill>
                <a:latin typeface="Arial"/>
                <a:cs typeface="Arial"/>
              </a:rPr>
              <a:t>από</a:t>
            </a:r>
            <a:r>
              <a:rPr sz="2300" spc="4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25" dirty="0">
                <a:solidFill>
                  <a:srgbClr val="25408F"/>
                </a:solidFill>
                <a:latin typeface="Arial"/>
                <a:cs typeface="Arial"/>
              </a:rPr>
              <a:t>τον</a:t>
            </a:r>
            <a:r>
              <a:rPr sz="2300" spc="19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90" dirty="0">
                <a:solidFill>
                  <a:srgbClr val="25408F"/>
                </a:solidFill>
                <a:latin typeface="Arial"/>
                <a:cs typeface="Arial"/>
              </a:rPr>
              <a:t>αιώνιο </a:t>
            </a:r>
            <a:r>
              <a:rPr sz="2300" spc="-250" dirty="0">
                <a:solidFill>
                  <a:srgbClr val="25408F"/>
                </a:solidFill>
                <a:latin typeface="Arial"/>
                <a:cs typeface="Arial"/>
              </a:rPr>
              <a:t>θάνατο</a:t>
            </a:r>
            <a:r>
              <a:rPr sz="2300" spc="14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70" dirty="0">
                <a:solidFill>
                  <a:srgbClr val="25408F"/>
                </a:solidFill>
                <a:latin typeface="Arial"/>
                <a:cs typeface="Arial"/>
              </a:rPr>
              <a:t>και </a:t>
            </a:r>
            <a:r>
              <a:rPr sz="2300" spc="-6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54" dirty="0">
                <a:solidFill>
                  <a:srgbClr val="25408F"/>
                </a:solidFill>
                <a:latin typeface="Arial"/>
                <a:cs typeface="Arial"/>
              </a:rPr>
              <a:t>ν</a:t>
            </a:r>
            <a:r>
              <a:rPr sz="2300" spc="-370" dirty="0">
                <a:solidFill>
                  <a:srgbClr val="25408F"/>
                </a:solidFill>
                <a:latin typeface="Arial"/>
                <a:cs typeface="Arial"/>
              </a:rPr>
              <a:t>α</a:t>
            </a:r>
            <a:r>
              <a:rPr sz="2300" spc="-4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20" dirty="0">
                <a:solidFill>
                  <a:srgbClr val="25408F"/>
                </a:solidFill>
                <a:latin typeface="Arial"/>
                <a:cs typeface="Arial"/>
              </a:rPr>
              <a:t>μα</a:t>
            </a:r>
            <a:r>
              <a:rPr sz="2300" spc="-235" dirty="0">
                <a:solidFill>
                  <a:srgbClr val="25408F"/>
                </a:solidFill>
                <a:latin typeface="Arial"/>
                <a:cs typeface="Arial"/>
              </a:rPr>
              <a:t>ς</a:t>
            </a:r>
            <a:r>
              <a:rPr sz="2300" spc="-4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85" dirty="0">
                <a:solidFill>
                  <a:srgbClr val="25408F"/>
                </a:solidFill>
                <a:latin typeface="Arial"/>
                <a:cs typeface="Arial"/>
              </a:rPr>
              <a:t>δώσε</a:t>
            </a:r>
            <a:r>
              <a:rPr sz="2300" spc="-130" dirty="0">
                <a:solidFill>
                  <a:srgbClr val="25408F"/>
                </a:solidFill>
                <a:latin typeface="Arial"/>
                <a:cs typeface="Arial"/>
              </a:rPr>
              <a:t>ι</a:t>
            </a:r>
            <a:r>
              <a:rPr sz="2300" spc="-4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60" dirty="0">
                <a:solidFill>
                  <a:srgbClr val="25408F"/>
                </a:solidFill>
                <a:latin typeface="Arial"/>
                <a:cs typeface="Arial"/>
              </a:rPr>
              <a:t>τη</a:t>
            </a:r>
            <a:r>
              <a:rPr sz="2300" spc="-235" dirty="0">
                <a:solidFill>
                  <a:srgbClr val="25408F"/>
                </a:solidFill>
                <a:latin typeface="Arial"/>
                <a:cs typeface="Arial"/>
              </a:rPr>
              <a:t>ν</a:t>
            </a:r>
            <a:r>
              <a:rPr sz="2300" spc="-4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50" dirty="0">
                <a:solidFill>
                  <a:srgbClr val="25408F"/>
                </a:solidFill>
                <a:latin typeface="Arial"/>
                <a:cs typeface="Arial"/>
              </a:rPr>
              <a:t>ευκαιρί</a:t>
            </a:r>
            <a:r>
              <a:rPr sz="2300" spc="-280" dirty="0">
                <a:solidFill>
                  <a:srgbClr val="25408F"/>
                </a:solidFill>
                <a:latin typeface="Arial"/>
                <a:cs typeface="Arial"/>
              </a:rPr>
              <a:t>α</a:t>
            </a:r>
            <a:r>
              <a:rPr sz="2300" spc="-4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54" dirty="0">
                <a:solidFill>
                  <a:srgbClr val="25408F"/>
                </a:solidFill>
                <a:latin typeface="Arial"/>
                <a:cs typeface="Arial"/>
              </a:rPr>
              <a:t>ν</a:t>
            </a:r>
            <a:r>
              <a:rPr sz="2300" spc="-370" dirty="0">
                <a:solidFill>
                  <a:srgbClr val="25408F"/>
                </a:solidFill>
                <a:latin typeface="Arial"/>
                <a:cs typeface="Arial"/>
              </a:rPr>
              <a:t>α</a:t>
            </a:r>
            <a:r>
              <a:rPr sz="2300" spc="-4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29" dirty="0">
                <a:solidFill>
                  <a:srgbClr val="25408F"/>
                </a:solidFill>
                <a:latin typeface="Arial"/>
                <a:cs typeface="Arial"/>
              </a:rPr>
              <a:t>μπούμ</a:t>
            </a:r>
            <a:r>
              <a:rPr sz="2300" spc="-225" dirty="0">
                <a:solidFill>
                  <a:srgbClr val="25408F"/>
                </a:solidFill>
                <a:latin typeface="Arial"/>
                <a:cs typeface="Arial"/>
              </a:rPr>
              <a:t>ε</a:t>
            </a:r>
            <a:r>
              <a:rPr sz="2300" spc="-4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00" dirty="0">
                <a:solidFill>
                  <a:srgbClr val="25408F"/>
                </a:solidFill>
                <a:latin typeface="Arial"/>
                <a:cs typeface="Arial"/>
              </a:rPr>
              <a:t>κα</a:t>
            </a:r>
            <a:r>
              <a:rPr sz="2300" spc="-70" dirty="0">
                <a:solidFill>
                  <a:srgbClr val="25408F"/>
                </a:solidFill>
                <a:latin typeface="Arial"/>
                <a:cs typeface="Arial"/>
              </a:rPr>
              <a:t>ι</a:t>
            </a:r>
            <a:r>
              <a:rPr sz="2300" spc="-4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00" dirty="0">
                <a:solidFill>
                  <a:srgbClr val="25408F"/>
                </a:solidFill>
                <a:latin typeface="Arial"/>
                <a:cs typeface="Arial"/>
              </a:rPr>
              <a:t>πάλι  </a:t>
            </a:r>
            <a:r>
              <a:rPr sz="2300" spc="-250" dirty="0">
                <a:solidFill>
                  <a:srgbClr val="25408F"/>
                </a:solidFill>
                <a:latin typeface="Arial"/>
                <a:cs typeface="Arial"/>
              </a:rPr>
              <a:t>στο</a:t>
            </a:r>
            <a:r>
              <a:rPr sz="2300" spc="-300" dirty="0">
                <a:solidFill>
                  <a:srgbClr val="25408F"/>
                </a:solidFill>
                <a:latin typeface="Arial"/>
                <a:cs typeface="Arial"/>
              </a:rPr>
              <a:t>ν</a:t>
            </a:r>
            <a:r>
              <a:rPr sz="2300" spc="-15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10" dirty="0">
                <a:solidFill>
                  <a:srgbClr val="25408F"/>
                </a:solidFill>
                <a:latin typeface="Arial"/>
                <a:cs typeface="Arial"/>
              </a:rPr>
              <a:t>Παράδεισ</a:t>
            </a:r>
            <a:r>
              <a:rPr sz="2300" spc="-285" dirty="0">
                <a:solidFill>
                  <a:srgbClr val="25408F"/>
                </a:solidFill>
                <a:latin typeface="Arial"/>
                <a:cs typeface="Arial"/>
              </a:rPr>
              <a:t>ο</a:t>
            </a:r>
            <a:r>
              <a:rPr sz="2300" spc="-15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00" dirty="0">
                <a:solidFill>
                  <a:srgbClr val="25408F"/>
                </a:solidFill>
                <a:latin typeface="Arial"/>
                <a:cs typeface="Arial"/>
              </a:rPr>
              <a:t>κα</a:t>
            </a:r>
            <a:r>
              <a:rPr sz="2300" spc="-70" dirty="0">
                <a:solidFill>
                  <a:srgbClr val="25408F"/>
                </a:solidFill>
                <a:latin typeface="Arial"/>
                <a:cs typeface="Arial"/>
              </a:rPr>
              <a:t>ι</a:t>
            </a:r>
            <a:r>
              <a:rPr sz="2300" spc="-15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54" dirty="0">
                <a:solidFill>
                  <a:srgbClr val="25408F"/>
                </a:solidFill>
                <a:latin typeface="Arial"/>
                <a:cs typeface="Arial"/>
              </a:rPr>
              <a:t>ν</a:t>
            </a:r>
            <a:r>
              <a:rPr sz="2300" spc="-370" dirty="0">
                <a:solidFill>
                  <a:srgbClr val="25408F"/>
                </a:solidFill>
                <a:latin typeface="Arial"/>
                <a:cs typeface="Arial"/>
              </a:rPr>
              <a:t>α</a:t>
            </a:r>
            <a:r>
              <a:rPr sz="2300" spc="-150" dirty="0">
                <a:solidFill>
                  <a:srgbClr val="25408F"/>
                </a:solidFill>
                <a:latin typeface="Arial"/>
                <a:cs typeface="Arial"/>
              </a:rPr>
              <a:t> γίνουμ</a:t>
            </a:r>
            <a:r>
              <a:rPr sz="2300" spc="-200" dirty="0">
                <a:solidFill>
                  <a:srgbClr val="25408F"/>
                </a:solidFill>
                <a:latin typeface="Arial"/>
                <a:cs typeface="Arial"/>
              </a:rPr>
              <a:t>ε</a:t>
            </a:r>
            <a:r>
              <a:rPr sz="2300" spc="-15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25" dirty="0">
                <a:solidFill>
                  <a:srgbClr val="25408F"/>
                </a:solidFill>
                <a:latin typeface="Arial"/>
                <a:cs typeface="Arial"/>
              </a:rPr>
              <a:t>κληρονόμο</a:t>
            </a:r>
            <a:r>
              <a:rPr sz="2300" spc="-120" dirty="0">
                <a:solidFill>
                  <a:srgbClr val="25408F"/>
                </a:solidFill>
                <a:latin typeface="Arial"/>
                <a:cs typeface="Arial"/>
              </a:rPr>
              <a:t>ι</a:t>
            </a:r>
            <a:r>
              <a:rPr sz="2300" spc="-15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20" dirty="0">
                <a:solidFill>
                  <a:srgbClr val="25408F"/>
                </a:solidFill>
                <a:latin typeface="Arial"/>
                <a:cs typeface="Arial"/>
              </a:rPr>
              <a:t>της  </a:t>
            </a:r>
            <a:r>
              <a:rPr sz="2300" spc="-145" dirty="0">
                <a:solidFill>
                  <a:srgbClr val="25408F"/>
                </a:solidFill>
                <a:latin typeface="Arial"/>
                <a:cs typeface="Arial"/>
              </a:rPr>
              <a:t>Βασιλεία</a:t>
            </a:r>
            <a:r>
              <a:rPr sz="2300" spc="-210" dirty="0">
                <a:solidFill>
                  <a:srgbClr val="25408F"/>
                </a:solidFill>
                <a:latin typeface="Arial"/>
                <a:cs typeface="Arial"/>
              </a:rPr>
              <a:t>ς</a:t>
            </a:r>
            <a:r>
              <a:rPr sz="2300" spc="-2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40" dirty="0">
                <a:solidFill>
                  <a:srgbClr val="25408F"/>
                </a:solidFill>
                <a:latin typeface="Arial"/>
                <a:cs typeface="Arial"/>
              </a:rPr>
              <a:t>Του.</a:t>
            </a:r>
            <a:endParaRPr sz="2300" dirty="0">
              <a:latin typeface="Arial"/>
              <a:cs typeface="Arial"/>
            </a:endParaRPr>
          </a:p>
          <a:p>
            <a:pPr marL="12700" marR="5080" algn="just">
              <a:lnSpc>
                <a:spcPct val="90500"/>
              </a:lnSpc>
              <a:spcBef>
                <a:spcPts val="965"/>
              </a:spcBef>
            </a:pPr>
            <a:r>
              <a:rPr sz="2300" spc="-110" dirty="0">
                <a:solidFill>
                  <a:srgbClr val="25408F"/>
                </a:solidFill>
                <a:latin typeface="Arial"/>
                <a:cs typeface="Arial"/>
              </a:rPr>
              <a:t>Τη </a:t>
            </a:r>
            <a:r>
              <a:rPr sz="2300" spc="-245" dirty="0">
                <a:solidFill>
                  <a:srgbClr val="25408F"/>
                </a:solidFill>
                <a:latin typeface="Arial"/>
                <a:cs typeface="Arial"/>
              </a:rPr>
              <a:t>μέρα</a:t>
            </a:r>
            <a:r>
              <a:rPr sz="2300" spc="-24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50" dirty="0">
                <a:solidFill>
                  <a:srgbClr val="25408F"/>
                </a:solidFill>
                <a:latin typeface="Arial"/>
                <a:cs typeface="Arial"/>
              </a:rPr>
              <a:t>αυτή, </a:t>
            </a:r>
            <a:r>
              <a:rPr sz="2300" spc="-330" dirty="0">
                <a:solidFill>
                  <a:srgbClr val="25408F"/>
                </a:solidFill>
                <a:latin typeface="Arial"/>
                <a:cs typeface="Arial"/>
              </a:rPr>
              <a:t>σε</a:t>
            </a:r>
            <a:r>
              <a:rPr sz="2300" spc="-32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29" dirty="0">
                <a:solidFill>
                  <a:srgbClr val="25408F"/>
                </a:solidFill>
                <a:latin typeface="Arial"/>
                <a:cs typeface="Arial"/>
              </a:rPr>
              <a:t>ενθύμιση</a:t>
            </a:r>
            <a:r>
              <a:rPr sz="2300" spc="-22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29" dirty="0">
                <a:solidFill>
                  <a:srgbClr val="25408F"/>
                </a:solidFill>
                <a:latin typeface="Arial"/>
                <a:cs typeface="Arial"/>
              </a:rPr>
              <a:t>του</a:t>
            </a:r>
            <a:r>
              <a:rPr sz="2300" spc="-22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60" dirty="0">
                <a:solidFill>
                  <a:srgbClr val="25408F"/>
                </a:solidFill>
                <a:latin typeface="Arial"/>
                <a:cs typeface="Arial"/>
              </a:rPr>
              <a:t>περιστατικού </a:t>
            </a:r>
            <a:r>
              <a:rPr sz="2300" spc="-1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20" dirty="0">
                <a:solidFill>
                  <a:srgbClr val="25408F"/>
                </a:solidFill>
                <a:latin typeface="Arial"/>
                <a:cs typeface="Arial"/>
              </a:rPr>
              <a:t>κατ</a:t>
            </a:r>
            <a:r>
              <a:rPr sz="2300" spc="-220" dirty="0">
                <a:solidFill>
                  <a:srgbClr val="25408F"/>
                </a:solidFill>
                <a:latin typeface="Arial"/>
                <a:cs typeface="Arial"/>
              </a:rPr>
              <a:t>α</a:t>
            </a:r>
            <a:r>
              <a:rPr sz="2300" spc="-7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10" dirty="0">
                <a:solidFill>
                  <a:srgbClr val="25408F"/>
                </a:solidFill>
                <a:latin typeface="Arial"/>
                <a:cs typeface="Arial"/>
              </a:rPr>
              <a:t>τ</a:t>
            </a:r>
            <a:r>
              <a:rPr sz="2300" spc="-245" dirty="0">
                <a:solidFill>
                  <a:srgbClr val="25408F"/>
                </a:solidFill>
                <a:latin typeface="Arial"/>
                <a:cs typeface="Arial"/>
              </a:rPr>
              <a:t>ο</a:t>
            </a:r>
            <a:r>
              <a:rPr sz="2300" spc="-7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20" dirty="0">
                <a:solidFill>
                  <a:srgbClr val="25408F"/>
                </a:solidFill>
                <a:latin typeface="Arial"/>
                <a:cs typeface="Arial"/>
              </a:rPr>
              <a:t>οποί</a:t>
            </a:r>
            <a:r>
              <a:rPr sz="2300" spc="-315" dirty="0">
                <a:solidFill>
                  <a:srgbClr val="25408F"/>
                </a:solidFill>
                <a:latin typeface="Arial"/>
                <a:cs typeface="Arial"/>
              </a:rPr>
              <a:t>ο</a:t>
            </a:r>
            <a:r>
              <a:rPr sz="2300" spc="-7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325" dirty="0">
                <a:solidFill>
                  <a:srgbClr val="25408F"/>
                </a:solidFill>
                <a:latin typeface="Arial"/>
                <a:cs typeface="Arial"/>
              </a:rPr>
              <a:t>έδωσα</a:t>
            </a:r>
            <a:r>
              <a:rPr sz="2300" spc="-330" dirty="0">
                <a:solidFill>
                  <a:srgbClr val="25408F"/>
                </a:solidFill>
                <a:latin typeface="Arial"/>
                <a:cs typeface="Arial"/>
              </a:rPr>
              <a:t>ν</a:t>
            </a:r>
            <a:r>
              <a:rPr sz="2300" spc="-7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50" dirty="0">
                <a:solidFill>
                  <a:srgbClr val="25408F"/>
                </a:solidFill>
                <a:latin typeface="Arial"/>
                <a:cs typeface="Arial"/>
              </a:rPr>
              <a:t>στο</a:t>
            </a:r>
            <a:r>
              <a:rPr sz="2300" spc="-300" dirty="0">
                <a:solidFill>
                  <a:srgbClr val="25408F"/>
                </a:solidFill>
                <a:latin typeface="Arial"/>
                <a:cs typeface="Arial"/>
              </a:rPr>
              <a:t>ν</a:t>
            </a:r>
            <a:r>
              <a:rPr sz="2300" spc="-7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70" dirty="0">
                <a:solidFill>
                  <a:srgbClr val="25408F"/>
                </a:solidFill>
                <a:latin typeface="Arial"/>
                <a:cs typeface="Arial"/>
              </a:rPr>
              <a:t>Χριστ</a:t>
            </a:r>
            <a:r>
              <a:rPr sz="2300" spc="-265" dirty="0">
                <a:solidFill>
                  <a:srgbClr val="25408F"/>
                </a:solidFill>
                <a:latin typeface="Arial"/>
                <a:cs typeface="Arial"/>
              </a:rPr>
              <a:t>ό</a:t>
            </a:r>
            <a:r>
              <a:rPr sz="2300" spc="-7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54" dirty="0">
                <a:solidFill>
                  <a:srgbClr val="25408F"/>
                </a:solidFill>
                <a:latin typeface="Arial"/>
                <a:cs typeface="Arial"/>
              </a:rPr>
              <a:t>ν</a:t>
            </a:r>
            <a:r>
              <a:rPr sz="2300" spc="-370" dirty="0">
                <a:solidFill>
                  <a:srgbClr val="25408F"/>
                </a:solidFill>
                <a:latin typeface="Arial"/>
                <a:cs typeface="Arial"/>
              </a:rPr>
              <a:t>α</a:t>
            </a:r>
            <a:r>
              <a:rPr sz="2300" spc="-7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80" dirty="0">
                <a:solidFill>
                  <a:srgbClr val="25408F"/>
                </a:solidFill>
                <a:latin typeface="Arial"/>
                <a:cs typeface="Arial"/>
              </a:rPr>
              <a:t>πιε</a:t>
            </a:r>
            <a:r>
              <a:rPr sz="2300" spc="-75" dirty="0">
                <a:solidFill>
                  <a:srgbClr val="25408F"/>
                </a:solidFill>
                <a:latin typeface="Arial"/>
                <a:cs typeface="Arial"/>
              </a:rPr>
              <a:t>ι</a:t>
            </a:r>
            <a:r>
              <a:rPr sz="2300" spc="-7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50" dirty="0">
                <a:solidFill>
                  <a:srgbClr val="25408F"/>
                </a:solidFill>
                <a:latin typeface="Arial"/>
                <a:cs typeface="Arial"/>
              </a:rPr>
              <a:t>ξύδι  </a:t>
            </a:r>
            <a:r>
              <a:rPr sz="2300" spc="-225" dirty="0">
                <a:solidFill>
                  <a:srgbClr val="25408F"/>
                </a:solidFill>
                <a:latin typeface="Arial"/>
                <a:cs typeface="Arial"/>
              </a:rPr>
              <a:t>όταν </a:t>
            </a:r>
            <a:r>
              <a:rPr sz="2300" spc="-200" dirty="0">
                <a:solidFill>
                  <a:srgbClr val="25408F"/>
                </a:solidFill>
                <a:latin typeface="Arial"/>
                <a:cs typeface="Arial"/>
              </a:rPr>
              <a:t>βρισκόταν </a:t>
            </a:r>
            <a:r>
              <a:rPr sz="2300" spc="-260" dirty="0">
                <a:solidFill>
                  <a:srgbClr val="25408F"/>
                </a:solidFill>
                <a:latin typeface="Arial"/>
                <a:cs typeface="Arial"/>
              </a:rPr>
              <a:t>στον</a:t>
            </a:r>
            <a:r>
              <a:rPr sz="2300" spc="-254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29" dirty="0">
                <a:solidFill>
                  <a:srgbClr val="25408F"/>
                </a:solidFill>
                <a:latin typeface="Arial"/>
                <a:cs typeface="Arial"/>
              </a:rPr>
              <a:t>σταυρό, </a:t>
            </a:r>
            <a:r>
              <a:rPr sz="2300" spc="-155" dirty="0">
                <a:solidFill>
                  <a:srgbClr val="25408F"/>
                </a:solidFill>
                <a:latin typeface="Arial"/>
                <a:cs typeface="Arial"/>
              </a:rPr>
              <a:t>κάποιοι </a:t>
            </a:r>
            <a:r>
              <a:rPr sz="2300" spc="-180" dirty="0">
                <a:solidFill>
                  <a:srgbClr val="25408F"/>
                </a:solidFill>
                <a:latin typeface="Arial"/>
                <a:cs typeface="Arial"/>
              </a:rPr>
              <a:t>συνηθί- </a:t>
            </a:r>
            <a:r>
              <a:rPr sz="2300" spc="-17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85" dirty="0">
                <a:solidFill>
                  <a:srgbClr val="25408F"/>
                </a:solidFill>
                <a:latin typeface="Arial"/>
                <a:cs typeface="Arial"/>
              </a:rPr>
              <a:t>ζου</a:t>
            </a:r>
            <a:r>
              <a:rPr sz="2300" spc="-340" dirty="0">
                <a:solidFill>
                  <a:srgbClr val="25408F"/>
                </a:solidFill>
                <a:latin typeface="Arial"/>
                <a:cs typeface="Arial"/>
              </a:rPr>
              <a:t>ν</a:t>
            </a:r>
            <a:r>
              <a:rPr sz="2300" spc="-2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54" dirty="0">
                <a:solidFill>
                  <a:srgbClr val="25408F"/>
                </a:solidFill>
                <a:latin typeface="Arial"/>
                <a:cs typeface="Arial"/>
              </a:rPr>
              <a:t>ν</a:t>
            </a:r>
            <a:r>
              <a:rPr sz="2300" spc="-370" dirty="0">
                <a:solidFill>
                  <a:srgbClr val="25408F"/>
                </a:solidFill>
                <a:latin typeface="Arial"/>
                <a:cs typeface="Arial"/>
              </a:rPr>
              <a:t>α</a:t>
            </a:r>
            <a:r>
              <a:rPr sz="2300" spc="-2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245" dirty="0">
                <a:solidFill>
                  <a:srgbClr val="25408F"/>
                </a:solidFill>
                <a:latin typeface="Arial"/>
                <a:cs typeface="Arial"/>
              </a:rPr>
              <a:t>πίνου</a:t>
            </a:r>
            <a:r>
              <a:rPr sz="2300" spc="-305" dirty="0">
                <a:solidFill>
                  <a:srgbClr val="25408F"/>
                </a:solidFill>
                <a:latin typeface="Arial"/>
                <a:cs typeface="Arial"/>
              </a:rPr>
              <a:t>ν</a:t>
            </a:r>
            <a:r>
              <a:rPr sz="2300" spc="-2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2300" spc="-130" dirty="0">
                <a:solidFill>
                  <a:srgbClr val="25408F"/>
                </a:solidFill>
                <a:latin typeface="Arial"/>
                <a:cs typeface="Arial"/>
              </a:rPr>
              <a:t>ξύδι.</a:t>
            </a:r>
            <a:endParaRPr sz="23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27507" y="27838"/>
            <a:ext cx="4806950" cy="692150"/>
            <a:chOff x="327507" y="27838"/>
            <a:chExt cx="4806950" cy="692150"/>
          </a:xfrm>
        </p:grpSpPr>
        <p:sp>
          <p:nvSpPr>
            <p:cNvPr id="7" name="object 7"/>
            <p:cNvSpPr/>
            <p:nvPr/>
          </p:nvSpPr>
          <p:spPr>
            <a:xfrm>
              <a:off x="425170" y="125501"/>
              <a:ext cx="4709160" cy="594360"/>
            </a:xfrm>
            <a:custGeom>
              <a:avLst/>
              <a:gdLst/>
              <a:ahLst/>
              <a:cxnLst/>
              <a:rect l="l" t="t" r="r" b="b"/>
              <a:pathLst>
                <a:path w="4709160" h="594360">
                  <a:moveTo>
                    <a:pt x="4709160" y="0"/>
                  </a:moveTo>
                  <a:lnTo>
                    <a:pt x="0" y="0"/>
                  </a:lnTo>
                  <a:lnTo>
                    <a:pt x="0" y="594359"/>
                  </a:lnTo>
                  <a:lnTo>
                    <a:pt x="4709160" y="594359"/>
                  </a:lnTo>
                  <a:lnTo>
                    <a:pt x="4709160" y="0"/>
                  </a:lnTo>
                  <a:close/>
                </a:path>
              </a:pathLst>
            </a:custGeom>
            <a:solidFill>
              <a:srgbClr val="00000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7507" y="27838"/>
              <a:ext cx="4723130" cy="617220"/>
            </a:xfrm>
            <a:custGeom>
              <a:avLst/>
              <a:gdLst/>
              <a:ahLst/>
              <a:cxnLst/>
              <a:rect l="l" t="t" r="r" b="b"/>
              <a:pathLst>
                <a:path w="4723130" h="617220">
                  <a:moveTo>
                    <a:pt x="4722876" y="0"/>
                  </a:moveTo>
                  <a:lnTo>
                    <a:pt x="0" y="0"/>
                  </a:lnTo>
                  <a:lnTo>
                    <a:pt x="0" y="617220"/>
                  </a:lnTo>
                  <a:lnTo>
                    <a:pt x="4722876" y="617220"/>
                  </a:lnTo>
                  <a:lnTo>
                    <a:pt x="4722876" y="0"/>
                  </a:lnTo>
                  <a:close/>
                </a:path>
              </a:pathLst>
            </a:custGeom>
            <a:solidFill>
              <a:srgbClr val="FFFFF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7984" y="127924"/>
              <a:ext cx="398780" cy="319405"/>
            </a:xfrm>
            <a:custGeom>
              <a:avLst/>
              <a:gdLst/>
              <a:ahLst/>
              <a:cxnLst/>
              <a:rect l="l" t="t" r="r" b="b"/>
              <a:pathLst>
                <a:path w="398780" h="319405">
                  <a:moveTo>
                    <a:pt x="398259" y="307403"/>
                  </a:moveTo>
                  <a:lnTo>
                    <a:pt x="358079" y="292053"/>
                  </a:lnTo>
                  <a:lnTo>
                    <a:pt x="325031" y="43091"/>
                  </a:lnTo>
                  <a:lnTo>
                    <a:pt x="324586" y="39509"/>
                  </a:lnTo>
                  <a:lnTo>
                    <a:pt x="324370" y="36766"/>
                  </a:lnTo>
                  <a:lnTo>
                    <a:pt x="324370" y="34823"/>
                  </a:lnTo>
                  <a:lnTo>
                    <a:pt x="324370" y="24701"/>
                  </a:lnTo>
                  <a:lnTo>
                    <a:pt x="328015" y="18084"/>
                  </a:lnTo>
                  <a:lnTo>
                    <a:pt x="335305" y="14960"/>
                  </a:lnTo>
                  <a:lnTo>
                    <a:pt x="339775" y="13017"/>
                  </a:lnTo>
                  <a:lnTo>
                    <a:pt x="347802" y="12052"/>
                  </a:lnTo>
                  <a:lnTo>
                    <a:pt x="359410" y="12052"/>
                  </a:lnTo>
                  <a:lnTo>
                    <a:pt x="359638" y="0"/>
                  </a:lnTo>
                  <a:lnTo>
                    <a:pt x="319913" y="889"/>
                  </a:lnTo>
                  <a:lnTo>
                    <a:pt x="309130" y="1005"/>
                  </a:lnTo>
                  <a:lnTo>
                    <a:pt x="298880" y="896"/>
                  </a:lnTo>
                  <a:lnTo>
                    <a:pt x="289160" y="562"/>
                  </a:lnTo>
                  <a:lnTo>
                    <a:pt x="279971" y="0"/>
                  </a:lnTo>
                  <a:lnTo>
                    <a:pt x="196253" y="258216"/>
                  </a:lnTo>
                  <a:lnTo>
                    <a:pt x="86169" y="0"/>
                  </a:lnTo>
                  <a:lnTo>
                    <a:pt x="51524" y="85"/>
                  </a:lnTo>
                  <a:lnTo>
                    <a:pt x="26171" y="114"/>
                  </a:lnTo>
                  <a:lnTo>
                    <a:pt x="10109" y="85"/>
                  </a:lnTo>
                  <a:lnTo>
                    <a:pt x="3340" y="0"/>
                  </a:lnTo>
                  <a:lnTo>
                    <a:pt x="3340" y="12052"/>
                  </a:lnTo>
                  <a:lnTo>
                    <a:pt x="45589" y="23326"/>
                  </a:lnTo>
                  <a:lnTo>
                    <a:pt x="55359" y="36614"/>
                  </a:lnTo>
                  <a:lnTo>
                    <a:pt x="40843" y="263423"/>
                  </a:lnTo>
                  <a:lnTo>
                    <a:pt x="28289" y="302501"/>
                  </a:lnTo>
                  <a:lnTo>
                    <a:pt x="0" y="307403"/>
                  </a:lnTo>
                  <a:lnTo>
                    <a:pt x="0" y="319239"/>
                  </a:lnTo>
                  <a:lnTo>
                    <a:pt x="101790" y="319239"/>
                  </a:lnTo>
                  <a:lnTo>
                    <a:pt x="102019" y="307403"/>
                  </a:lnTo>
                  <a:lnTo>
                    <a:pt x="91567" y="307305"/>
                  </a:lnTo>
                  <a:lnTo>
                    <a:pt x="83434" y="307012"/>
                  </a:lnTo>
                  <a:lnTo>
                    <a:pt x="77617" y="306524"/>
                  </a:lnTo>
                  <a:lnTo>
                    <a:pt x="74117" y="305841"/>
                  </a:lnTo>
                  <a:lnTo>
                    <a:pt x="65773" y="303009"/>
                  </a:lnTo>
                  <a:lnTo>
                    <a:pt x="61607" y="295643"/>
                  </a:lnTo>
                  <a:lnTo>
                    <a:pt x="61607" y="283743"/>
                  </a:lnTo>
                  <a:lnTo>
                    <a:pt x="62615" y="233289"/>
                  </a:lnTo>
                  <a:lnTo>
                    <a:pt x="65633" y="173901"/>
                  </a:lnTo>
                  <a:lnTo>
                    <a:pt x="72555" y="64071"/>
                  </a:lnTo>
                  <a:lnTo>
                    <a:pt x="73444" y="64071"/>
                  </a:lnTo>
                  <a:lnTo>
                    <a:pt x="181038" y="319239"/>
                  </a:lnTo>
                  <a:lnTo>
                    <a:pt x="196456" y="319239"/>
                  </a:lnTo>
                  <a:lnTo>
                    <a:pt x="285292" y="48221"/>
                  </a:lnTo>
                  <a:lnTo>
                    <a:pt x="286080" y="48234"/>
                  </a:lnTo>
                  <a:lnTo>
                    <a:pt x="311213" y="275285"/>
                  </a:lnTo>
                  <a:lnTo>
                    <a:pt x="311645" y="277964"/>
                  </a:lnTo>
                  <a:lnTo>
                    <a:pt x="311861" y="281076"/>
                  </a:lnTo>
                  <a:lnTo>
                    <a:pt x="311861" y="284645"/>
                  </a:lnTo>
                  <a:lnTo>
                    <a:pt x="311861" y="295656"/>
                  </a:lnTo>
                  <a:lnTo>
                    <a:pt x="272796" y="307403"/>
                  </a:lnTo>
                  <a:lnTo>
                    <a:pt x="272796" y="319239"/>
                  </a:lnTo>
                  <a:lnTo>
                    <a:pt x="398259" y="319239"/>
                  </a:lnTo>
                  <a:lnTo>
                    <a:pt x="398259" y="30740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2958" y="225506"/>
              <a:ext cx="190830" cy="24083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32019" y="237757"/>
              <a:ext cx="203835" cy="313690"/>
            </a:xfrm>
            <a:custGeom>
              <a:avLst/>
              <a:gdLst/>
              <a:ahLst/>
              <a:cxnLst/>
              <a:rect l="l" t="t" r="r" b="b"/>
              <a:pathLst>
                <a:path w="203834" h="313690">
                  <a:moveTo>
                    <a:pt x="184061" y="0"/>
                  </a:moveTo>
                  <a:lnTo>
                    <a:pt x="165844" y="46771"/>
                  </a:lnTo>
                  <a:lnTo>
                    <a:pt x="163087" y="68537"/>
                  </a:lnTo>
                  <a:lnTo>
                    <a:pt x="152057" y="106705"/>
                  </a:lnTo>
                  <a:lnTo>
                    <a:pt x="120615" y="157906"/>
                  </a:lnTo>
                  <a:lnTo>
                    <a:pt x="104787" y="177482"/>
                  </a:lnTo>
                  <a:lnTo>
                    <a:pt x="101261" y="137689"/>
                  </a:lnTo>
                  <a:lnTo>
                    <a:pt x="95367" y="99347"/>
                  </a:lnTo>
                  <a:lnTo>
                    <a:pt x="76479" y="27012"/>
                  </a:lnTo>
                  <a:lnTo>
                    <a:pt x="45491" y="0"/>
                  </a:lnTo>
                  <a:lnTo>
                    <a:pt x="38033" y="1228"/>
                  </a:lnTo>
                  <a:lnTo>
                    <a:pt x="11985" y="29243"/>
                  </a:lnTo>
                  <a:lnTo>
                    <a:pt x="0" y="52679"/>
                  </a:lnTo>
                  <a:lnTo>
                    <a:pt x="12064" y="59385"/>
                  </a:lnTo>
                  <a:lnTo>
                    <a:pt x="13246" y="54178"/>
                  </a:lnTo>
                  <a:lnTo>
                    <a:pt x="15557" y="49034"/>
                  </a:lnTo>
                  <a:lnTo>
                    <a:pt x="18986" y="43980"/>
                  </a:lnTo>
                  <a:lnTo>
                    <a:pt x="23291" y="37579"/>
                  </a:lnTo>
                  <a:lnTo>
                    <a:pt x="27533" y="34378"/>
                  </a:lnTo>
                  <a:lnTo>
                    <a:pt x="31699" y="34378"/>
                  </a:lnTo>
                  <a:lnTo>
                    <a:pt x="41900" y="39105"/>
                  </a:lnTo>
                  <a:lnTo>
                    <a:pt x="60542" y="76914"/>
                  </a:lnTo>
                  <a:lnTo>
                    <a:pt x="74203" y="136276"/>
                  </a:lnTo>
                  <a:lnTo>
                    <a:pt x="81127" y="184573"/>
                  </a:lnTo>
                  <a:lnTo>
                    <a:pt x="82829" y="206590"/>
                  </a:lnTo>
                  <a:lnTo>
                    <a:pt x="62710" y="233729"/>
                  </a:lnTo>
                  <a:lnTo>
                    <a:pt x="48339" y="256717"/>
                  </a:lnTo>
                  <a:lnTo>
                    <a:pt x="39716" y="275553"/>
                  </a:lnTo>
                  <a:lnTo>
                    <a:pt x="36842" y="290233"/>
                  </a:lnTo>
                  <a:lnTo>
                    <a:pt x="38097" y="300477"/>
                  </a:lnTo>
                  <a:lnTo>
                    <a:pt x="41863" y="307795"/>
                  </a:lnTo>
                  <a:lnTo>
                    <a:pt x="48142" y="312187"/>
                  </a:lnTo>
                  <a:lnTo>
                    <a:pt x="56934" y="313651"/>
                  </a:lnTo>
                  <a:lnTo>
                    <a:pt x="67899" y="310584"/>
                  </a:lnTo>
                  <a:lnTo>
                    <a:pt x="94437" y="264579"/>
                  </a:lnTo>
                  <a:lnTo>
                    <a:pt x="104940" y="212667"/>
                  </a:lnTo>
                  <a:lnTo>
                    <a:pt x="105816" y="196977"/>
                  </a:lnTo>
                  <a:lnTo>
                    <a:pt x="131186" y="163168"/>
                  </a:lnTo>
                  <a:lnTo>
                    <a:pt x="161328" y="122901"/>
                  </a:lnTo>
                  <a:lnTo>
                    <a:pt x="182507" y="90988"/>
                  </a:lnTo>
                  <a:lnTo>
                    <a:pt x="201261" y="46596"/>
                  </a:lnTo>
                  <a:lnTo>
                    <a:pt x="203606" y="27660"/>
                  </a:lnTo>
                  <a:lnTo>
                    <a:pt x="202384" y="15559"/>
                  </a:lnTo>
                  <a:lnTo>
                    <a:pt x="198720" y="6915"/>
                  </a:lnTo>
                  <a:lnTo>
                    <a:pt x="192612" y="1728"/>
                  </a:lnTo>
                  <a:lnTo>
                    <a:pt x="184061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3371" y="102495"/>
              <a:ext cx="228765" cy="36428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650955" y="121221"/>
              <a:ext cx="228600" cy="334010"/>
            </a:xfrm>
            <a:custGeom>
              <a:avLst/>
              <a:gdLst/>
              <a:ahLst/>
              <a:cxnLst/>
              <a:rect l="l" t="t" r="r" b="b"/>
              <a:pathLst>
                <a:path w="228600" h="334009">
                  <a:moveTo>
                    <a:pt x="220116" y="264769"/>
                  </a:moveTo>
                  <a:lnTo>
                    <a:pt x="215645" y="271767"/>
                  </a:lnTo>
                  <a:lnTo>
                    <a:pt x="211188" y="278828"/>
                  </a:lnTo>
                  <a:lnTo>
                    <a:pt x="206717" y="285978"/>
                  </a:lnTo>
                  <a:lnTo>
                    <a:pt x="200469" y="293712"/>
                  </a:lnTo>
                  <a:lnTo>
                    <a:pt x="193471" y="297586"/>
                  </a:lnTo>
                  <a:lnTo>
                    <a:pt x="185737" y="297586"/>
                  </a:lnTo>
                  <a:lnTo>
                    <a:pt x="156896" y="269082"/>
                  </a:lnTo>
                  <a:lnTo>
                    <a:pt x="146602" y="228299"/>
                  </a:lnTo>
                  <a:lnTo>
                    <a:pt x="140239" y="177174"/>
                  </a:lnTo>
                  <a:lnTo>
                    <a:pt x="135141" y="114709"/>
                  </a:lnTo>
                  <a:lnTo>
                    <a:pt x="132935" y="91590"/>
                  </a:lnTo>
                  <a:lnTo>
                    <a:pt x="124510" y="53121"/>
                  </a:lnTo>
                  <a:lnTo>
                    <a:pt x="94978" y="12060"/>
                  </a:lnTo>
                  <a:lnTo>
                    <a:pt x="60947" y="0"/>
                  </a:lnTo>
                  <a:lnTo>
                    <a:pt x="52463" y="0"/>
                  </a:lnTo>
                  <a:lnTo>
                    <a:pt x="44792" y="2235"/>
                  </a:lnTo>
                  <a:lnTo>
                    <a:pt x="37947" y="6705"/>
                  </a:lnTo>
                  <a:lnTo>
                    <a:pt x="30060" y="11760"/>
                  </a:lnTo>
                  <a:lnTo>
                    <a:pt x="26123" y="18313"/>
                  </a:lnTo>
                  <a:lnTo>
                    <a:pt x="26123" y="26352"/>
                  </a:lnTo>
                  <a:lnTo>
                    <a:pt x="26123" y="35877"/>
                  </a:lnTo>
                  <a:lnTo>
                    <a:pt x="31546" y="40639"/>
                  </a:lnTo>
                  <a:lnTo>
                    <a:pt x="42417" y="40639"/>
                  </a:lnTo>
                  <a:lnTo>
                    <a:pt x="45097" y="40639"/>
                  </a:lnTo>
                  <a:lnTo>
                    <a:pt x="49034" y="40043"/>
                  </a:lnTo>
                  <a:lnTo>
                    <a:pt x="54241" y="38849"/>
                  </a:lnTo>
                  <a:lnTo>
                    <a:pt x="59461" y="37655"/>
                  </a:lnTo>
                  <a:lnTo>
                    <a:pt x="63398" y="37058"/>
                  </a:lnTo>
                  <a:lnTo>
                    <a:pt x="66078" y="37058"/>
                  </a:lnTo>
                  <a:lnTo>
                    <a:pt x="106375" y="53695"/>
                  </a:lnTo>
                  <a:lnTo>
                    <a:pt x="121665" y="95554"/>
                  </a:lnTo>
                  <a:lnTo>
                    <a:pt x="117863" y="108513"/>
                  </a:lnTo>
                  <a:lnTo>
                    <a:pt x="106456" y="131995"/>
                  </a:lnTo>
                  <a:lnTo>
                    <a:pt x="87445" y="166001"/>
                  </a:lnTo>
                  <a:lnTo>
                    <a:pt x="60832" y="210527"/>
                  </a:lnTo>
                  <a:lnTo>
                    <a:pt x="34220" y="254530"/>
                  </a:lnTo>
                  <a:lnTo>
                    <a:pt x="15209" y="286983"/>
                  </a:lnTo>
                  <a:lnTo>
                    <a:pt x="3802" y="307884"/>
                  </a:lnTo>
                  <a:lnTo>
                    <a:pt x="0" y="317233"/>
                  </a:lnTo>
                  <a:lnTo>
                    <a:pt x="0" y="322440"/>
                  </a:lnTo>
                  <a:lnTo>
                    <a:pt x="5803" y="325043"/>
                  </a:lnTo>
                  <a:lnTo>
                    <a:pt x="17411" y="325043"/>
                  </a:lnTo>
                  <a:lnTo>
                    <a:pt x="126580" y="165874"/>
                  </a:lnTo>
                  <a:lnTo>
                    <a:pt x="127428" y="184460"/>
                  </a:lnTo>
                  <a:lnTo>
                    <a:pt x="129476" y="223469"/>
                  </a:lnTo>
                  <a:lnTo>
                    <a:pt x="134975" y="271717"/>
                  </a:lnTo>
                  <a:lnTo>
                    <a:pt x="156854" y="326862"/>
                  </a:lnTo>
                  <a:lnTo>
                    <a:pt x="173240" y="333755"/>
                  </a:lnTo>
                  <a:lnTo>
                    <a:pt x="182403" y="332277"/>
                  </a:lnTo>
                  <a:lnTo>
                    <a:pt x="191149" y="327839"/>
                  </a:lnTo>
                  <a:lnTo>
                    <a:pt x="199477" y="320441"/>
                  </a:lnTo>
                  <a:lnTo>
                    <a:pt x="207390" y="310083"/>
                  </a:lnTo>
                  <a:lnTo>
                    <a:pt x="228155" y="270128"/>
                  </a:lnTo>
                  <a:lnTo>
                    <a:pt x="220116" y="26476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30405" y="238199"/>
              <a:ext cx="244475" cy="209550"/>
            </a:xfrm>
            <a:custGeom>
              <a:avLst/>
              <a:gdLst/>
              <a:ahLst/>
              <a:cxnLst/>
              <a:rect l="l" t="t" r="r" b="b"/>
              <a:pathLst>
                <a:path w="244475" h="209550">
                  <a:moveTo>
                    <a:pt x="235292" y="143103"/>
                  </a:moveTo>
                  <a:lnTo>
                    <a:pt x="232016" y="149948"/>
                  </a:lnTo>
                  <a:lnTo>
                    <a:pt x="227406" y="156578"/>
                  </a:lnTo>
                  <a:lnTo>
                    <a:pt x="221449" y="162966"/>
                  </a:lnTo>
                  <a:lnTo>
                    <a:pt x="214007" y="171005"/>
                  </a:lnTo>
                  <a:lnTo>
                    <a:pt x="207467" y="175031"/>
                  </a:lnTo>
                  <a:lnTo>
                    <a:pt x="201802" y="175031"/>
                  </a:lnTo>
                  <a:lnTo>
                    <a:pt x="194957" y="175031"/>
                  </a:lnTo>
                  <a:lnTo>
                    <a:pt x="191541" y="170561"/>
                  </a:lnTo>
                  <a:lnTo>
                    <a:pt x="191541" y="161632"/>
                  </a:lnTo>
                  <a:lnTo>
                    <a:pt x="197692" y="115484"/>
                  </a:lnTo>
                  <a:lnTo>
                    <a:pt x="207260" y="74057"/>
                  </a:lnTo>
                  <a:lnTo>
                    <a:pt x="210677" y="56011"/>
                  </a:lnTo>
                  <a:lnTo>
                    <a:pt x="212727" y="40630"/>
                  </a:lnTo>
                  <a:lnTo>
                    <a:pt x="213410" y="27914"/>
                  </a:lnTo>
                  <a:lnTo>
                    <a:pt x="212001" y="15703"/>
                  </a:lnTo>
                  <a:lnTo>
                    <a:pt x="207773" y="6980"/>
                  </a:lnTo>
                  <a:lnTo>
                    <a:pt x="200728" y="1745"/>
                  </a:lnTo>
                  <a:lnTo>
                    <a:pt x="190868" y="0"/>
                  </a:lnTo>
                  <a:lnTo>
                    <a:pt x="175716" y="2497"/>
                  </a:lnTo>
                  <a:lnTo>
                    <a:pt x="142231" y="22481"/>
                  </a:lnTo>
                  <a:lnTo>
                    <a:pt x="109692" y="56011"/>
                  </a:lnTo>
                  <a:lnTo>
                    <a:pt x="85803" y="89273"/>
                  </a:lnTo>
                  <a:lnTo>
                    <a:pt x="76123" y="106489"/>
                  </a:lnTo>
                  <a:lnTo>
                    <a:pt x="75222" y="106489"/>
                  </a:lnTo>
                  <a:lnTo>
                    <a:pt x="80696" y="77053"/>
                  </a:lnTo>
                  <a:lnTo>
                    <a:pt x="84605" y="53249"/>
                  </a:lnTo>
                  <a:lnTo>
                    <a:pt x="86950" y="35082"/>
                  </a:lnTo>
                  <a:lnTo>
                    <a:pt x="87731" y="22555"/>
                  </a:lnTo>
                  <a:lnTo>
                    <a:pt x="86545" y="12687"/>
                  </a:lnTo>
                  <a:lnTo>
                    <a:pt x="82988" y="5638"/>
                  </a:lnTo>
                  <a:lnTo>
                    <a:pt x="77058" y="1409"/>
                  </a:lnTo>
                  <a:lnTo>
                    <a:pt x="68757" y="0"/>
                  </a:lnTo>
                  <a:lnTo>
                    <a:pt x="52065" y="3600"/>
                  </a:lnTo>
                  <a:lnTo>
                    <a:pt x="35040" y="14401"/>
                  </a:lnTo>
                  <a:lnTo>
                    <a:pt x="17685" y="32404"/>
                  </a:lnTo>
                  <a:lnTo>
                    <a:pt x="0" y="57607"/>
                  </a:lnTo>
                  <a:lnTo>
                    <a:pt x="8254" y="65862"/>
                  </a:lnTo>
                  <a:lnTo>
                    <a:pt x="15989" y="55003"/>
                  </a:lnTo>
                  <a:lnTo>
                    <a:pt x="20612" y="48742"/>
                  </a:lnTo>
                  <a:lnTo>
                    <a:pt x="22097" y="47104"/>
                  </a:lnTo>
                  <a:lnTo>
                    <a:pt x="28638" y="40119"/>
                  </a:lnTo>
                  <a:lnTo>
                    <a:pt x="35191" y="36614"/>
                  </a:lnTo>
                  <a:lnTo>
                    <a:pt x="41744" y="36614"/>
                  </a:lnTo>
                  <a:lnTo>
                    <a:pt x="47840" y="36614"/>
                  </a:lnTo>
                  <a:lnTo>
                    <a:pt x="50888" y="41173"/>
                  </a:lnTo>
                  <a:lnTo>
                    <a:pt x="50888" y="50266"/>
                  </a:lnTo>
                  <a:lnTo>
                    <a:pt x="50888" y="54749"/>
                  </a:lnTo>
                  <a:lnTo>
                    <a:pt x="50368" y="60566"/>
                  </a:lnTo>
                  <a:lnTo>
                    <a:pt x="49326" y="67729"/>
                  </a:lnTo>
                  <a:lnTo>
                    <a:pt x="29463" y="202920"/>
                  </a:lnTo>
                  <a:lnTo>
                    <a:pt x="33337" y="206946"/>
                  </a:lnTo>
                  <a:lnTo>
                    <a:pt x="38620" y="208965"/>
                  </a:lnTo>
                  <a:lnTo>
                    <a:pt x="45313" y="208965"/>
                  </a:lnTo>
                  <a:lnTo>
                    <a:pt x="55283" y="208965"/>
                  </a:lnTo>
                  <a:lnTo>
                    <a:pt x="60566" y="207238"/>
                  </a:lnTo>
                  <a:lnTo>
                    <a:pt x="61163" y="203809"/>
                  </a:lnTo>
                  <a:lnTo>
                    <a:pt x="65633" y="177850"/>
                  </a:lnTo>
                  <a:lnTo>
                    <a:pt x="70248" y="158112"/>
                  </a:lnTo>
                  <a:lnTo>
                    <a:pt x="87102" y="115696"/>
                  </a:lnTo>
                  <a:lnTo>
                    <a:pt x="115731" y="68343"/>
                  </a:lnTo>
                  <a:lnTo>
                    <a:pt x="147768" y="40140"/>
                  </a:lnTo>
                  <a:lnTo>
                    <a:pt x="163410" y="36614"/>
                  </a:lnTo>
                  <a:lnTo>
                    <a:pt x="171742" y="36614"/>
                  </a:lnTo>
                  <a:lnTo>
                    <a:pt x="175907" y="41084"/>
                  </a:lnTo>
                  <a:lnTo>
                    <a:pt x="175907" y="50012"/>
                  </a:lnTo>
                  <a:lnTo>
                    <a:pt x="175224" y="62742"/>
                  </a:lnTo>
                  <a:lnTo>
                    <a:pt x="173174" y="78166"/>
                  </a:lnTo>
                  <a:lnTo>
                    <a:pt x="169756" y="96284"/>
                  </a:lnTo>
                  <a:lnTo>
                    <a:pt x="164972" y="117094"/>
                  </a:lnTo>
                  <a:lnTo>
                    <a:pt x="160189" y="137908"/>
                  </a:lnTo>
                  <a:lnTo>
                    <a:pt x="156771" y="156025"/>
                  </a:lnTo>
                  <a:lnTo>
                    <a:pt x="154721" y="171447"/>
                  </a:lnTo>
                  <a:lnTo>
                    <a:pt x="154038" y="184175"/>
                  </a:lnTo>
                  <a:lnTo>
                    <a:pt x="155362" y="195019"/>
                  </a:lnTo>
                  <a:lnTo>
                    <a:pt x="159335" y="202766"/>
                  </a:lnTo>
                  <a:lnTo>
                    <a:pt x="165959" y="207415"/>
                  </a:lnTo>
                  <a:lnTo>
                    <a:pt x="175234" y="208965"/>
                  </a:lnTo>
                  <a:lnTo>
                    <a:pt x="186188" y="207682"/>
                  </a:lnTo>
                  <a:lnTo>
                    <a:pt x="221352" y="182617"/>
                  </a:lnTo>
                  <a:lnTo>
                    <a:pt x="244005" y="149136"/>
                  </a:lnTo>
                  <a:lnTo>
                    <a:pt x="235292" y="14310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24325" y="127923"/>
              <a:ext cx="331470" cy="319405"/>
            </a:xfrm>
            <a:custGeom>
              <a:avLst/>
              <a:gdLst/>
              <a:ahLst/>
              <a:cxnLst/>
              <a:rect l="l" t="t" r="r" b="b"/>
              <a:pathLst>
                <a:path w="331469" h="319405">
                  <a:moveTo>
                    <a:pt x="330847" y="0"/>
                  </a:moveTo>
                  <a:lnTo>
                    <a:pt x="167436" y="1117"/>
                  </a:lnTo>
                  <a:lnTo>
                    <a:pt x="123647" y="1298"/>
                  </a:lnTo>
                  <a:lnTo>
                    <a:pt x="81816" y="1173"/>
                  </a:lnTo>
                  <a:lnTo>
                    <a:pt x="41942" y="740"/>
                  </a:lnTo>
                  <a:lnTo>
                    <a:pt x="4025" y="0"/>
                  </a:lnTo>
                  <a:lnTo>
                    <a:pt x="3797" y="12052"/>
                  </a:lnTo>
                  <a:lnTo>
                    <a:pt x="38957" y="27792"/>
                  </a:lnTo>
                  <a:lnTo>
                    <a:pt x="41084" y="44869"/>
                  </a:lnTo>
                  <a:lnTo>
                    <a:pt x="38404" y="274370"/>
                  </a:lnTo>
                  <a:lnTo>
                    <a:pt x="9836" y="306875"/>
                  </a:lnTo>
                  <a:lnTo>
                    <a:pt x="0" y="307403"/>
                  </a:lnTo>
                  <a:lnTo>
                    <a:pt x="0" y="319239"/>
                  </a:lnTo>
                  <a:lnTo>
                    <a:pt x="116979" y="319239"/>
                  </a:lnTo>
                  <a:lnTo>
                    <a:pt x="117208" y="307403"/>
                  </a:lnTo>
                  <a:lnTo>
                    <a:pt x="107285" y="306889"/>
                  </a:lnTo>
                  <a:lnTo>
                    <a:pt x="99177" y="305787"/>
                  </a:lnTo>
                  <a:lnTo>
                    <a:pt x="79476" y="274370"/>
                  </a:lnTo>
                  <a:lnTo>
                    <a:pt x="82829" y="18757"/>
                  </a:lnTo>
                  <a:lnTo>
                    <a:pt x="251599" y="18757"/>
                  </a:lnTo>
                  <a:lnTo>
                    <a:pt x="248246" y="274370"/>
                  </a:lnTo>
                  <a:lnTo>
                    <a:pt x="219691" y="306889"/>
                  </a:lnTo>
                  <a:lnTo>
                    <a:pt x="209854" y="307403"/>
                  </a:lnTo>
                  <a:lnTo>
                    <a:pt x="209854" y="319239"/>
                  </a:lnTo>
                  <a:lnTo>
                    <a:pt x="225451" y="318947"/>
                  </a:lnTo>
                  <a:lnTo>
                    <a:pt x="240771" y="318736"/>
                  </a:lnTo>
                  <a:lnTo>
                    <a:pt x="255812" y="318609"/>
                  </a:lnTo>
                  <a:lnTo>
                    <a:pt x="270573" y="318566"/>
                  </a:lnTo>
                  <a:lnTo>
                    <a:pt x="285056" y="318609"/>
                  </a:lnTo>
                  <a:lnTo>
                    <a:pt x="299261" y="318736"/>
                  </a:lnTo>
                  <a:lnTo>
                    <a:pt x="313187" y="318947"/>
                  </a:lnTo>
                  <a:lnTo>
                    <a:pt x="326834" y="319239"/>
                  </a:lnTo>
                  <a:lnTo>
                    <a:pt x="327050" y="307403"/>
                  </a:lnTo>
                  <a:lnTo>
                    <a:pt x="291501" y="291609"/>
                  </a:lnTo>
                  <a:lnTo>
                    <a:pt x="289318" y="274370"/>
                  </a:lnTo>
                  <a:lnTo>
                    <a:pt x="291998" y="44869"/>
                  </a:lnTo>
                  <a:lnTo>
                    <a:pt x="320996" y="12486"/>
                  </a:lnTo>
                  <a:lnTo>
                    <a:pt x="330847" y="12052"/>
                  </a:lnTo>
                  <a:lnTo>
                    <a:pt x="330847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08279" y="216800"/>
              <a:ext cx="228765" cy="24997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76557" y="102495"/>
              <a:ext cx="1900763" cy="461619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425170" y="125501"/>
            <a:ext cx="4625340" cy="520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54"/>
              </a:lnSpc>
              <a:tabLst>
                <a:tab pos="1986280" algn="l"/>
              </a:tabLst>
            </a:pPr>
            <a:r>
              <a:rPr spc="270" dirty="0"/>
              <a:t>Μεγάλη	</a:t>
            </a:r>
            <a:r>
              <a:rPr spc="185" dirty="0"/>
              <a:t>Παρασκευή</a:t>
            </a:r>
            <a:r>
              <a:rPr spc="-570" dirty="0"/>
              <a:t> 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856200" y="138677"/>
            <a:ext cx="9787470" cy="7334498"/>
            <a:chOff x="856200" y="138677"/>
            <a:chExt cx="9787470" cy="7334498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20506" y="616705"/>
              <a:ext cx="1331993" cy="18899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27351" y="138677"/>
              <a:ext cx="5216319" cy="733449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6200" y="6348018"/>
              <a:ext cx="3653398" cy="109198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1150</Words>
  <Application>Microsoft Office PowerPoint</Application>
  <PresentationFormat>Προσαρμογή</PresentationFormat>
  <Paragraphs>70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8" baseType="lpstr">
      <vt:lpstr>Arial</vt:lpstr>
      <vt:lpstr>Calibri</vt:lpstr>
      <vt:lpstr>Comic Sans MS</vt:lpstr>
      <vt:lpstr>Corbel</vt:lpstr>
      <vt:lpstr>Trebuchet MS</vt:lpstr>
      <vt:lpstr>Office Theme</vt:lpstr>
      <vt:lpstr>Η ΑΓΙΑ  ΚΑΙ</vt:lpstr>
      <vt:lpstr>Παρουσίαση του PowerPoint</vt:lpstr>
      <vt:lpstr>Σάββατο τουΛαζάρου </vt:lpstr>
      <vt:lpstr>Κυριακή των Βαΐων </vt:lpstr>
      <vt:lpstr>Μεγάλη Δευτέρα </vt:lpstr>
      <vt:lpstr>εγάλη Τρίτη </vt:lpstr>
      <vt:lpstr>εγάλη Τετάρτη </vt:lpstr>
      <vt:lpstr>εγάλη Πέμπτη </vt:lpstr>
      <vt:lpstr>Μεγάλη Παρασκευή </vt:lpstr>
      <vt:lpstr>Μεγάλο Σάββατο </vt:lpstr>
      <vt:lpstr>Κυριακή του Πάσχα </vt:lpstr>
      <vt:lpstr>ΚΑΛΗ ΑΝΑΣΤΑΣΗ!!!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ΑΓΙΑ  ΚΑΙ</dc:title>
  <cp:lastModifiedBy>Βίλη</cp:lastModifiedBy>
  <cp:revision>1</cp:revision>
  <dcterms:created xsi:type="dcterms:W3CDTF">2021-04-02T12:35:39Z</dcterms:created>
  <dcterms:modified xsi:type="dcterms:W3CDTF">2021-04-02T12:41:17Z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2020-04-11T00:00:00Z</vt:filetime>
  </property>
  <property fmtid="{D5CDD505-2E9C-101B-9397-08002B2CF9AE}" pid="3" name="Creator">
    <vt:lpwstr>Adobe InDesign CC 2015 (Windows)</vt:lpwstr>
  </property>
  <property fmtid="{D5CDD505-2E9C-101B-9397-08002B2CF9AE}" pid="4" name="LastSaved">
    <vt:filetime>2021-04-02T00:00:00Z</vt:filetime>
  </property>
</Properties>
</file>