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1" r:id="rId1"/>
  </p:sldMasterIdLst>
  <p:notesMasterIdLst>
    <p:notesMasterId r:id="rId7"/>
  </p:notesMasterIdLst>
  <p:sldIdLst>
    <p:sldId id="256" r:id="rId2"/>
    <p:sldId id="257" r:id="rId3"/>
    <p:sldId id="258" r:id="rId4"/>
    <p:sldId id="259" r:id="rId5"/>
    <p:sldId id="260"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10E29F-AFDA-4F75-B756-4485428FB5A8}" type="datetimeFigureOut">
              <a:rPr lang="el-GR" smtClean="0"/>
              <a:t>9/2/2023</a:t>
            </a:fld>
            <a:endParaRPr lang="el-G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E7825E-45B6-473C-B45D-12ACAD7AAC9A}" type="slidenum">
              <a:rPr lang="el-GR" smtClean="0"/>
              <a:t>‹#›</a:t>
            </a:fld>
            <a:endParaRPr lang="el-GR"/>
          </a:p>
        </p:txBody>
      </p:sp>
    </p:spTree>
    <p:extLst>
      <p:ext uri="{BB962C8B-B14F-4D97-AF65-F5344CB8AC3E}">
        <p14:creationId xmlns:p14="http://schemas.microsoft.com/office/powerpoint/2010/main" val="8478186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D5F6401-BD32-4F15-A1DF-94E14999DFF2}" type="datetimeFigureOut">
              <a:rPr lang="el-GR" smtClean="0"/>
              <a:t>9/2/2023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4FE3BD6-0A9B-4250-8018-4CC41D8A4849}" type="slidenum">
              <a:rPr lang="el-GR" smtClean="0"/>
              <a:t>‹#›</a:t>
            </a:fld>
            <a:endParaRPr lang="el-GR"/>
          </a:p>
        </p:txBody>
      </p:sp>
    </p:spTree>
    <p:extLst>
      <p:ext uri="{BB962C8B-B14F-4D97-AF65-F5344CB8AC3E}">
        <p14:creationId xmlns:p14="http://schemas.microsoft.com/office/powerpoint/2010/main" val="26658041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D5F6401-BD32-4F15-A1DF-94E14999DFF2}" type="datetimeFigureOut">
              <a:rPr lang="el-GR" smtClean="0"/>
              <a:t>9/2/2023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04FE3BD6-0A9B-4250-8018-4CC41D8A4849}" type="slidenum">
              <a:rPr lang="el-GR" smtClean="0"/>
              <a:t>‹#›</a:t>
            </a:fld>
            <a:endParaRPr lang="el-GR"/>
          </a:p>
        </p:txBody>
      </p:sp>
    </p:spTree>
    <p:extLst>
      <p:ext uri="{BB962C8B-B14F-4D97-AF65-F5344CB8AC3E}">
        <p14:creationId xmlns:p14="http://schemas.microsoft.com/office/powerpoint/2010/main" val="26769970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8D5F6401-BD32-4F15-A1DF-94E14999DFF2}" type="datetimeFigureOut">
              <a:rPr lang="el-GR" smtClean="0"/>
              <a:t>9/2/2023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4FE3BD6-0A9B-4250-8018-4CC41D8A4849}" type="slidenum">
              <a:rPr lang="el-GR" smtClean="0"/>
              <a:t>‹#›</a:t>
            </a:fld>
            <a:endParaRPr lang="el-GR"/>
          </a:p>
        </p:txBody>
      </p:sp>
    </p:spTree>
    <p:extLst>
      <p:ext uri="{BB962C8B-B14F-4D97-AF65-F5344CB8AC3E}">
        <p14:creationId xmlns:p14="http://schemas.microsoft.com/office/powerpoint/2010/main" val="6250249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8D5F6401-BD32-4F15-A1DF-94E14999DFF2}" type="datetimeFigureOut">
              <a:rPr lang="el-GR" smtClean="0"/>
              <a:t>9/2/2023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4FE3BD6-0A9B-4250-8018-4CC41D8A4849}" type="slidenum">
              <a:rPr lang="el-GR" smtClean="0"/>
              <a:t>‹#›</a:t>
            </a:fld>
            <a:endParaRPr lang="el-GR"/>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6194646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5F6401-BD32-4F15-A1DF-94E14999DFF2}" type="datetimeFigureOut">
              <a:rPr lang="el-GR" smtClean="0"/>
              <a:t>9/2/2023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4FE3BD6-0A9B-4250-8018-4CC41D8A4849}" type="slidenum">
              <a:rPr lang="el-GR" smtClean="0"/>
              <a:t>‹#›</a:t>
            </a:fld>
            <a:endParaRPr lang="el-GR"/>
          </a:p>
        </p:txBody>
      </p:sp>
    </p:spTree>
    <p:extLst>
      <p:ext uri="{BB962C8B-B14F-4D97-AF65-F5344CB8AC3E}">
        <p14:creationId xmlns:p14="http://schemas.microsoft.com/office/powerpoint/2010/main" val="37317029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D5F6401-BD32-4F15-A1DF-94E14999DFF2}" type="datetimeFigureOut">
              <a:rPr lang="el-GR" smtClean="0"/>
              <a:t>9/2/2023</a:t>
            </a:fld>
            <a:endParaRPr lang="el-GR"/>
          </a:p>
        </p:txBody>
      </p:sp>
      <p:sp>
        <p:nvSpPr>
          <p:cNvPr id="4"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4FE3BD6-0A9B-4250-8018-4CC41D8A4849}" type="slidenum">
              <a:rPr lang="el-GR" smtClean="0"/>
              <a:t>‹#›</a:t>
            </a:fld>
            <a:endParaRPr lang="el-GR"/>
          </a:p>
        </p:txBody>
      </p:sp>
    </p:spTree>
    <p:extLst>
      <p:ext uri="{BB962C8B-B14F-4D97-AF65-F5344CB8AC3E}">
        <p14:creationId xmlns:p14="http://schemas.microsoft.com/office/powerpoint/2010/main" val="42356660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D5F6401-BD32-4F15-A1DF-94E14999DFF2}" type="datetimeFigureOut">
              <a:rPr lang="el-GR" smtClean="0"/>
              <a:t>9/2/2023</a:t>
            </a:fld>
            <a:endParaRPr lang="el-GR"/>
          </a:p>
        </p:txBody>
      </p:sp>
      <p:sp>
        <p:nvSpPr>
          <p:cNvPr id="4"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4FE3BD6-0A9B-4250-8018-4CC41D8A4849}" type="slidenum">
              <a:rPr lang="el-GR" smtClean="0"/>
              <a:t>‹#›</a:t>
            </a:fld>
            <a:endParaRPr lang="el-GR"/>
          </a:p>
        </p:txBody>
      </p:sp>
    </p:spTree>
    <p:extLst>
      <p:ext uri="{BB962C8B-B14F-4D97-AF65-F5344CB8AC3E}">
        <p14:creationId xmlns:p14="http://schemas.microsoft.com/office/powerpoint/2010/main" val="40994939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D5F6401-BD32-4F15-A1DF-94E14999DFF2}" type="datetimeFigureOut">
              <a:rPr lang="el-GR" smtClean="0"/>
              <a:t>9/2/2023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4FE3BD6-0A9B-4250-8018-4CC41D8A4849}" type="slidenum">
              <a:rPr lang="el-GR" smtClean="0"/>
              <a:t>‹#›</a:t>
            </a:fld>
            <a:endParaRPr lang="el-GR"/>
          </a:p>
        </p:txBody>
      </p:sp>
    </p:spTree>
    <p:extLst>
      <p:ext uri="{BB962C8B-B14F-4D97-AF65-F5344CB8AC3E}">
        <p14:creationId xmlns:p14="http://schemas.microsoft.com/office/powerpoint/2010/main" val="16447065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D5F6401-BD32-4F15-A1DF-94E14999DFF2}" type="datetimeFigureOut">
              <a:rPr lang="el-GR" smtClean="0"/>
              <a:t>9/2/2023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4FE3BD6-0A9B-4250-8018-4CC41D8A4849}" type="slidenum">
              <a:rPr lang="el-GR" smtClean="0"/>
              <a:t>‹#›</a:t>
            </a:fld>
            <a:endParaRPr lang="el-GR"/>
          </a:p>
        </p:txBody>
      </p:sp>
    </p:spTree>
    <p:extLst>
      <p:ext uri="{BB962C8B-B14F-4D97-AF65-F5344CB8AC3E}">
        <p14:creationId xmlns:p14="http://schemas.microsoft.com/office/powerpoint/2010/main" val="22157821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D5F6401-BD32-4F15-A1DF-94E14999DFF2}" type="datetimeFigureOut">
              <a:rPr lang="el-GR" smtClean="0"/>
              <a:t>9/2/2023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4FE3BD6-0A9B-4250-8018-4CC41D8A4849}" type="slidenum">
              <a:rPr lang="el-GR" smtClean="0"/>
              <a:t>‹#›</a:t>
            </a:fld>
            <a:endParaRPr lang="el-GR"/>
          </a:p>
        </p:txBody>
      </p:sp>
    </p:spTree>
    <p:extLst>
      <p:ext uri="{BB962C8B-B14F-4D97-AF65-F5344CB8AC3E}">
        <p14:creationId xmlns:p14="http://schemas.microsoft.com/office/powerpoint/2010/main" val="33433244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5F6401-BD32-4F15-A1DF-94E14999DFF2}" type="datetimeFigureOut">
              <a:rPr lang="el-GR" smtClean="0"/>
              <a:t>9/2/2023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4FE3BD6-0A9B-4250-8018-4CC41D8A4849}" type="slidenum">
              <a:rPr lang="el-GR" smtClean="0"/>
              <a:t>‹#›</a:t>
            </a:fld>
            <a:endParaRPr lang="el-GR"/>
          </a:p>
        </p:txBody>
      </p:sp>
    </p:spTree>
    <p:extLst>
      <p:ext uri="{BB962C8B-B14F-4D97-AF65-F5344CB8AC3E}">
        <p14:creationId xmlns:p14="http://schemas.microsoft.com/office/powerpoint/2010/main" val="7660209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D5F6401-BD32-4F15-A1DF-94E14999DFF2}" type="datetimeFigureOut">
              <a:rPr lang="el-GR" smtClean="0"/>
              <a:t>9/2/2023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04FE3BD6-0A9B-4250-8018-4CC41D8A4849}" type="slidenum">
              <a:rPr lang="el-GR" smtClean="0"/>
              <a:t>‹#›</a:t>
            </a:fld>
            <a:endParaRPr lang="el-GR"/>
          </a:p>
        </p:txBody>
      </p:sp>
    </p:spTree>
    <p:extLst>
      <p:ext uri="{BB962C8B-B14F-4D97-AF65-F5344CB8AC3E}">
        <p14:creationId xmlns:p14="http://schemas.microsoft.com/office/powerpoint/2010/main" val="4745265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D5F6401-BD32-4F15-A1DF-94E14999DFF2}" type="datetimeFigureOut">
              <a:rPr lang="el-GR" smtClean="0"/>
              <a:t>9/2/2023</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04FE3BD6-0A9B-4250-8018-4CC41D8A4849}" type="slidenum">
              <a:rPr lang="el-GR" smtClean="0"/>
              <a:t>‹#›</a:t>
            </a:fld>
            <a:endParaRPr lang="el-GR"/>
          </a:p>
        </p:txBody>
      </p:sp>
    </p:spTree>
    <p:extLst>
      <p:ext uri="{BB962C8B-B14F-4D97-AF65-F5344CB8AC3E}">
        <p14:creationId xmlns:p14="http://schemas.microsoft.com/office/powerpoint/2010/main" val="39437328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8D5F6401-BD32-4F15-A1DF-94E14999DFF2}" type="datetimeFigureOut">
              <a:rPr lang="el-GR" smtClean="0"/>
              <a:t>9/2/2023</a:t>
            </a:fld>
            <a:endParaRPr lang="el-GR"/>
          </a:p>
        </p:txBody>
      </p:sp>
      <p:sp>
        <p:nvSpPr>
          <p:cNvPr id="5" name="Footer Placeholder 3"/>
          <p:cNvSpPr>
            <a:spLocks noGrp="1"/>
          </p:cNvSpPr>
          <p:nvPr>
            <p:ph type="ftr" sz="quarter" idx="11"/>
          </p:nvPr>
        </p:nvSpPr>
        <p:spPr/>
        <p:txBody>
          <a:bodyPr/>
          <a:lstStyle/>
          <a:p>
            <a:endParaRPr lang="el-GR"/>
          </a:p>
        </p:txBody>
      </p:sp>
      <p:sp>
        <p:nvSpPr>
          <p:cNvPr id="6" name="Slide Number Placeholder 4"/>
          <p:cNvSpPr>
            <a:spLocks noGrp="1"/>
          </p:cNvSpPr>
          <p:nvPr>
            <p:ph type="sldNum" sz="quarter" idx="12"/>
          </p:nvPr>
        </p:nvSpPr>
        <p:spPr/>
        <p:txBody>
          <a:bodyPr/>
          <a:lstStyle/>
          <a:p>
            <a:fld id="{04FE3BD6-0A9B-4250-8018-4CC41D8A4849}" type="slidenum">
              <a:rPr lang="el-GR" smtClean="0"/>
              <a:t>‹#›</a:t>
            </a:fld>
            <a:endParaRPr lang="el-GR"/>
          </a:p>
        </p:txBody>
      </p:sp>
    </p:spTree>
    <p:extLst>
      <p:ext uri="{BB962C8B-B14F-4D97-AF65-F5344CB8AC3E}">
        <p14:creationId xmlns:p14="http://schemas.microsoft.com/office/powerpoint/2010/main" val="30621358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8D5F6401-BD32-4F15-A1DF-94E14999DFF2}" type="datetimeFigureOut">
              <a:rPr lang="el-GR" smtClean="0"/>
              <a:t>9/2/2023</a:t>
            </a:fld>
            <a:endParaRPr lang="el-GR"/>
          </a:p>
        </p:txBody>
      </p:sp>
      <p:sp>
        <p:nvSpPr>
          <p:cNvPr id="5" name="Footer Placeholder 2"/>
          <p:cNvSpPr>
            <a:spLocks noGrp="1"/>
          </p:cNvSpPr>
          <p:nvPr>
            <p:ph type="ftr" sz="quarter" idx="11"/>
          </p:nvPr>
        </p:nvSpPr>
        <p:spPr/>
        <p:txBody>
          <a:bodyPr/>
          <a:lstStyle/>
          <a:p>
            <a:endParaRPr lang="el-GR"/>
          </a:p>
        </p:txBody>
      </p:sp>
      <p:sp>
        <p:nvSpPr>
          <p:cNvPr id="6" name="Slide Number Placeholder 3"/>
          <p:cNvSpPr>
            <a:spLocks noGrp="1"/>
          </p:cNvSpPr>
          <p:nvPr>
            <p:ph type="sldNum" sz="quarter" idx="12"/>
          </p:nvPr>
        </p:nvSpPr>
        <p:spPr/>
        <p:txBody>
          <a:bodyPr/>
          <a:lstStyle/>
          <a:p>
            <a:fld id="{04FE3BD6-0A9B-4250-8018-4CC41D8A4849}" type="slidenum">
              <a:rPr lang="el-GR" smtClean="0"/>
              <a:t>‹#›</a:t>
            </a:fld>
            <a:endParaRPr lang="el-GR"/>
          </a:p>
        </p:txBody>
      </p:sp>
    </p:spTree>
    <p:extLst>
      <p:ext uri="{BB962C8B-B14F-4D97-AF65-F5344CB8AC3E}">
        <p14:creationId xmlns:p14="http://schemas.microsoft.com/office/powerpoint/2010/main" val="18909638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8D5F6401-BD32-4F15-A1DF-94E14999DFF2}" type="datetimeFigureOut">
              <a:rPr lang="el-GR" smtClean="0"/>
              <a:t>9/2/2023</a:t>
            </a:fld>
            <a:endParaRPr lang="el-GR"/>
          </a:p>
        </p:txBody>
      </p:sp>
      <p:sp>
        <p:nvSpPr>
          <p:cNvPr id="5" name="Footer Placeholder 5"/>
          <p:cNvSpPr>
            <a:spLocks noGrp="1"/>
          </p:cNvSpPr>
          <p:nvPr>
            <p:ph type="ftr" sz="quarter" idx="11"/>
          </p:nvPr>
        </p:nvSpPr>
        <p:spPr/>
        <p:txBody>
          <a:bodyPr/>
          <a:lstStyle/>
          <a:p>
            <a:endParaRPr lang="el-GR"/>
          </a:p>
        </p:txBody>
      </p:sp>
      <p:sp>
        <p:nvSpPr>
          <p:cNvPr id="6" name="Slide Number Placeholder 6"/>
          <p:cNvSpPr>
            <a:spLocks noGrp="1"/>
          </p:cNvSpPr>
          <p:nvPr>
            <p:ph type="sldNum" sz="quarter" idx="12"/>
          </p:nvPr>
        </p:nvSpPr>
        <p:spPr/>
        <p:txBody>
          <a:bodyPr/>
          <a:lstStyle/>
          <a:p>
            <a:fld id="{04FE3BD6-0A9B-4250-8018-4CC41D8A4849}" type="slidenum">
              <a:rPr lang="el-GR" smtClean="0"/>
              <a:t>‹#›</a:t>
            </a:fld>
            <a:endParaRPr lang="el-GR"/>
          </a:p>
        </p:txBody>
      </p:sp>
    </p:spTree>
    <p:extLst>
      <p:ext uri="{BB962C8B-B14F-4D97-AF65-F5344CB8AC3E}">
        <p14:creationId xmlns:p14="http://schemas.microsoft.com/office/powerpoint/2010/main" val="34657048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D5F6401-BD32-4F15-A1DF-94E14999DFF2}" type="datetimeFigureOut">
              <a:rPr lang="el-GR" smtClean="0"/>
              <a:t>9/2/2023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04FE3BD6-0A9B-4250-8018-4CC41D8A4849}" type="slidenum">
              <a:rPr lang="el-GR" smtClean="0"/>
              <a:t>‹#›</a:t>
            </a:fld>
            <a:endParaRPr lang="el-GR"/>
          </a:p>
        </p:txBody>
      </p:sp>
    </p:spTree>
    <p:extLst>
      <p:ext uri="{BB962C8B-B14F-4D97-AF65-F5344CB8AC3E}">
        <p14:creationId xmlns:p14="http://schemas.microsoft.com/office/powerpoint/2010/main" val="41952994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8D5F6401-BD32-4F15-A1DF-94E14999DFF2}" type="datetimeFigureOut">
              <a:rPr lang="el-GR" smtClean="0"/>
              <a:t>9/2/2023</a:t>
            </a:fld>
            <a:endParaRPr lang="el-G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l-GR"/>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04FE3BD6-0A9B-4250-8018-4CC41D8A4849}" type="slidenum">
              <a:rPr lang="el-GR" smtClean="0"/>
              <a:t>‹#›</a:t>
            </a:fld>
            <a:endParaRPr lang="el-GR"/>
          </a:p>
        </p:txBody>
      </p:sp>
    </p:spTree>
    <p:extLst>
      <p:ext uri="{BB962C8B-B14F-4D97-AF65-F5344CB8AC3E}">
        <p14:creationId xmlns:p14="http://schemas.microsoft.com/office/powerpoint/2010/main" val="4258559908"/>
      </p:ext>
    </p:extLst>
  </p:cSld>
  <p:clrMap bg1="dk1" tx1="lt1" bg2="dk2" tx2="lt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 id="2147483803" r:id="rId12"/>
    <p:sldLayoutId id="2147483804" r:id="rId13"/>
    <p:sldLayoutId id="2147483805" r:id="rId14"/>
    <p:sldLayoutId id="2147483806" r:id="rId15"/>
    <p:sldLayoutId id="2147483807" r:id="rId16"/>
    <p:sldLayoutId id="2147483808"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audio" Target="../media/media4.m4a"/><Relationship Id="rId3" Type="http://schemas.microsoft.com/office/2007/relationships/media" Target="../media/media2.m4a"/><Relationship Id="rId7" Type="http://schemas.microsoft.com/office/2007/relationships/media" Target="../media/media4.m4a"/><Relationship Id="rId12" Type="http://schemas.openxmlformats.org/officeDocument/2006/relationships/image" Target="../media/image11.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audio" Target="../media/media3.m4a"/><Relationship Id="rId11" Type="http://schemas.openxmlformats.org/officeDocument/2006/relationships/image" Target="../media/image10.jpeg"/><Relationship Id="rId5" Type="http://schemas.microsoft.com/office/2007/relationships/media" Target="../media/media3.m4a"/><Relationship Id="rId10" Type="http://schemas.openxmlformats.org/officeDocument/2006/relationships/image" Target="../media/image9.jpeg"/><Relationship Id="rId4" Type="http://schemas.openxmlformats.org/officeDocument/2006/relationships/audio" Target="../media/media2.m4a"/><Relationship Id="rId9"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7EEEB-DD34-ADC4-5DEE-D48E31F21E18}"/>
              </a:ext>
            </a:extLst>
          </p:cNvPr>
          <p:cNvSpPr>
            <a:spLocks noGrp="1"/>
          </p:cNvSpPr>
          <p:nvPr>
            <p:ph type="ctrTitle"/>
          </p:nvPr>
        </p:nvSpPr>
        <p:spPr>
          <a:xfrm>
            <a:off x="457200" y="1598246"/>
            <a:ext cx="4412419" cy="3626217"/>
          </a:xfrm>
        </p:spPr>
        <p:txBody>
          <a:bodyPr anchor="t">
            <a:normAutofit/>
          </a:bodyPr>
          <a:lstStyle/>
          <a:p>
            <a:pPr algn="r"/>
            <a:r>
              <a:rPr lang="en-US" sz="5600">
                <a:solidFill>
                  <a:srgbClr val="FFFFFF"/>
                </a:solidFill>
              </a:rPr>
              <a:t>ENDANGERED ANIMALS</a:t>
            </a:r>
            <a:endParaRPr lang="el-GR" sz="5600">
              <a:solidFill>
                <a:srgbClr val="FFFFFF"/>
              </a:solidFill>
            </a:endParaRPr>
          </a:p>
        </p:txBody>
      </p:sp>
      <p:sp>
        <p:nvSpPr>
          <p:cNvPr id="3" name="Subtitle 2">
            <a:extLst>
              <a:ext uri="{FF2B5EF4-FFF2-40B4-BE49-F238E27FC236}">
                <a16:creationId xmlns:a16="http://schemas.microsoft.com/office/drawing/2014/main" id="{135DA05C-4E49-20E1-E2A1-8971CAA62D51}"/>
              </a:ext>
            </a:extLst>
          </p:cNvPr>
          <p:cNvSpPr>
            <a:spLocks noGrp="1"/>
          </p:cNvSpPr>
          <p:nvPr>
            <p:ph type="subTitle" idx="1"/>
          </p:nvPr>
        </p:nvSpPr>
        <p:spPr>
          <a:xfrm>
            <a:off x="457200" y="5350213"/>
            <a:ext cx="4412417" cy="1031537"/>
          </a:xfrm>
        </p:spPr>
        <p:txBody>
          <a:bodyPr>
            <a:normAutofit/>
          </a:bodyPr>
          <a:lstStyle/>
          <a:p>
            <a:pPr algn="r"/>
            <a:r>
              <a:rPr lang="en-US" sz="3200">
                <a:solidFill>
                  <a:srgbClr val="FFFFFF"/>
                </a:solidFill>
              </a:rPr>
              <a:t>THE FLYING FISH</a:t>
            </a:r>
            <a:endParaRPr lang="el-GR" sz="3200">
              <a:solidFill>
                <a:srgbClr val="FFFFFF"/>
              </a:solidFill>
            </a:endParaRPr>
          </a:p>
        </p:txBody>
      </p:sp>
      <p:pic>
        <p:nvPicPr>
          <p:cNvPr id="1026" name="Picture 2" descr="Flying Fish | National Wildlife Federation">
            <a:extLst>
              <a:ext uri="{FF2B5EF4-FFF2-40B4-BE49-F238E27FC236}">
                <a16:creationId xmlns:a16="http://schemas.microsoft.com/office/drawing/2014/main" id="{44FA54C7-26B4-E84F-2946-6CBE415DA26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511" r="28115"/>
          <a:stretch/>
        </p:blipFill>
        <p:spPr bwMode="auto">
          <a:xfrm>
            <a:off x="5986925" y="1687893"/>
            <a:ext cx="5664133" cy="4540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376320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lying Fish">
            <a:extLst>
              <a:ext uri="{FF2B5EF4-FFF2-40B4-BE49-F238E27FC236}">
                <a16:creationId xmlns:a16="http://schemas.microsoft.com/office/drawing/2014/main" id="{D72E4076-C9DB-29F0-99F3-D799E7BA4C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5894" y="1861516"/>
            <a:ext cx="4992688" cy="398593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70D7058-478C-46FC-0F63-E07CFF9FE5B8}"/>
              </a:ext>
            </a:extLst>
          </p:cNvPr>
          <p:cNvSpPr txBox="1"/>
          <p:nvPr/>
        </p:nvSpPr>
        <p:spPr>
          <a:xfrm>
            <a:off x="7430610" y="1730824"/>
            <a:ext cx="2867487" cy="4247317"/>
          </a:xfrm>
          <a:prstGeom prst="rect">
            <a:avLst/>
          </a:prstGeom>
          <a:noFill/>
        </p:spPr>
        <p:txBody>
          <a:bodyPr wrap="square" rtlCol="0">
            <a:spAutoFit/>
          </a:bodyPr>
          <a:lstStyle/>
          <a:p>
            <a:r>
              <a:rPr lang="en-US" b="0" i="0" dirty="0">
                <a:solidFill>
                  <a:srgbClr val="202122"/>
                </a:solidFill>
                <a:effectLst/>
                <a:latin typeface="Arial" panose="020B0604020202020204" pitchFamily="34" charset="0"/>
              </a:rPr>
              <a:t>The flying fish or flying cod or </a:t>
            </a:r>
            <a:r>
              <a:rPr lang="en-US" dirty="0">
                <a:solidFill>
                  <a:srgbClr val="202122"/>
                </a:solidFill>
                <a:latin typeface="Arial" panose="020B0604020202020204" pitchFamily="34" charset="0"/>
              </a:rPr>
              <a:t>t</a:t>
            </a:r>
            <a:r>
              <a:rPr lang="en-US" b="0" i="0" dirty="0">
                <a:solidFill>
                  <a:srgbClr val="202122"/>
                </a:solidFill>
                <a:effectLst/>
                <a:latin typeface="Arial" panose="020B0604020202020204" pitchFamily="34" charset="0"/>
              </a:rPr>
              <a:t>he Exocoetidae are a family of marine fish in the order Beloniformes class Actinopterygii. They often travel in groups of 9. While they cannot fly in the same way a bird does, flying fish can make powerful, self-propelled leaps out of the water where their long wing-like fins enable gliding for considerable distances above the water's surface. </a:t>
            </a:r>
            <a:endParaRPr lang="el-GR" dirty="0"/>
          </a:p>
        </p:txBody>
      </p:sp>
      <p:sp>
        <p:nvSpPr>
          <p:cNvPr id="8" name="TextBox 7">
            <a:extLst>
              <a:ext uri="{FF2B5EF4-FFF2-40B4-BE49-F238E27FC236}">
                <a16:creationId xmlns:a16="http://schemas.microsoft.com/office/drawing/2014/main" id="{17379CBF-2D79-9C77-2D54-D62E3977F0CE}"/>
              </a:ext>
            </a:extLst>
          </p:cNvPr>
          <p:cNvSpPr txBox="1"/>
          <p:nvPr/>
        </p:nvSpPr>
        <p:spPr>
          <a:xfrm>
            <a:off x="4128117" y="656609"/>
            <a:ext cx="4270159" cy="707886"/>
          </a:xfrm>
          <a:prstGeom prst="rect">
            <a:avLst/>
          </a:prstGeom>
          <a:noFill/>
        </p:spPr>
        <p:txBody>
          <a:bodyPr wrap="square" rtlCol="0">
            <a:spAutoFit/>
          </a:bodyPr>
          <a:lstStyle/>
          <a:p>
            <a:r>
              <a:rPr lang="en-US" sz="4000" dirty="0"/>
              <a:t>THE FLYING FISH</a:t>
            </a:r>
            <a:endParaRPr lang="el-GR" sz="4000" dirty="0"/>
          </a:p>
        </p:txBody>
      </p:sp>
    </p:spTree>
    <p:extLst>
      <p:ext uri="{BB962C8B-B14F-4D97-AF65-F5344CB8AC3E}">
        <p14:creationId xmlns:p14="http://schemas.microsoft.com/office/powerpoint/2010/main" val="3490826355"/>
      </p:ext>
    </p:extLst>
  </p:cSld>
  <p:clrMapOvr>
    <a:masterClrMapping/>
  </p:clrMapOvr>
  <p:transition spd="slow">
    <p:randomBar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lying Fish and Aquarium Pets Yield Secrets of Evolution | Quanta Magazine">
            <a:extLst>
              <a:ext uri="{FF2B5EF4-FFF2-40B4-BE49-F238E27FC236}">
                <a16:creationId xmlns:a16="http://schemas.microsoft.com/office/drawing/2014/main" id="{E5B7C1E6-F605-7103-DA3B-E03B072394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5118" y="1960256"/>
            <a:ext cx="3675355" cy="260286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2827DA7-AD88-6FC2-4410-07B83906A76B}"/>
              </a:ext>
            </a:extLst>
          </p:cNvPr>
          <p:cNvSpPr txBox="1"/>
          <p:nvPr/>
        </p:nvSpPr>
        <p:spPr>
          <a:xfrm>
            <a:off x="5846618" y="1104350"/>
            <a:ext cx="3962402" cy="2308324"/>
          </a:xfrm>
          <a:prstGeom prst="rect">
            <a:avLst/>
          </a:prstGeom>
          <a:noFill/>
        </p:spPr>
        <p:txBody>
          <a:bodyPr wrap="square" rtlCol="0">
            <a:spAutoFit/>
          </a:bodyPr>
          <a:lstStyle/>
          <a:p>
            <a:pPr algn="l"/>
            <a:r>
              <a:rPr lang="en-US" b="0" i="0" dirty="0">
                <a:solidFill>
                  <a:srgbClr val="202122"/>
                </a:solidFill>
                <a:effectLst/>
                <a:latin typeface="Arial" panose="020B0604020202020204" pitchFamily="34" charset="0"/>
              </a:rPr>
              <a:t>The main reason for this behavior is thought to be to escape from underwater predators, which include swordfish, mackerel, tuna, and marlin, among others, though their  periods of flight expose them to attack by avian predators such as frigate birds. </a:t>
            </a:r>
          </a:p>
        </p:txBody>
      </p:sp>
      <p:sp>
        <p:nvSpPr>
          <p:cNvPr id="5" name="TextBox 4">
            <a:extLst>
              <a:ext uri="{FF2B5EF4-FFF2-40B4-BE49-F238E27FC236}">
                <a16:creationId xmlns:a16="http://schemas.microsoft.com/office/drawing/2014/main" id="{7DBA2489-E8EE-5599-CC9D-F7E57DE19D88}"/>
              </a:ext>
            </a:extLst>
          </p:cNvPr>
          <p:cNvSpPr txBox="1"/>
          <p:nvPr/>
        </p:nvSpPr>
        <p:spPr>
          <a:xfrm>
            <a:off x="5846618" y="3759198"/>
            <a:ext cx="3713020" cy="2585323"/>
          </a:xfrm>
          <a:prstGeom prst="rect">
            <a:avLst/>
          </a:prstGeom>
          <a:noFill/>
        </p:spPr>
        <p:txBody>
          <a:bodyPr wrap="square" rtlCol="0">
            <a:spAutoFit/>
          </a:bodyPr>
          <a:lstStyle/>
          <a:p>
            <a:r>
              <a:rPr lang="en-US" b="0" i="0" dirty="0">
                <a:solidFill>
                  <a:srgbClr val="202122"/>
                </a:solidFill>
                <a:effectLst/>
                <a:latin typeface="Arial" panose="020B0604020202020204" pitchFamily="34" charset="0"/>
              </a:rPr>
              <a:t> Barbados is known as "the land of the flying fish", and the fish is one of the national symbols of the country. The Exocet  missile is named after them, as variants are launched from underwater, and take a low trajectory, skimming the surface, before striking their targets.</a:t>
            </a:r>
            <a:endParaRPr lang="el-GR" dirty="0"/>
          </a:p>
        </p:txBody>
      </p:sp>
    </p:spTree>
    <p:extLst>
      <p:ext uri="{BB962C8B-B14F-4D97-AF65-F5344CB8AC3E}">
        <p14:creationId xmlns:p14="http://schemas.microsoft.com/office/powerpoint/2010/main" val="6792760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3FC9446-49C8-4D85-C522-E2D68F90A40E}"/>
              </a:ext>
            </a:extLst>
          </p:cNvPr>
          <p:cNvSpPr>
            <a:spLocks noGrp="1"/>
          </p:cNvSpPr>
          <p:nvPr>
            <p:ph idx="1"/>
          </p:nvPr>
        </p:nvSpPr>
        <p:spPr>
          <a:xfrm>
            <a:off x="466003" y="704409"/>
            <a:ext cx="8946541" cy="4195481"/>
          </a:xfrm>
        </p:spPr>
        <p:txBody>
          <a:bodyPr>
            <a:normAutofit/>
          </a:bodyPr>
          <a:lstStyle/>
          <a:p>
            <a:pPr marL="342900" marR="0" lvl="0" indent="-342900" algn="l" defTabSz="457200" rtl="0" eaLnBrk="1" fontAlgn="auto" latinLnBrk="0" hangingPunct="1">
              <a:lnSpc>
                <a:spcPct val="100000"/>
              </a:lnSpc>
              <a:spcBef>
                <a:spcPts val="1000"/>
              </a:spcBef>
              <a:spcAft>
                <a:spcPts val="0"/>
              </a:spcAft>
              <a:buClr>
                <a:srgbClr val="ACD433"/>
              </a:buClr>
              <a:buSzPct val="80000"/>
              <a:buFont typeface="Wingdings 3" charset="2"/>
              <a:buChar char=""/>
              <a:tabLst/>
              <a:defRPr/>
            </a:pPr>
            <a:r>
              <a:rPr kumimoji="0" lang="en-US" sz="2000" b="1" i="0" u="none" strike="noStrike" kern="1200" cap="none" spc="0" normalizeH="0" baseline="0" noProof="0" dirty="0">
                <a:ln>
                  <a:noFill/>
                </a:ln>
                <a:solidFill>
                  <a:prstClr val="white"/>
                </a:solidFill>
                <a:effectLst/>
                <a:uLnTx/>
                <a:uFillTx/>
                <a:latin typeface="Century Gothic" panose="020B0502020202020204"/>
                <a:ea typeface="+mj-ea"/>
                <a:cs typeface="+mj-cs"/>
              </a:rPr>
              <a:t>One reason that they have gone extinct is because many fishermen search for them is because they cost a lot of money in foreign countries(for example in Great Britain it solds for 400$ or 354 pounds)</a:t>
            </a:r>
          </a:p>
          <a:p>
            <a:pPr marL="342900" marR="0" lvl="0" indent="-342900" algn="l" defTabSz="457200" rtl="0" eaLnBrk="1" fontAlgn="auto" latinLnBrk="0" hangingPunct="1">
              <a:lnSpc>
                <a:spcPct val="100000"/>
              </a:lnSpc>
              <a:spcBef>
                <a:spcPts val="1000"/>
              </a:spcBef>
              <a:spcAft>
                <a:spcPts val="0"/>
              </a:spcAft>
              <a:buClr>
                <a:srgbClr val="ACD433"/>
              </a:buClr>
              <a:buSzPct val="80000"/>
              <a:buFont typeface="Wingdings 3" charset="2"/>
              <a:buChar char=""/>
              <a:tabLst/>
              <a:defRPr/>
            </a:pPr>
            <a:r>
              <a:rPr kumimoji="0" lang="en-US" sz="2000" b="1" i="0" u="none" strike="noStrike" kern="1200" cap="none" spc="0" normalizeH="0" baseline="0" noProof="0" dirty="0">
                <a:ln>
                  <a:noFill/>
                </a:ln>
                <a:solidFill>
                  <a:prstClr val="white"/>
                </a:solidFill>
                <a:effectLst/>
                <a:uLnTx/>
                <a:uFillTx/>
                <a:latin typeface="Century Gothic" panose="020B0502020202020204"/>
                <a:ea typeface="+mj-ea"/>
                <a:cs typeface="+mj-cs"/>
              </a:rPr>
              <a:t>And lastly,  they are endangered because many predators such as swordfish tune etc.</a:t>
            </a:r>
            <a:endParaRPr kumimoji="0" lang="el-GR" sz="2000" b="1" i="0" u="none" strike="noStrike" kern="1200" cap="none" spc="0" normalizeH="0" baseline="0" noProof="0" dirty="0">
              <a:ln>
                <a:noFill/>
              </a:ln>
              <a:solidFill>
                <a:prstClr val="white"/>
              </a:solidFill>
              <a:effectLst/>
              <a:uLnTx/>
              <a:uFillTx/>
              <a:latin typeface="Century Gothic" panose="020B0502020202020204"/>
              <a:ea typeface="+mj-ea"/>
              <a:cs typeface="+mj-cs"/>
            </a:endParaRPr>
          </a:p>
          <a:p>
            <a:endParaRPr lang="el-GR" dirty="0"/>
          </a:p>
        </p:txBody>
      </p:sp>
    </p:spTree>
    <p:extLst>
      <p:ext uri="{BB962C8B-B14F-4D97-AF65-F5344CB8AC3E}">
        <p14:creationId xmlns:p14="http://schemas.microsoft.com/office/powerpoint/2010/main" val="4686128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emoji thumbs up">
            <a:extLst>
              <a:ext uri="{FF2B5EF4-FFF2-40B4-BE49-F238E27FC236}">
                <a16:creationId xmlns:a16="http://schemas.microsoft.com/office/drawing/2014/main" id="{886F38D1-5468-489D-20DE-00ADA9681EE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33799" y="1524059"/>
            <a:ext cx="2991427" cy="252066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Animation Graphics Motion Design Transparency Thanks Stock Footage Video  (100% Royalty-free) 1009262759 | Shutterstock">
            <a:extLst>
              <a:ext uri="{FF2B5EF4-FFF2-40B4-BE49-F238E27FC236}">
                <a16:creationId xmlns:a16="http://schemas.microsoft.com/office/drawing/2014/main" id="{07A32D7E-6A06-C9E7-7530-325B9A17659F}"/>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98633" y="2285777"/>
            <a:ext cx="7102136" cy="2520662"/>
          </a:xfrm>
          <a:prstGeom prst="rect">
            <a:avLst/>
          </a:prstGeom>
          <a:noFill/>
          <a:extLst>
            <a:ext uri="{909E8E84-426E-40DD-AFC4-6F175D3DCCD1}">
              <a14:hiddenFill xmlns:a14="http://schemas.microsoft.com/office/drawing/2010/main">
                <a:solidFill>
                  <a:srgbClr val="FFFFFF"/>
                </a:solidFill>
              </a14:hiddenFill>
            </a:ext>
          </a:extLst>
        </p:spPr>
      </p:pic>
      <p:pic>
        <p:nvPicPr>
          <p:cNvPr id="10" name="Recorded Sound">
            <a:hlinkClick r:id="" action="ppaction://media"/>
            <a:extLst>
              <a:ext uri="{FF2B5EF4-FFF2-40B4-BE49-F238E27FC236}">
                <a16:creationId xmlns:a16="http://schemas.microsoft.com/office/drawing/2014/main" id="{5E79C260-D0DA-84E8-2F8C-F3FF6BC4CF9F}"/>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5851525" y="3184525"/>
            <a:ext cx="487363" cy="487363"/>
          </a:xfrm>
          <a:prstGeom prst="rect">
            <a:avLst/>
          </a:prstGeom>
        </p:spPr>
      </p:pic>
      <p:pic>
        <p:nvPicPr>
          <p:cNvPr id="11" name="Recorded Sound">
            <a:hlinkClick r:id="" action="ppaction://media"/>
            <a:extLst>
              <a:ext uri="{FF2B5EF4-FFF2-40B4-BE49-F238E27FC236}">
                <a16:creationId xmlns:a16="http://schemas.microsoft.com/office/drawing/2014/main" id="{49CA665D-8942-BD96-0728-ED423AC07943}"/>
              </a:ext>
            </a:extLst>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5851525" y="3184525"/>
            <a:ext cx="487363" cy="487363"/>
          </a:xfrm>
          <a:prstGeom prst="rect">
            <a:avLst/>
          </a:prstGeom>
        </p:spPr>
      </p:pic>
      <p:pic>
        <p:nvPicPr>
          <p:cNvPr id="12" name="Recorded Sound">
            <a:hlinkClick r:id="" action="ppaction://media"/>
            <a:extLst>
              <a:ext uri="{FF2B5EF4-FFF2-40B4-BE49-F238E27FC236}">
                <a16:creationId xmlns:a16="http://schemas.microsoft.com/office/drawing/2014/main" id="{76AE1A67-E17B-84FE-3097-8C8A5457EB9D}"/>
              </a:ext>
            </a:extLst>
          </p:cNvPr>
          <p:cNvPicPr>
            <a:picLocks noChangeAspect="1"/>
          </p:cNvPicPr>
          <p:nvPr>
            <a:audioFile r:link="rId6"/>
            <p:extLst>
              <p:ext uri="{DAA4B4D4-6D71-4841-9C94-3DE7FCFB9230}">
                <p14:media xmlns:p14="http://schemas.microsoft.com/office/powerpoint/2010/main" r:embed="rId5"/>
              </p:ext>
            </p:extLst>
          </p:nvPr>
        </p:nvPicPr>
        <p:blipFill>
          <a:blip r:embed="rId12"/>
          <a:stretch>
            <a:fillRect/>
          </a:stretch>
        </p:blipFill>
        <p:spPr>
          <a:xfrm>
            <a:off x="5851525" y="3184525"/>
            <a:ext cx="487363" cy="487363"/>
          </a:xfrm>
          <a:prstGeom prst="rect">
            <a:avLst/>
          </a:prstGeom>
        </p:spPr>
      </p:pic>
      <p:pic>
        <p:nvPicPr>
          <p:cNvPr id="13" name="Recorded Sound">
            <a:hlinkClick r:id="" action="ppaction://media"/>
            <a:extLst>
              <a:ext uri="{FF2B5EF4-FFF2-40B4-BE49-F238E27FC236}">
                <a16:creationId xmlns:a16="http://schemas.microsoft.com/office/drawing/2014/main" id="{17912C69-A870-7800-0468-08528E74C69B}"/>
              </a:ext>
            </a:extLst>
          </p:cNvPr>
          <p:cNvPicPr>
            <a:picLocks noChangeAspect="1"/>
          </p:cNvPicPr>
          <p:nvPr>
            <a:audioFile r:link="rId8"/>
            <p:extLst>
              <p:ext uri="{DAA4B4D4-6D71-4841-9C94-3DE7FCFB9230}">
                <p14:media xmlns:p14="http://schemas.microsoft.com/office/powerpoint/2010/main" r:embed="rId7"/>
              </p:ext>
            </p:extLst>
          </p:nvPr>
        </p:nvPicPr>
        <p:blipFill>
          <a:blip r:embed="rId12"/>
          <a:stretch>
            <a:fillRect/>
          </a:stretch>
        </p:blipFill>
        <p:spPr>
          <a:xfrm>
            <a:off x="5851525" y="3184525"/>
            <a:ext cx="487363" cy="487363"/>
          </a:xfrm>
          <a:prstGeom prst="rect">
            <a:avLst/>
          </a:prstGeom>
        </p:spPr>
      </p:pic>
    </p:spTree>
    <p:extLst>
      <p:ext uri="{BB962C8B-B14F-4D97-AF65-F5344CB8AC3E}">
        <p14:creationId xmlns:p14="http://schemas.microsoft.com/office/powerpoint/2010/main" val="39320142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20420">
        <p15:prstTrans prst="fracture"/>
      </p:transition>
    </mc:Choice>
    <mc:Fallback xmlns="">
      <p:transition spd="slow" advTm="2042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500" fill="hold"/>
                                        <p:tgtEl>
                                          <p:spTgt spid="4098"/>
                                        </p:tgtEl>
                                        <p:attrNameLst>
                                          <p:attrName>ppt_x</p:attrName>
                                        </p:attrNameLst>
                                      </p:cBhvr>
                                      <p:tavLst>
                                        <p:tav tm="0">
                                          <p:val>
                                            <p:strVal val="#ppt_x"/>
                                          </p:val>
                                        </p:tav>
                                        <p:tav tm="100000">
                                          <p:val>
                                            <p:strVal val="#ppt_x"/>
                                          </p:val>
                                        </p:tav>
                                      </p:tavLst>
                                    </p:anim>
                                    <p:anim calcmode="lin" valueType="num">
                                      <p:cBhvr additive="base">
                                        <p:cTn id="8"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mph" presetSubtype="0" fill="hold" nodeType="clickEffect">
                                  <p:stCondLst>
                                    <p:cond delay="0"/>
                                  </p:stCondLst>
                                  <p:childTnLst>
                                    <p:animRot by="21600000">
                                      <p:cBhvr>
                                        <p:cTn id="12" dur="2000" fill="hold"/>
                                        <p:tgtEl>
                                          <p:spTgt spid="4100"/>
                                        </p:tgtEl>
                                        <p:attrNameLst>
                                          <p:attrName>r</p:attrName>
                                        </p:attrNameLst>
                                      </p:cBhvr>
                                    </p:animRot>
                                  </p:childTnLst>
                                </p:cTn>
                              </p:par>
                            </p:childTnLst>
                          </p:cTn>
                        </p:par>
                        <p:par>
                          <p:cTn id="13" fill="hold">
                            <p:stCondLst>
                              <p:cond delay="2000"/>
                            </p:stCondLst>
                            <p:childTnLst>
                              <p:par>
                                <p:cTn id="14" presetID="1" presetClass="mediacall" presetSubtype="0" fill="hold" nodeType="afterEffect">
                                  <p:stCondLst>
                                    <p:cond delay="0"/>
                                  </p:stCondLst>
                                  <p:childTnLst>
                                    <p:cmd type="call" cmd="playFrom(0.0)">
                                      <p:cBhvr>
                                        <p:cTn id="15" dur="660" fill="hold"/>
                                        <p:tgtEl>
                                          <p:spTgt spid="10"/>
                                        </p:tgtEl>
                                      </p:cBhvr>
                                    </p:cmd>
                                  </p:childTnLst>
                                </p:cTn>
                              </p:par>
                            </p:childTnLst>
                          </p:cTn>
                        </p:par>
                        <p:par>
                          <p:cTn id="16" fill="hold">
                            <p:stCondLst>
                              <p:cond delay="2660"/>
                            </p:stCondLst>
                            <p:childTnLst>
                              <p:par>
                                <p:cTn id="17" presetID="1" presetClass="mediacall" presetSubtype="0" fill="hold" nodeType="afterEffect">
                                  <p:stCondLst>
                                    <p:cond delay="0"/>
                                  </p:stCondLst>
                                  <p:childTnLst>
                                    <p:cmd type="call" cmd="playFrom(0.0)">
                                      <p:cBhvr>
                                        <p:cTn id="18" dur="9762" fill="hold"/>
                                        <p:tgtEl>
                                          <p:spTgt spid="11"/>
                                        </p:tgtEl>
                                      </p:cBhvr>
                                    </p:cmd>
                                  </p:childTnLst>
                                </p:cTn>
                              </p:par>
                            </p:childTnLst>
                          </p:cTn>
                        </p:par>
                        <p:par>
                          <p:cTn id="19" fill="hold">
                            <p:stCondLst>
                              <p:cond delay="12422"/>
                            </p:stCondLst>
                            <p:childTnLst>
                              <p:par>
                                <p:cTn id="20" presetID="1" presetClass="mediacall" presetSubtype="0" fill="hold" nodeType="afterEffect">
                                  <p:stCondLst>
                                    <p:cond delay="0"/>
                                  </p:stCondLst>
                                  <p:childTnLst>
                                    <p:cmd type="call" cmd="playFrom(0.0)">
                                      <p:cBhvr>
                                        <p:cTn id="21" dur="11643" fill="hold"/>
                                        <p:tgtEl>
                                          <p:spTgt spid="12"/>
                                        </p:tgtEl>
                                      </p:cBhvr>
                                    </p:cmd>
                                  </p:childTnLst>
                                </p:cTn>
                              </p:par>
                            </p:childTnLst>
                          </p:cTn>
                        </p:par>
                        <p:par>
                          <p:cTn id="22" fill="hold">
                            <p:stCondLst>
                              <p:cond delay="24065"/>
                            </p:stCondLst>
                            <p:childTnLst>
                              <p:par>
                                <p:cTn id="23" presetID="1" presetClass="mediacall" presetSubtype="0" fill="hold" nodeType="afterEffect">
                                  <p:stCondLst>
                                    <p:cond delay="0"/>
                                  </p:stCondLst>
                                  <p:childTnLst>
                                    <p:cmd type="call" cmd="playFrom(0.0)">
                                      <p:cBhvr>
                                        <p:cTn id="24" dur="20420"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5" fill="hold" display="0">
                  <p:stCondLst>
                    <p:cond delay="indefinite"/>
                  </p:stCondLst>
                  <p:endCondLst>
                    <p:cond evt="onStopAudio" delay="0">
                      <p:tgtEl>
                        <p:sldTgt/>
                      </p:tgtEl>
                    </p:cond>
                  </p:endCondLst>
                </p:cTn>
                <p:tgtEl>
                  <p:spTgt spid="10"/>
                </p:tgtEl>
              </p:cMediaNode>
            </p:audio>
            <p:audio>
              <p:cMediaNode vol="80000">
                <p:cTn id="26" fill="hold" display="0">
                  <p:stCondLst>
                    <p:cond delay="indefinite"/>
                  </p:stCondLst>
                  <p:endCondLst>
                    <p:cond evt="onStopAudio" delay="0">
                      <p:tgtEl>
                        <p:sldTgt/>
                      </p:tgtEl>
                    </p:cond>
                  </p:endCondLst>
                </p:cTn>
                <p:tgtEl>
                  <p:spTgt spid="11"/>
                </p:tgtEl>
              </p:cMediaNode>
            </p:audio>
            <p:audio>
              <p:cMediaNode vol="80000">
                <p:cTn id="27" fill="hold" display="0">
                  <p:stCondLst>
                    <p:cond delay="indefinite"/>
                  </p:stCondLst>
                  <p:endCondLst>
                    <p:cond evt="onStopAudio" delay="0">
                      <p:tgtEl>
                        <p:sldTgt/>
                      </p:tgtEl>
                    </p:cond>
                  </p:endCondLst>
                </p:cTn>
                <p:tgtEl>
                  <p:spTgt spid="12"/>
                </p:tgtEl>
              </p:cMediaNode>
            </p:audio>
            <p:audio>
              <p:cMediaNode vol="80000">
                <p:cTn id="28" fill="hold" display="0">
                  <p:stCondLst>
                    <p:cond delay="indefinite"/>
                  </p:stCondLst>
                  <p:endCondLst>
                    <p:cond evt="onStopAudio" delay="0">
                      <p:tgtEl>
                        <p:sldTgt/>
                      </p:tgtEl>
                    </p:cond>
                  </p:endCondLst>
                </p:cTn>
                <p:tgtEl>
                  <p:spTgt spid="13"/>
                </p:tgtEl>
              </p:cMediaNode>
            </p:audi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78</TotalTime>
  <Words>235</Words>
  <Application>Microsoft Office PowerPoint</Application>
  <PresentationFormat>Widescreen</PresentationFormat>
  <Paragraphs>8</Paragraphs>
  <Slides>5</Slides>
  <Notes>0</Notes>
  <HiddenSlides>0</HiddenSlides>
  <MMClips>4</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Century Gothic</vt:lpstr>
      <vt:lpstr>Wingdings 3</vt:lpstr>
      <vt:lpstr>Ion</vt:lpstr>
      <vt:lpstr>ENDANGERED ANIMALS</vt:lpstr>
      <vt:lpstr>PowerPoint Presentation</vt:lpstr>
      <vt:lpstr>PowerPoint Presentation</vt:lpstr>
      <vt:lpstr>PowerPoint Presentation</vt:lpstr>
      <vt:lpstr>PowerPoint Presentation</vt:lpstr>
    </vt:vector>
  </TitlesOfParts>
  <Company>PepsiCo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ENDANGERED ANIMALS</dc:title>
  <dc:creator>Nonas, George {PEP}</dc:creator>
  <cp:lastModifiedBy>Nonas, George {PEP}</cp:lastModifiedBy>
  <cp:revision>1</cp:revision>
  <dcterms:created xsi:type="dcterms:W3CDTF">2023-02-09T16:50:45Z</dcterms:created>
  <dcterms:modified xsi:type="dcterms:W3CDTF">2023-02-09T18:14:28Z</dcterms:modified>
</cp:coreProperties>
</file>