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9" r:id="rId4"/>
    <p:sldId id="258"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32"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24B71B9-BB1E-4CC8-8488-A3626D9BA547}"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4B71B9-BB1E-4CC8-8488-A3626D9BA547}"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4B71B9-BB1E-4CC8-8488-A3626D9BA547}"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524B71B9-BB1E-4CC8-8488-A3626D9BA547}"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4B71B9-BB1E-4CC8-8488-A3626D9BA547}" type="datetimeFigureOut">
              <a:rPr lang="el-GR" smtClean="0"/>
              <a:t>9/5/2017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4B71B9-BB1E-4CC8-8488-A3626D9BA547}" type="datetimeFigureOut">
              <a:rPr lang="el-GR" smtClean="0"/>
              <a:t>9/5/2017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4B71B9-BB1E-4CC8-8488-A3626D9BA547}" type="datetimeFigureOut">
              <a:rPr lang="el-GR" smtClean="0"/>
              <a:t>9/5/2017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4B71B9-BB1E-4CC8-8488-A3626D9BA547}" type="datetimeFigureOut">
              <a:rPr lang="el-GR" smtClean="0"/>
              <a:t>9/5/2017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4B71B9-BB1E-4CC8-8488-A3626D9BA547}" type="datetimeFigureOut">
              <a:rPr lang="el-GR" smtClean="0"/>
              <a:t>9/5/2017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4B71B9-BB1E-4CC8-8488-A3626D9BA547}" type="datetimeFigureOut">
              <a:rPr lang="el-GR" smtClean="0"/>
              <a:t>9/5/2017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5B5520C-C008-4407-AF36-C1D9175B3FD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4B71B9-BB1E-4CC8-8488-A3626D9BA547}" type="datetimeFigureOut">
              <a:rPr lang="el-GR" smtClean="0"/>
              <a:t>9/5/2017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5B5520C-C008-4407-AF36-C1D9175B3FD3}" type="slidenum">
              <a:rPr lang="el-GR" smtClean="0"/>
              <a:t>‹#›</a:t>
            </a:fld>
            <a:endParaRPr lang="el-GR"/>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524B71B9-BB1E-4CC8-8488-A3626D9BA547}" type="datetimeFigureOut">
              <a:rPr lang="el-GR" smtClean="0"/>
              <a:t>9/5/2017</a:t>
            </a:fld>
            <a:endParaRPr lang="el-G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A5B5520C-C008-4407-AF36-C1D9175B3FD3}" type="slidenum">
              <a:rPr lang="el-GR" smtClean="0"/>
              <a:t>‹#›</a:t>
            </a:fld>
            <a:endParaRPr lang="el-GR"/>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hyperlink" Target="https://www.thoughtco.com/modern-olympics-founder-pierre-de-coubertin-1773993"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3810" y="3068960"/>
            <a:ext cx="7117180" cy="1470025"/>
          </a:xfrm>
        </p:spPr>
        <p:txBody>
          <a:bodyPr/>
          <a:lstStyle/>
          <a:p>
            <a:r>
              <a:rPr lang="en-GB" dirty="0" smtClean="0"/>
              <a:t>Pierre de Coubertin</a:t>
            </a:r>
            <a:endParaRPr lang="el-GR" dirty="0"/>
          </a:p>
        </p:txBody>
      </p:sp>
      <p:pic>
        <p:nvPicPr>
          <p:cNvPr id="1026" name="Picture 2" descr="C:\Users\Vicky\Desktop\imgr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4077072"/>
            <a:ext cx="2676525" cy="17145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Vicky\Desktop\images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7502" y="1484784"/>
            <a:ext cx="2152650" cy="21240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Vicky\Desktop\image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836712"/>
            <a:ext cx="2571750" cy="1781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2003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980728"/>
            <a:ext cx="7162955" cy="4806062"/>
          </a:xfrm>
        </p:spPr>
        <p:txBody>
          <a:bodyPr>
            <a:normAutofit/>
          </a:bodyPr>
          <a:lstStyle/>
          <a:p>
            <a:pPr marL="0" indent="0">
              <a:buNone/>
            </a:pPr>
            <a:r>
              <a:rPr lang="en-US" b="1" dirty="0" smtClean="0">
                <a:latin typeface="Comic Sans MS" pitchFamily="66" charset="0"/>
              </a:rPr>
              <a:t>Pierre de Coubertin </a:t>
            </a:r>
            <a:r>
              <a:rPr lang="en-US" dirty="0" smtClean="0">
                <a:latin typeface="Comic Sans MS" pitchFamily="66" charset="0"/>
              </a:rPr>
              <a:t>(1 January 1863 – 2 September 1937), born Pierre de </a:t>
            </a:r>
            <a:r>
              <a:rPr lang="en-US" dirty="0" err="1" smtClean="0">
                <a:latin typeface="Comic Sans MS" pitchFamily="66" charset="0"/>
              </a:rPr>
              <a:t>Frédy</a:t>
            </a:r>
            <a:r>
              <a:rPr lang="en-US" dirty="0" smtClean="0">
                <a:latin typeface="Comic Sans MS" pitchFamily="66" charset="0"/>
              </a:rPr>
              <a:t>, also known as Baron de Coubertin, was a French educator and historian, and founder of the International Olympic Committee. </a:t>
            </a:r>
          </a:p>
          <a:p>
            <a:pPr marL="0" indent="0" algn="just">
              <a:buNone/>
            </a:pPr>
            <a:r>
              <a:rPr lang="en-US" dirty="0" smtClean="0">
                <a:latin typeface="Comic Sans MS" pitchFamily="66" charset="0"/>
              </a:rPr>
              <a:t>He is considered the father of the modern Olympic Games. Born into a French aristocratic family, he became an academic and studied a broad range of topics, most notably education and history.</a:t>
            </a:r>
          </a:p>
          <a:p>
            <a:pPr algn="r"/>
            <a:endParaRPr lang="en-US" dirty="0" smtClean="0"/>
          </a:p>
        </p:txBody>
      </p:sp>
    </p:spTree>
    <p:extLst>
      <p:ext uri="{BB962C8B-B14F-4D97-AF65-F5344CB8AC3E}">
        <p14:creationId xmlns:p14="http://schemas.microsoft.com/office/powerpoint/2010/main" val="3707381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75724"/>
            <a:ext cx="8352928" cy="924475"/>
          </a:xfrm>
        </p:spPr>
        <p:txBody>
          <a:bodyPr/>
          <a:lstStyle/>
          <a:p>
            <a:r>
              <a:rPr lang="en-US" sz="2800" dirty="0"/>
              <a:t>THE FOUNDER OF THE MODERN OLYMPICS</a:t>
            </a:r>
            <a:endParaRPr lang="el-GR" sz="2800" dirty="0"/>
          </a:p>
        </p:txBody>
      </p:sp>
      <p:sp>
        <p:nvSpPr>
          <p:cNvPr id="3" name="Content Placeholder 2"/>
          <p:cNvSpPr>
            <a:spLocks noGrp="1"/>
          </p:cNvSpPr>
          <p:nvPr>
            <p:ph idx="1"/>
          </p:nvPr>
        </p:nvSpPr>
        <p:spPr/>
        <p:txBody>
          <a:bodyPr>
            <a:normAutofit fontScale="85000" lnSpcReduction="10000"/>
          </a:bodyPr>
          <a:lstStyle/>
          <a:p>
            <a:pPr algn="just"/>
            <a:r>
              <a:rPr lang="en-US" dirty="0">
                <a:latin typeface="Comic Sans MS" pitchFamily="66" charset="0"/>
              </a:rPr>
              <a:t>The ambitious plans of Coubertin to revitalize the educational system of France never really materialized, but his travels began to inspire him with a far more ambitious plan. He began thinking about having countries compete in athletic events based on the Olympic festivals of ancient Greece.</a:t>
            </a:r>
          </a:p>
          <a:p>
            <a:pPr algn="just"/>
            <a:endParaRPr lang="en-US" dirty="0">
              <a:latin typeface="Comic Sans MS" pitchFamily="66" charset="0"/>
            </a:endParaRPr>
          </a:p>
          <a:p>
            <a:pPr algn="just"/>
            <a:r>
              <a:rPr lang="en-US" dirty="0">
                <a:latin typeface="Comic Sans MS" pitchFamily="66" charset="0"/>
              </a:rPr>
              <a:t>In 1892, at a jubilee of the French Union of Athletic Sports Societies, Coubertin introduced the idea of a modern Olympics. His idea was fairly vague, and it seems that even Coubertin himself did not have a clear idea what form such games would take</a:t>
            </a:r>
            <a:r>
              <a:rPr lang="en-US" dirty="0" smtClean="0">
                <a:latin typeface="Comic Sans MS" pitchFamily="66" charset="0"/>
              </a:rPr>
              <a:t>.</a:t>
            </a:r>
          </a:p>
          <a:p>
            <a:pPr algn="just"/>
            <a:endParaRPr lang="en-US" dirty="0">
              <a:latin typeface="Comic Sans MS" pitchFamily="66" charset="0"/>
            </a:endParaRPr>
          </a:p>
          <a:p>
            <a:pPr algn="just"/>
            <a:r>
              <a:rPr lang="en-US" dirty="0">
                <a:latin typeface="Comic Sans MS" pitchFamily="66" charset="0"/>
              </a:rPr>
              <a:t>Two years later, Coubertin organized a meeting which brought together 79 delegates from 12 countries to discuss how to revive the Olympic games. The meeting established the first International Olympic Committee, and the basic framework of having the games every four years, with the first to take place in Greece, was decided upon.</a:t>
            </a:r>
            <a:endParaRPr lang="el-GR" dirty="0">
              <a:latin typeface="Comic Sans MS" pitchFamily="66" charset="0"/>
            </a:endParaRPr>
          </a:p>
        </p:txBody>
      </p:sp>
    </p:spTree>
    <p:extLst>
      <p:ext uri="{BB962C8B-B14F-4D97-AF65-F5344CB8AC3E}">
        <p14:creationId xmlns:p14="http://schemas.microsoft.com/office/powerpoint/2010/main" val="2823929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980728"/>
            <a:ext cx="7162955" cy="3168352"/>
          </a:xfrm>
        </p:spPr>
        <p:txBody>
          <a:bodyPr/>
          <a:lstStyle/>
          <a:p>
            <a:pPr marL="0" indent="0" algn="just">
              <a:buNone/>
            </a:pPr>
            <a:r>
              <a:rPr lang="en-US" dirty="0" smtClean="0">
                <a:latin typeface="Comic Sans MS" pitchFamily="66" charset="0"/>
              </a:rPr>
              <a:t>The Pierre de Coubertin medal (also known as the Coubertin medal or the True Spirit of Sportsmanship medal) is an award given by the International Olympic Committee to athletes that demonstrate the spirit of sportsmanship in the Olympic Games</a:t>
            </a:r>
            <a:r>
              <a:rPr lang="en-US" dirty="0" smtClean="0"/>
              <a:t>.</a:t>
            </a:r>
            <a:endParaRPr lang="el-GR" dirty="0" smtClean="0"/>
          </a:p>
          <a:p>
            <a:endParaRPr lang="el-GR" dirty="0"/>
          </a:p>
        </p:txBody>
      </p:sp>
      <p:pic>
        <p:nvPicPr>
          <p:cNvPr id="3074" name="Picture 2" descr="C:\Users\Vicky\Desktop\1-6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3140968"/>
            <a:ext cx="4992555" cy="2808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0051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28184" y="5085184"/>
            <a:ext cx="2781300" cy="1647825"/>
          </a:xfrm>
          <a:prstGeom prst="rect">
            <a:avLst/>
          </a:prstGeom>
          <a:ln>
            <a:noFill/>
          </a:ln>
          <a:effectLst>
            <a:outerShdw blurRad="292100" dist="139700" dir="2700000" algn="tl" rotWithShape="0">
              <a:srgbClr val="333333">
                <a:alpha val="65000"/>
              </a:srgbClr>
            </a:outerShdw>
          </a:effectLst>
        </p:spPr>
      </p:pic>
      <p:pic>
        <p:nvPicPr>
          <p:cNvPr id="2050" name="Picture 2" descr="C:\Users\Vicky\Desktop\ba686b56b686854764ad4619bdf19f2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260648"/>
            <a:ext cx="3256207" cy="325620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51" name="Picture 3" descr="C:\Users\Vicky\Desktop\maxresdefault.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79735" y="2751463"/>
            <a:ext cx="2448272" cy="206084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8066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sources</a:t>
            </a:r>
            <a:endParaRPr lang="el-GR"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www.thoughtco.com/modern-olympics-founder-pierre-de-coubertin-1773993</a:t>
            </a:r>
            <a:endParaRPr lang="en-US" dirty="0" smtClean="0"/>
          </a:p>
          <a:p>
            <a:r>
              <a:rPr lang="en-US" dirty="0"/>
              <a:t>https://en.wikipedia.org/wiki/Pierre_de_Coubertin</a:t>
            </a:r>
            <a:endParaRPr lang="el-GR" dirty="0"/>
          </a:p>
        </p:txBody>
      </p:sp>
    </p:spTree>
    <p:extLst>
      <p:ext uri="{BB962C8B-B14F-4D97-AF65-F5344CB8AC3E}">
        <p14:creationId xmlns:p14="http://schemas.microsoft.com/office/powerpoint/2010/main" val="2953708143"/>
      </p:ext>
    </p:extLst>
  </p:cSld>
  <p:clrMapOvr>
    <a:masterClrMapping/>
  </p:clrMapOvr>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TM01972873[[fn=Summer]]</Template>
  <TotalTime>16</TotalTime>
  <Words>291</Words>
  <Application>Microsoft Office PowerPoint</Application>
  <PresentationFormat>On-screen Show (4:3)</PresentationFormat>
  <Paragraphs>13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Summer</vt:lpstr>
      <vt:lpstr>Pierre de Coubertin</vt:lpstr>
      <vt:lpstr>PowerPoint Presentation</vt:lpstr>
      <vt:lpstr>THE FOUNDER OF THE MODERN OLYMPICS</vt:lpstr>
      <vt:lpstr>PowerPoint Presentation</vt:lpstr>
      <vt:lpstr>PowerPoint Presentation</vt:lpstr>
      <vt:lpstr>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Pierre de Coubertin</dc:title>
  <dc:creator>Vicky</dc:creator>
  <cp:lastModifiedBy>Vicky</cp:lastModifiedBy>
  <cp:revision>5</cp:revision>
  <dcterms:created xsi:type="dcterms:W3CDTF">2017-05-09T12:21:31Z</dcterms:created>
  <dcterms:modified xsi:type="dcterms:W3CDTF">2017-05-09T12:38:06Z</dcterms:modified>
</cp:coreProperties>
</file>