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1" r:id="rId9"/>
    <p:sldId id="274" r:id="rId10"/>
    <p:sldId id="276" r:id="rId11"/>
    <p:sldId id="278" r:id="rId12"/>
    <p:sldId id="280" r:id="rId13"/>
    <p:sldId id="282" r:id="rId14"/>
  </p:sldIdLst>
  <p:sldSz cx="9144000" cy="6858000" type="screen4x3"/>
  <p:notesSz cx="6858000" cy="9144000"/>
  <p:photoAlbum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19A3-31A5-4776-9709-E133800AD583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C5A50-DEC7-45AD-BB9D-06B9377C74C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Αποτελέσματα ερωτηματολογίου</a:t>
            </a:r>
            <a:endParaRPr lang="el-GR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l-GR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«Διατροφικές συνήθειες μαθητών»</a:t>
            </a:r>
            <a:endParaRPr lang="el-GR" sz="4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138238"/>
            <a:ext cx="9144000" cy="4579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561975"/>
            <a:ext cx="9144000" cy="57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968375"/>
            <a:ext cx="9144000" cy="492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384300"/>
            <a:ext cx="9144000" cy="408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063625"/>
            <a:ext cx="9144000" cy="473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079500"/>
            <a:ext cx="9144000" cy="4697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454150"/>
            <a:ext cx="9144000" cy="3948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19200"/>
            <a:ext cx="9144000" cy="4418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96988"/>
            <a:ext cx="9144000" cy="4262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58888"/>
            <a:ext cx="9144000" cy="434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8 - Αντιγραφή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333500"/>
            <a:ext cx="9144000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374775"/>
            <a:ext cx="9144000" cy="4106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Προβολή στην οθόνη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Αποτελέσματα ερωτηματολογίου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Αποτελέσματα ερωτηματολογίου</dc:title>
  <dc:creator>HP</dc:creator>
  <cp:lastModifiedBy>HP</cp:lastModifiedBy>
  <cp:revision>2</cp:revision>
  <dcterms:created xsi:type="dcterms:W3CDTF">2023-10-22T15:20:38Z</dcterms:created>
  <dcterms:modified xsi:type="dcterms:W3CDTF">2023-10-22T15:31:32Z</dcterms:modified>
</cp:coreProperties>
</file>