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A0AF7-3DE1-4014-A042-48C91B5F368F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0DAF2-A4B6-40D1-BF76-F1398DF471F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el-GR" dirty="0" smtClean="0"/>
              <a:t>Ο ΤΟΥΡΙΣΜΟΣ ΣΤΗΝ ΕΛΛΑΔΑ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ΠΑΓΚΟΣΜΙΑΣ ΦΗΜΗΣ ΑΞΙΟΘΕΑΤΑ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ΝΗΣΙΩΤΙΚΗ ΕΛΛΑΔΑ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Παγκόσμιας φήμης νησιά του Αιγαίου: </a:t>
            </a:r>
          </a:p>
          <a:p>
            <a:r>
              <a:rPr lang="el-GR" dirty="0" smtClean="0"/>
              <a:t>Θήρα (Σαντορίνη)</a:t>
            </a:r>
          </a:p>
          <a:p>
            <a:r>
              <a:rPr lang="el-GR" dirty="0" smtClean="0"/>
              <a:t>Μύκονος </a:t>
            </a:r>
          </a:p>
        </p:txBody>
      </p:sp>
      <p:sp>
        <p:nvSpPr>
          <p:cNvPr id="4" name="3 - Διάσημα">
            <a:hlinkClick r:id="rId2" action="ppaction://hlinksldjump"/>
          </p:cNvPr>
          <p:cNvSpPr/>
          <p:nvPr/>
        </p:nvSpPr>
        <p:spPr>
          <a:xfrm>
            <a:off x="8028384" y="558924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Θήρα (Σαντορίνη)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νησί χτισμένο στον κρατήρα ενός αρχαίου ηφαιστείου.</a:t>
            </a:r>
          </a:p>
          <a:p>
            <a:r>
              <a:rPr lang="el-GR" dirty="0" smtClean="0"/>
              <a:t>Μοναδικό τοπίο η «Καλντέρα»  των Φηρών και της Οίας.</a:t>
            </a:r>
            <a:endParaRPr lang="el-GR" dirty="0"/>
          </a:p>
        </p:txBody>
      </p:sp>
      <p:sp>
        <p:nvSpPr>
          <p:cNvPr id="5" name="4 - Δεξιό βέλος">
            <a:hlinkClick r:id="rId2" action="ppaction://hlinksldjump"/>
          </p:cNvPr>
          <p:cNvSpPr/>
          <p:nvPr/>
        </p:nvSpPr>
        <p:spPr>
          <a:xfrm>
            <a:off x="6876256" y="54452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Μύκονος (Το νησί των ανέμων)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νησί που επισκέπτονται όλες οι διασημότητες του πλανήτη</a:t>
            </a:r>
          </a:p>
          <a:p>
            <a:r>
              <a:rPr lang="el-GR" dirty="0" smtClean="0"/>
              <a:t>Διάσημο για τους μύλους και τη βραδινή ζωή του.</a:t>
            </a:r>
            <a:endParaRPr lang="el-GR" dirty="0"/>
          </a:p>
        </p:txBody>
      </p:sp>
      <p:sp>
        <p:nvSpPr>
          <p:cNvPr id="4" name="3 - Δεξιό βέλος">
            <a:hlinkClick r:id="rId2" action="ppaction://hlinksldjump"/>
          </p:cNvPr>
          <p:cNvSpPr/>
          <p:nvPr/>
        </p:nvSpPr>
        <p:spPr>
          <a:xfrm>
            <a:off x="6876256" y="50851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Î£ÏÎµÏÎ¹ÎºÎ® ÎµÎ¹ÎºÏÎ½Î±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Θέση περιεχομένου" descr="ÎÏÎ¿ÏÎ­Î»ÎµÏÎ¼Î± ÎµÎ¹ÎºÏÎ½Î±Ï Î³Î¹Î± ÏÏÏÎ¿ ÏÎ±Î½ÏÎ¿ÏÎ¯Î½Î·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640960" cy="5865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ÎÏÎ¿ÏÎ­Î»ÎµÏÎ¼Î± ÎµÎ¹ÎºÏÎ½Î±Ï Î³Î¹Î± ÏÏÏÎ¿ Î¼ÏÎºÎ¿Î½Î¿Ï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3"/>
            <a:ext cx="8640960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71</Words>
  <Application>Microsoft Office PowerPoint</Application>
  <PresentationFormat>Προβολή στην οθόνη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Ο ΤΟΥΡΙΣΜΟΣ ΣΤΗΝ ΕΛΛΑΔΑ</vt:lpstr>
      <vt:lpstr>ΝΗΣΙΩΤΙΚΗ ΕΛΛΑΔΑ</vt:lpstr>
      <vt:lpstr>Θήρα (Σαντορίνη) </vt:lpstr>
      <vt:lpstr>Μύκονος (Το νησί των ανέμων)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PCUser7</dc:creator>
  <cp:lastModifiedBy>PCUser7</cp:lastModifiedBy>
  <cp:revision>4</cp:revision>
  <dcterms:created xsi:type="dcterms:W3CDTF">2018-05-04T16:14:17Z</dcterms:created>
  <dcterms:modified xsi:type="dcterms:W3CDTF">2018-05-04T16:44:59Z</dcterms:modified>
</cp:coreProperties>
</file>