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54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382549-AAA5-3869-241C-DE23FDD3ED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Διαγράμματα Ροής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9F43E5-5BBF-BEC2-6959-D860E1D8EC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Πηγή:</a:t>
            </a:r>
            <a:r>
              <a:rPr lang="en-US" dirty="0"/>
              <a:t>https://aepp.edu.</a:t>
            </a:r>
            <a:r>
              <a:rPr lang="en-US"/>
              <a:t>gr/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768862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id="{8FE9BC4A-C43D-44F7-ADEA-E78FAC18C5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1781" y="1454111"/>
            <a:ext cx="8358473" cy="4256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55474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id="{118D1D58-F5CE-43E3-8E32-27B3A2C97D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1647" y="856106"/>
            <a:ext cx="6695728" cy="540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49374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id="{F506E8CE-5FA5-477E-AE5C-FBD3D91C0C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5797" y="824714"/>
            <a:ext cx="8046719" cy="5681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22772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id="{07CE46C3-D3EE-4A48-A0EC-31CEFF8815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3091" y="199506"/>
            <a:ext cx="4426181" cy="6168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98421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id="{8D078F4E-9AC7-4686-8638-D437125B0A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7311" y="498764"/>
            <a:ext cx="9177247" cy="5187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5450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id="{1F7A8A2C-5D49-4454-AA15-DB30F7A509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1593" y="165628"/>
            <a:ext cx="4563719" cy="6526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47522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id="{BCA64585-59C5-4087-9E5E-916E67C56B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5452" y="0"/>
            <a:ext cx="658109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6553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id="{494A1A34-5819-4ADD-BE9F-44D6AA0E08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4360" y="275905"/>
            <a:ext cx="4303279" cy="6306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85273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id="{653ACD5D-06D0-4BB5-BAB5-628288C87C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6669" y="581891"/>
            <a:ext cx="8092142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36713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id="{16CB5071-3905-4B88-8220-9151426949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3737" y="1478566"/>
            <a:ext cx="4603612" cy="4423470"/>
          </a:xfrm>
          <a:prstGeom prst="rect">
            <a:avLst/>
          </a:prstGeom>
        </p:spPr>
      </p:pic>
      <p:pic>
        <p:nvPicPr>
          <p:cNvPr id="5" name="Εικόνα 4">
            <a:extLst>
              <a:ext uri="{FF2B5EF4-FFF2-40B4-BE49-F238E27FC236}">
                <a16:creationId xmlns:a16="http://schemas.microsoft.com/office/drawing/2014/main" id="{41395779-E9B3-4D5F-9436-CBB0B35A4B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1478566"/>
            <a:ext cx="5800882" cy="4307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9646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Εικόνα 4">
            <a:extLst>
              <a:ext uri="{FF2B5EF4-FFF2-40B4-BE49-F238E27FC236}">
                <a16:creationId xmlns:a16="http://schemas.microsoft.com/office/drawing/2014/main" id="{EF3137FA-3686-48BB-B651-930FAAA3F9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7440" y="413872"/>
            <a:ext cx="4310287" cy="6030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00725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id="{F0AD9316-61C6-4636-92BC-B9D42972FA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5345" y="149629"/>
            <a:ext cx="6313637" cy="6663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750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id="{919A4914-9481-4EEC-B7C6-712601CFD8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2822" y="344695"/>
            <a:ext cx="5706778" cy="6352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05333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id="{40389FB0-DF0A-4A1A-9E3B-C5C2A126A1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8411" y="0"/>
            <a:ext cx="619517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51980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id="{BBD604C3-B0E6-49F8-A7B2-2DD2F1A2B2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9701" y="99429"/>
            <a:ext cx="5184015" cy="6659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7809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id="{BCB2F158-1EF9-4254-AB2C-00C5D0DEF3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6075" y="666750"/>
            <a:ext cx="6419850" cy="55245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E3FBE30-CC4E-41CB-A51A-A8596FF196AD}"/>
              </a:ext>
            </a:extLst>
          </p:cNvPr>
          <p:cNvSpPr txBox="1"/>
          <p:nvPr/>
        </p:nvSpPr>
        <p:spPr>
          <a:xfrm>
            <a:off x="9499107" y="790113"/>
            <a:ext cx="2192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ΘΕΜΑΤΑ ΑΕΠΠ 2025</a:t>
            </a:r>
          </a:p>
        </p:txBody>
      </p:sp>
    </p:spTree>
    <p:extLst>
      <p:ext uri="{BB962C8B-B14F-4D97-AF65-F5344CB8AC3E}">
        <p14:creationId xmlns:p14="http://schemas.microsoft.com/office/powerpoint/2010/main" val="32685451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id="{60B70ED0-5416-4D6E-836E-13AC9761A2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0124" y="1238343"/>
            <a:ext cx="6624869" cy="481059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FF111BC-BB3B-426E-BEFF-5EEC27E8B599}"/>
              </a:ext>
            </a:extLst>
          </p:cNvPr>
          <p:cNvSpPr txBox="1"/>
          <p:nvPr/>
        </p:nvSpPr>
        <p:spPr>
          <a:xfrm>
            <a:off x="9499107" y="790113"/>
            <a:ext cx="2192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ΘΕΜΑΤΑ ΑΕΠΠ 2025 </a:t>
            </a:r>
            <a:r>
              <a:rPr lang="el-GR"/>
              <a:t>- ΛΥΣΕΙΣ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57260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Εικόνα 4">
            <a:extLst>
              <a:ext uri="{FF2B5EF4-FFF2-40B4-BE49-F238E27FC236}">
                <a16:creationId xmlns:a16="http://schemas.microsoft.com/office/drawing/2014/main" id="{BB4A723D-9BFF-4959-8048-CFD52325B9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2838" y="61442"/>
            <a:ext cx="5906324" cy="6735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2360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id="{6D169B46-9351-4DE2-A520-B08EB67EDB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0815" y="357358"/>
            <a:ext cx="4678748" cy="5421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54784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id="{595CEFA1-CF27-45FA-A45D-E0CF84D645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1943" y="190048"/>
            <a:ext cx="5468113" cy="6477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4527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id="{E64A42A1-AEDB-4DC2-9EE2-A652992322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2052" y="1172455"/>
            <a:ext cx="6614085" cy="4895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01082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id="{83460DBB-5A08-4077-BF84-D9BBF419C4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0443" y="796046"/>
            <a:ext cx="6195223" cy="5778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15085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id="{94DCD8D8-48D0-44F0-AAEB-5FD2683FB7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18" y="1247780"/>
            <a:ext cx="9688274" cy="4704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25078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id="{8FA0C724-61D2-460D-B68A-B4ED509716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2734" y="1114102"/>
            <a:ext cx="3086531" cy="4629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8108455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438</TotalTime>
  <Words>20</Words>
  <Application>Microsoft Office PowerPoint</Application>
  <PresentationFormat>Ευρεία οθόνη</PresentationFormat>
  <Paragraphs>4</Paragraphs>
  <Slides>25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25</vt:i4>
      </vt:variant>
    </vt:vector>
  </HeadingPairs>
  <TitlesOfParts>
    <vt:vector size="29" baseType="lpstr">
      <vt:lpstr>Arial</vt:lpstr>
      <vt:lpstr>Century Gothic</vt:lpstr>
      <vt:lpstr>Wingdings 3</vt:lpstr>
      <vt:lpstr>Wisp</vt:lpstr>
      <vt:lpstr>Διαγράμματα Ροής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Ανάλυση Προβλήματος</dc:title>
  <dc:creator>Χριστοδούλου Σωτήριος</dc:creator>
  <cp:lastModifiedBy>6ΕΠΑΛ</cp:lastModifiedBy>
  <cp:revision>16</cp:revision>
  <dcterms:created xsi:type="dcterms:W3CDTF">2025-02-11T17:21:50Z</dcterms:created>
  <dcterms:modified xsi:type="dcterms:W3CDTF">2025-06-12T07:09:05Z</dcterms:modified>
</cp:coreProperties>
</file>