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sldIdLst>
    <p:sldId id="256" r:id="rId2"/>
    <p:sldId id="257" r:id="rId3"/>
    <p:sldId id="258" r:id="rId4"/>
    <p:sldId id="264" r:id="rId5"/>
    <p:sldId id="265" r:id="rId6"/>
    <p:sldId id="259" r:id="rId7"/>
    <p:sldId id="260" r:id="rId8"/>
    <p:sldId id="261" r:id="rId9"/>
    <p:sldId id="262" r:id="rId10"/>
    <p:sldId id="263" r:id="rId11"/>
    <p:sldId id="269" r:id="rId12"/>
    <p:sldId id="267" r:id="rId13"/>
    <p:sldId id="270" r:id="rId14"/>
    <p:sldId id="271" r:id="rId15"/>
    <p:sldId id="272" r:id="rId16"/>
    <p:sldId id="273" r:id="rId17"/>
    <p:sldId id="274" r:id="rId18"/>
    <p:sldId id="275" r:id="rId19"/>
    <p:sldId id="276" r:id="rId20"/>
    <p:sldId id="277" r:id="rId21"/>
    <p:sldId id="27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3F939C-DE29-4C23-A193-0CADEDFFF027}" v="44" dt="2025-05-17T11:36:40.8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116" d="100"/>
          <a:sy n="116" d="100"/>
        </p:scale>
        <p:origin x="138"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TIRIOS CHRISTODOULOU" userId="83a2a357-2a7e-447d-bced-447bc3db8b2c" providerId="ADAL" clId="{9D3F939C-DE29-4C23-A193-0CADEDFFF027}"/>
    <pc:docChg chg="undo custSel addSld delSld modSld sldOrd">
      <pc:chgData name="SOTIRIOS CHRISTODOULOU" userId="83a2a357-2a7e-447d-bced-447bc3db8b2c" providerId="ADAL" clId="{9D3F939C-DE29-4C23-A193-0CADEDFFF027}" dt="2025-05-17T11:38:39.997" v="783" actId="20577"/>
      <pc:docMkLst>
        <pc:docMk/>
      </pc:docMkLst>
      <pc:sldChg chg="delSp modSp mod">
        <pc:chgData name="SOTIRIOS CHRISTODOULOU" userId="83a2a357-2a7e-447d-bced-447bc3db8b2c" providerId="ADAL" clId="{9D3F939C-DE29-4C23-A193-0CADEDFFF027}" dt="2025-05-11T13:03:43.688" v="576" actId="478"/>
        <pc:sldMkLst>
          <pc:docMk/>
          <pc:sldMk cId="876886223" sldId="256"/>
        </pc:sldMkLst>
        <pc:spChg chg="mod">
          <ac:chgData name="SOTIRIOS CHRISTODOULOU" userId="83a2a357-2a7e-447d-bced-447bc3db8b2c" providerId="ADAL" clId="{9D3F939C-DE29-4C23-A193-0CADEDFFF027}" dt="2025-05-04T15:48:11.194" v="15" actId="20577"/>
          <ac:spMkLst>
            <pc:docMk/>
            <pc:sldMk cId="876886223" sldId="256"/>
            <ac:spMk id="2" creationId="{9B382549-AAA5-3869-241C-DE23FDD3ED9D}"/>
          </ac:spMkLst>
        </pc:spChg>
        <pc:spChg chg="mod">
          <ac:chgData name="SOTIRIOS CHRISTODOULOU" userId="83a2a357-2a7e-447d-bced-447bc3db8b2c" providerId="ADAL" clId="{9D3F939C-DE29-4C23-A193-0CADEDFFF027}" dt="2025-05-04T15:48:19.170" v="27" actId="20577"/>
          <ac:spMkLst>
            <pc:docMk/>
            <pc:sldMk cId="876886223" sldId="256"/>
            <ac:spMk id="3" creationId="{6C9F43E5-5BBF-BEC2-6959-D860E1D8EC37}"/>
          </ac:spMkLst>
        </pc:spChg>
      </pc:sldChg>
      <pc:sldChg chg="del">
        <pc:chgData name="SOTIRIOS CHRISTODOULOU" userId="83a2a357-2a7e-447d-bced-447bc3db8b2c" providerId="ADAL" clId="{9D3F939C-DE29-4C23-A193-0CADEDFFF027}" dt="2025-05-04T15:48:26.160" v="28" actId="47"/>
        <pc:sldMkLst>
          <pc:docMk/>
          <pc:sldMk cId="397501065" sldId="257"/>
        </pc:sldMkLst>
      </pc:sldChg>
      <pc:sldChg chg="modSp new mod">
        <pc:chgData name="SOTIRIOS CHRISTODOULOU" userId="83a2a357-2a7e-447d-bced-447bc3db8b2c" providerId="ADAL" clId="{9D3F939C-DE29-4C23-A193-0CADEDFFF027}" dt="2025-05-04T15:50:08.447" v="32"/>
        <pc:sldMkLst>
          <pc:docMk/>
          <pc:sldMk cId="3413914372" sldId="257"/>
        </pc:sldMkLst>
        <pc:spChg chg="mod">
          <ac:chgData name="SOTIRIOS CHRISTODOULOU" userId="83a2a357-2a7e-447d-bced-447bc3db8b2c" providerId="ADAL" clId="{9D3F939C-DE29-4C23-A193-0CADEDFFF027}" dt="2025-05-04T15:50:08.447" v="32"/>
          <ac:spMkLst>
            <pc:docMk/>
            <pc:sldMk cId="3413914372" sldId="257"/>
            <ac:spMk id="2" creationId="{A96CD7D2-3710-DBEF-1E59-6257AA067E78}"/>
          </ac:spMkLst>
        </pc:spChg>
        <pc:spChg chg="mod">
          <ac:chgData name="SOTIRIOS CHRISTODOULOU" userId="83a2a357-2a7e-447d-bced-447bc3db8b2c" providerId="ADAL" clId="{9D3F939C-DE29-4C23-A193-0CADEDFFF027}" dt="2025-05-04T15:49:59.336" v="31" actId="12"/>
          <ac:spMkLst>
            <pc:docMk/>
            <pc:sldMk cId="3413914372" sldId="257"/>
            <ac:spMk id="3" creationId="{50C846EC-6997-ABC6-CAF2-CCD48F3C0EB0}"/>
          </ac:spMkLst>
        </pc:spChg>
      </pc:sldChg>
      <pc:sldChg chg="del">
        <pc:chgData name="SOTIRIOS CHRISTODOULOU" userId="83a2a357-2a7e-447d-bced-447bc3db8b2c" providerId="ADAL" clId="{9D3F939C-DE29-4C23-A193-0CADEDFFF027}" dt="2025-05-04T15:48:26.160" v="28" actId="47"/>
        <pc:sldMkLst>
          <pc:docMk/>
          <pc:sldMk cId="971930820" sldId="258"/>
        </pc:sldMkLst>
      </pc:sldChg>
      <pc:sldChg chg="addSp modSp add mod">
        <pc:chgData name="SOTIRIOS CHRISTODOULOU" userId="83a2a357-2a7e-447d-bced-447bc3db8b2c" providerId="ADAL" clId="{9D3F939C-DE29-4C23-A193-0CADEDFFF027}" dt="2025-05-04T15:50:49.729" v="38" actId="12"/>
        <pc:sldMkLst>
          <pc:docMk/>
          <pc:sldMk cId="2326860382" sldId="258"/>
        </pc:sldMkLst>
        <pc:spChg chg="add mod">
          <ac:chgData name="SOTIRIOS CHRISTODOULOU" userId="83a2a357-2a7e-447d-bced-447bc3db8b2c" providerId="ADAL" clId="{9D3F939C-DE29-4C23-A193-0CADEDFFF027}" dt="2025-05-04T15:50:49.729" v="38" actId="12"/>
          <ac:spMkLst>
            <pc:docMk/>
            <pc:sldMk cId="2326860382" sldId="258"/>
            <ac:spMk id="6" creationId="{7CFF6B25-A2C5-54A4-389D-DBD7C0EAF7F5}"/>
          </ac:spMkLst>
        </pc:spChg>
      </pc:sldChg>
      <pc:sldChg chg="modSp new mod">
        <pc:chgData name="SOTIRIOS CHRISTODOULOU" userId="83a2a357-2a7e-447d-bced-447bc3db8b2c" providerId="ADAL" clId="{9D3F939C-DE29-4C23-A193-0CADEDFFF027}" dt="2025-05-04T15:51:59.277" v="42"/>
        <pc:sldMkLst>
          <pc:docMk/>
          <pc:sldMk cId="404808772" sldId="259"/>
        </pc:sldMkLst>
        <pc:spChg chg="mod">
          <ac:chgData name="SOTIRIOS CHRISTODOULOU" userId="83a2a357-2a7e-447d-bced-447bc3db8b2c" providerId="ADAL" clId="{9D3F939C-DE29-4C23-A193-0CADEDFFF027}" dt="2025-05-04T15:51:59.277" v="42"/>
          <ac:spMkLst>
            <pc:docMk/>
            <pc:sldMk cId="404808772" sldId="259"/>
            <ac:spMk id="2" creationId="{CE64571D-27D0-6F4B-F955-4A43EA8EC0B9}"/>
          </ac:spMkLst>
        </pc:spChg>
        <pc:spChg chg="mod">
          <ac:chgData name="SOTIRIOS CHRISTODOULOU" userId="83a2a357-2a7e-447d-bced-447bc3db8b2c" providerId="ADAL" clId="{9D3F939C-DE29-4C23-A193-0CADEDFFF027}" dt="2025-05-04T15:51:46.941" v="41" actId="27636"/>
          <ac:spMkLst>
            <pc:docMk/>
            <pc:sldMk cId="404808772" sldId="259"/>
            <ac:spMk id="3" creationId="{CDC77545-96DD-2263-9680-6095E9AEFA5C}"/>
          </ac:spMkLst>
        </pc:spChg>
      </pc:sldChg>
      <pc:sldChg chg="del">
        <pc:chgData name="SOTIRIOS CHRISTODOULOU" userId="83a2a357-2a7e-447d-bced-447bc3db8b2c" providerId="ADAL" clId="{9D3F939C-DE29-4C23-A193-0CADEDFFF027}" dt="2025-05-04T15:48:26.160" v="28" actId="47"/>
        <pc:sldMkLst>
          <pc:docMk/>
          <pc:sldMk cId="605120500" sldId="259"/>
        </pc:sldMkLst>
      </pc:sldChg>
      <pc:sldChg chg="addSp modSp add mod">
        <pc:chgData name="SOTIRIOS CHRISTODOULOU" userId="83a2a357-2a7e-447d-bced-447bc3db8b2c" providerId="ADAL" clId="{9D3F939C-DE29-4C23-A193-0CADEDFFF027}" dt="2025-05-17T11:37:15.873" v="760" actId="20577"/>
        <pc:sldMkLst>
          <pc:docMk/>
          <pc:sldMk cId="1516185469" sldId="260"/>
        </pc:sldMkLst>
        <pc:spChg chg="add mod">
          <ac:chgData name="SOTIRIOS CHRISTODOULOU" userId="83a2a357-2a7e-447d-bced-447bc3db8b2c" providerId="ADAL" clId="{9D3F939C-DE29-4C23-A193-0CADEDFFF027}" dt="2025-05-17T11:37:15.873" v="760" actId="20577"/>
          <ac:spMkLst>
            <pc:docMk/>
            <pc:sldMk cId="1516185469" sldId="260"/>
            <ac:spMk id="6" creationId="{2061BD4F-554E-6C9A-5C77-D24DCD069701}"/>
          </ac:spMkLst>
        </pc:spChg>
      </pc:sldChg>
      <pc:sldChg chg="del">
        <pc:chgData name="SOTIRIOS CHRISTODOULOU" userId="83a2a357-2a7e-447d-bced-447bc3db8b2c" providerId="ADAL" clId="{9D3F939C-DE29-4C23-A193-0CADEDFFF027}" dt="2025-05-04T15:48:26.160" v="28" actId="47"/>
        <pc:sldMkLst>
          <pc:docMk/>
          <pc:sldMk cId="2001126318" sldId="260"/>
        </pc:sldMkLst>
      </pc:sldChg>
      <pc:sldChg chg="addSp delSp modSp new mod">
        <pc:chgData name="SOTIRIOS CHRISTODOULOU" userId="83a2a357-2a7e-447d-bced-447bc3db8b2c" providerId="ADAL" clId="{9D3F939C-DE29-4C23-A193-0CADEDFFF027}" dt="2025-05-17T11:37:42.099" v="761" actId="20577"/>
        <pc:sldMkLst>
          <pc:docMk/>
          <pc:sldMk cId="3577902081" sldId="261"/>
        </pc:sldMkLst>
        <pc:spChg chg="mod">
          <ac:chgData name="SOTIRIOS CHRISTODOULOU" userId="83a2a357-2a7e-447d-bced-447bc3db8b2c" providerId="ADAL" clId="{9D3F939C-DE29-4C23-A193-0CADEDFFF027}" dt="2025-05-04T15:54:06.587" v="60"/>
          <ac:spMkLst>
            <pc:docMk/>
            <pc:sldMk cId="3577902081" sldId="261"/>
            <ac:spMk id="2" creationId="{3953511F-9215-8482-D116-8E49EEB35635}"/>
          </ac:spMkLst>
        </pc:spChg>
        <pc:spChg chg="add mod">
          <ac:chgData name="SOTIRIOS CHRISTODOULOU" userId="83a2a357-2a7e-447d-bced-447bc3db8b2c" providerId="ADAL" clId="{9D3F939C-DE29-4C23-A193-0CADEDFFF027}" dt="2025-05-17T11:37:42.099" v="761" actId="20577"/>
          <ac:spMkLst>
            <pc:docMk/>
            <pc:sldMk cId="3577902081" sldId="261"/>
            <ac:spMk id="6" creationId="{AB982ED1-5F2D-C7C6-AE3B-46EF59C646FF}"/>
          </ac:spMkLst>
        </pc:spChg>
      </pc:sldChg>
      <pc:sldChg chg="del">
        <pc:chgData name="SOTIRIOS CHRISTODOULOU" userId="83a2a357-2a7e-447d-bced-447bc3db8b2c" providerId="ADAL" clId="{9D3F939C-DE29-4C23-A193-0CADEDFFF027}" dt="2025-05-04T15:48:26.160" v="28" actId="47"/>
        <pc:sldMkLst>
          <pc:docMk/>
          <pc:sldMk cId="4086180504" sldId="261"/>
        </pc:sldMkLst>
      </pc:sldChg>
      <pc:sldChg chg="addSp modSp add mod">
        <pc:chgData name="SOTIRIOS CHRISTODOULOU" userId="83a2a357-2a7e-447d-bced-447bc3db8b2c" providerId="ADAL" clId="{9D3F939C-DE29-4C23-A193-0CADEDFFF027}" dt="2025-05-17T11:38:39.997" v="783" actId="20577"/>
        <pc:sldMkLst>
          <pc:docMk/>
          <pc:sldMk cId="529111785" sldId="262"/>
        </pc:sldMkLst>
        <pc:spChg chg="add mod">
          <ac:chgData name="SOTIRIOS CHRISTODOULOU" userId="83a2a357-2a7e-447d-bced-447bc3db8b2c" providerId="ADAL" clId="{9D3F939C-DE29-4C23-A193-0CADEDFFF027}" dt="2025-05-04T15:55:51.950" v="117" actId="20577"/>
          <ac:spMkLst>
            <pc:docMk/>
            <pc:sldMk cId="529111785" sldId="262"/>
            <ac:spMk id="3" creationId="{68356A0F-5626-241C-9C04-E090F76B2EA9}"/>
          </ac:spMkLst>
        </pc:spChg>
        <pc:spChg chg="mod">
          <ac:chgData name="SOTIRIOS CHRISTODOULOU" userId="83a2a357-2a7e-447d-bced-447bc3db8b2c" providerId="ADAL" clId="{9D3F939C-DE29-4C23-A193-0CADEDFFF027}" dt="2025-05-17T11:38:39.997" v="783" actId="20577"/>
          <ac:spMkLst>
            <pc:docMk/>
            <pc:sldMk cId="529111785" sldId="262"/>
            <ac:spMk id="6" creationId="{F7AC812B-F645-A1AC-0314-D0273308EA1C}"/>
          </ac:spMkLst>
        </pc:spChg>
      </pc:sldChg>
      <pc:sldChg chg="del">
        <pc:chgData name="SOTIRIOS CHRISTODOULOU" userId="83a2a357-2a7e-447d-bced-447bc3db8b2c" providerId="ADAL" clId="{9D3F939C-DE29-4C23-A193-0CADEDFFF027}" dt="2025-05-04T15:48:26.160" v="28" actId="47"/>
        <pc:sldMkLst>
          <pc:docMk/>
          <pc:sldMk cId="1157115262" sldId="262"/>
        </pc:sldMkLst>
      </pc:sldChg>
      <pc:sldChg chg="addSp delSp modSp new del mod">
        <pc:chgData name="SOTIRIOS CHRISTODOULOU" userId="83a2a357-2a7e-447d-bced-447bc3db8b2c" providerId="ADAL" clId="{9D3F939C-DE29-4C23-A193-0CADEDFFF027}" dt="2025-05-04T15:57:21.580" v="128" actId="47"/>
        <pc:sldMkLst>
          <pc:docMk/>
          <pc:sldMk cId="122231952" sldId="263"/>
        </pc:sldMkLst>
      </pc:sldChg>
      <pc:sldChg chg="delSp modSp add mod">
        <pc:chgData name="SOTIRIOS CHRISTODOULOU" userId="83a2a357-2a7e-447d-bced-447bc3db8b2c" providerId="ADAL" clId="{9D3F939C-DE29-4C23-A193-0CADEDFFF027}" dt="2025-05-11T12:16:15.984" v="400" actId="113"/>
        <pc:sldMkLst>
          <pc:docMk/>
          <pc:sldMk cId="1893913699" sldId="263"/>
        </pc:sldMkLst>
        <pc:spChg chg="mod">
          <ac:chgData name="SOTIRIOS CHRISTODOULOU" userId="83a2a357-2a7e-447d-bced-447bc3db8b2c" providerId="ADAL" clId="{9D3F939C-DE29-4C23-A193-0CADEDFFF027}" dt="2025-05-11T12:16:15.984" v="400" actId="113"/>
          <ac:spMkLst>
            <pc:docMk/>
            <pc:sldMk cId="1893913699" sldId="263"/>
            <ac:spMk id="6" creationId="{8D693392-3F6E-3BD4-BA6C-0B6F15897F50}"/>
          </ac:spMkLst>
        </pc:spChg>
      </pc:sldChg>
      <pc:sldChg chg="del">
        <pc:chgData name="SOTIRIOS CHRISTODOULOU" userId="83a2a357-2a7e-447d-bced-447bc3db8b2c" providerId="ADAL" clId="{9D3F939C-DE29-4C23-A193-0CADEDFFF027}" dt="2025-05-04T15:48:26.160" v="28" actId="47"/>
        <pc:sldMkLst>
          <pc:docMk/>
          <pc:sldMk cId="3888943651" sldId="263"/>
        </pc:sldMkLst>
      </pc:sldChg>
      <pc:sldChg chg="modSp add mod ord">
        <pc:chgData name="SOTIRIOS CHRISTODOULOU" userId="83a2a357-2a7e-447d-bced-447bc3db8b2c" providerId="ADAL" clId="{9D3F939C-DE29-4C23-A193-0CADEDFFF027}" dt="2025-05-11T12:13:55.343" v="374" actId="14100"/>
        <pc:sldMkLst>
          <pc:docMk/>
          <pc:sldMk cId="2655065878" sldId="264"/>
        </pc:sldMkLst>
        <pc:spChg chg="mod">
          <ac:chgData name="SOTIRIOS CHRISTODOULOU" userId="83a2a357-2a7e-447d-bced-447bc3db8b2c" providerId="ADAL" clId="{9D3F939C-DE29-4C23-A193-0CADEDFFF027}" dt="2025-05-11T12:13:55.343" v="374" actId="14100"/>
          <ac:spMkLst>
            <pc:docMk/>
            <pc:sldMk cId="2655065878" sldId="264"/>
            <ac:spMk id="2" creationId="{7F006A29-37BC-0B3F-CBA6-94C35F9FD631}"/>
          </ac:spMkLst>
        </pc:spChg>
        <pc:spChg chg="mod">
          <ac:chgData name="SOTIRIOS CHRISTODOULOU" userId="83a2a357-2a7e-447d-bced-447bc3db8b2c" providerId="ADAL" clId="{9D3F939C-DE29-4C23-A193-0CADEDFFF027}" dt="2025-05-04T16:08:28.817" v="308" actId="27636"/>
          <ac:spMkLst>
            <pc:docMk/>
            <pc:sldMk cId="2655065878" sldId="264"/>
            <ac:spMk id="3" creationId="{DC2D070B-C9D3-58EE-660C-259AFDFDBB42}"/>
          </ac:spMkLst>
        </pc:spChg>
        <pc:spChg chg="mod">
          <ac:chgData name="SOTIRIOS CHRISTODOULOU" userId="83a2a357-2a7e-447d-bced-447bc3db8b2c" providerId="ADAL" clId="{9D3F939C-DE29-4C23-A193-0CADEDFFF027}" dt="2025-05-04T16:08:26" v="306" actId="1076"/>
          <ac:spMkLst>
            <pc:docMk/>
            <pc:sldMk cId="2655065878" sldId="264"/>
            <ac:spMk id="4" creationId="{2546764C-9745-FD5A-C205-83A054D918FE}"/>
          </ac:spMkLst>
        </pc:spChg>
      </pc:sldChg>
      <pc:sldChg chg="del">
        <pc:chgData name="SOTIRIOS CHRISTODOULOU" userId="83a2a357-2a7e-447d-bced-447bc3db8b2c" providerId="ADAL" clId="{9D3F939C-DE29-4C23-A193-0CADEDFFF027}" dt="2025-05-04T15:48:26.160" v="28" actId="47"/>
        <pc:sldMkLst>
          <pc:docMk/>
          <pc:sldMk cId="4291068550" sldId="264"/>
        </pc:sldMkLst>
      </pc:sldChg>
      <pc:sldChg chg="del">
        <pc:chgData name="SOTIRIOS CHRISTODOULOU" userId="83a2a357-2a7e-447d-bced-447bc3db8b2c" providerId="ADAL" clId="{9D3F939C-DE29-4C23-A193-0CADEDFFF027}" dt="2025-05-04T15:48:26.160" v="28" actId="47"/>
        <pc:sldMkLst>
          <pc:docMk/>
          <pc:sldMk cId="3079820433" sldId="265"/>
        </pc:sldMkLst>
      </pc:sldChg>
      <pc:sldChg chg="addSp modSp add mod">
        <pc:chgData name="SOTIRIOS CHRISTODOULOU" userId="83a2a357-2a7e-447d-bced-447bc3db8b2c" providerId="ADAL" clId="{9D3F939C-DE29-4C23-A193-0CADEDFFF027}" dt="2025-05-17T11:36:42.671" v="755"/>
        <pc:sldMkLst>
          <pc:docMk/>
          <pc:sldMk cId="4006589629" sldId="265"/>
        </pc:sldMkLst>
        <pc:spChg chg="mod">
          <ac:chgData name="SOTIRIOS CHRISTODOULOU" userId="83a2a357-2a7e-447d-bced-447bc3db8b2c" providerId="ADAL" clId="{9D3F939C-DE29-4C23-A193-0CADEDFFF027}" dt="2025-05-11T12:14:28.408" v="377" actId="14100"/>
          <ac:spMkLst>
            <pc:docMk/>
            <pc:sldMk cId="4006589629" sldId="265"/>
            <ac:spMk id="2" creationId="{E86921EB-1553-0267-CE7E-21BCF1A436BB}"/>
          </ac:spMkLst>
        </pc:spChg>
        <pc:spChg chg="add mod">
          <ac:chgData name="SOTIRIOS CHRISTODOULOU" userId="83a2a357-2a7e-447d-bced-447bc3db8b2c" providerId="ADAL" clId="{9D3F939C-DE29-4C23-A193-0CADEDFFF027}" dt="2025-05-17T11:36:42.671" v="755"/>
          <ac:spMkLst>
            <pc:docMk/>
            <pc:sldMk cId="4006589629" sldId="265"/>
            <ac:spMk id="6" creationId="{F11C984D-F7FA-0DC5-1D72-C03C73E42BC8}"/>
          </ac:spMkLst>
        </pc:spChg>
      </pc:sldChg>
      <pc:sldChg chg="del">
        <pc:chgData name="SOTIRIOS CHRISTODOULOU" userId="83a2a357-2a7e-447d-bced-447bc3db8b2c" providerId="ADAL" clId="{9D3F939C-DE29-4C23-A193-0CADEDFFF027}" dt="2025-05-04T15:48:26.160" v="28" actId="47"/>
        <pc:sldMkLst>
          <pc:docMk/>
          <pc:sldMk cId="3209719481" sldId="266"/>
        </pc:sldMkLst>
      </pc:sldChg>
      <pc:sldChg chg="add del">
        <pc:chgData name="SOTIRIOS CHRISTODOULOU" userId="83a2a357-2a7e-447d-bced-447bc3db8b2c" providerId="ADAL" clId="{9D3F939C-DE29-4C23-A193-0CADEDFFF027}" dt="2025-05-11T12:16:28.919" v="401" actId="47"/>
        <pc:sldMkLst>
          <pc:docMk/>
          <pc:sldMk cId="3577398909" sldId="266"/>
        </pc:sldMkLst>
      </pc:sldChg>
      <pc:sldChg chg="addSp delSp modSp new mod">
        <pc:chgData name="SOTIRIOS CHRISTODOULOU" userId="83a2a357-2a7e-447d-bced-447bc3db8b2c" providerId="ADAL" clId="{9D3F939C-DE29-4C23-A193-0CADEDFFF027}" dt="2025-05-11T12:18:08.144" v="424" actId="1076"/>
        <pc:sldMkLst>
          <pc:docMk/>
          <pc:sldMk cId="1738704127" sldId="267"/>
        </pc:sldMkLst>
        <pc:spChg chg="mod">
          <ac:chgData name="SOTIRIOS CHRISTODOULOU" userId="83a2a357-2a7e-447d-bced-447bc3db8b2c" providerId="ADAL" clId="{9D3F939C-DE29-4C23-A193-0CADEDFFF027}" dt="2025-05-11T12:17:34.896" v="409" actId="1076"/>
          <ac:spMkLst>
            <pc:docMk/>
            <pc:sldMk cId="1738704127" sldId="267"/>
            <ac:spMk id="2" creationId="{18DEA2CA-6C29-9C8F-BA4E-9DC8AFE75CB4}"/>
          </ac:spMkLst>
        </pc:spChg>
        <pc:spChg chg="mod">
          <ac:chgData name="SOTIRIOS CHRISTODOULOU" userId="83a2a357-2a7e-447d-bced-447bc3db8b2c" providerId="ADAL" clId="{9D3F939C-DE29-4C23-A193-0CADEDFFF027}" dt="2025-05-11T12:17:37.466" v="411" actId="27636"/>
          <ac:spMkLst>
            <pc:docMk/>
            <pc:sldMk cId="1738704127" sldId="267"/>
            <ac:spMk id="3" creationId="{039A4A59-CB3C-30EF-B9AD-1401F735C95F}"/>
          </ac:spMkLst>
        </pc:spChg>
        <pc:spChg chg="add mod">
          <ac:chgData name="SOTIRIOS CHRISTODOULOU" userId="83a2a357-2a7e-447d-bced-447bc3db8b2c" providerId="ADAL" clId="{9D3F939C-DE29-4C23-A193-0CADEDFFF027}" dt="2025-05-11T12:17:46.328" v="414"/>
          <ac:spMkLst>
            <pc:docMk/>
            <pc:sldMk cId="1738704127" sldId="267"/>
            <ac:spMk id="7" creationId="{DC37939F-AED8-743F-FADC-E06530616DC9}"/>
          </ac:spMkLst>
        </pc:spChg>
        <pc:spChg chg="add mod">
          <ac:chgData name="SOTIRIOS CHRISTODOULOU" userId="83a2a357-2a7e-447d-bced-447bc3db8b2c" providerId="ADAL" clId="{9D3F939C-DE29-4C23-A193-0CADEDFFF027}" dt="2025-05-11T12:17:59.720" v="420"/>
          <ac:spMkLst>
            <pc:docMk/>
            <pc:sldMk cId="1738704127" sldId="267"/>
            <ac:spMk id="11" creationId="{2DD8E73C-09E8-8282-04D3-0DBA05CC2CDD}"/>
          </ac:spMkLst>
        </pc:spChg>
        <pc:spChg chg="add mod">
          <ac:chgData name="SOTIRIOS CHRISTODOULOU" userId="83a2a357-2a7e-447d-bced-447bc3db8b2c" providerId="ADAL" clId="{9D3F939C-DE29-4C23-A193-0CADEDFFF027}" dt="2025-05-11T12:18:08.144" v="424" actId="1076"/>
          <ac:spMkLst>
            <pc:docMk/>
            <pc:sldMk cId="1738704127" sldId="267"/>
            <ac:spMk id="13" creationId="{F3341C8D-A052-AF6F-B565-15D499D62033}"/>
          </ac:spMkLst>
        </pc:spChg>
      </pc:sldChg>
      <pc:sldChg chg="del">
        <pc:chgData name="SOTIRIOS CHRISTODOULOU" userId="83a2a357-2a7e-447d-bced-447bc3db8b2c" providerId="ADAL" clId="{9D3F939C-DE29-4C23-A193-0CADEDFFF027}" dt="2025-05-04T15:48:26.160" v="28" actId="47"/>
        <pc:sldMkLst>
          <pc:docMk/>
          <pc:sldMk cId="4113189575" sldId="267"/>
        </pc:sldMkLst>
      </pc:sldChg>
      <pc:sldChg chg="del">
        <pc:chgData name="SOTIRIOS CHRISTODOULOU" userId="83a2a357-2a7e-447d-bced-447bc3db8b2c" providerId="ADAL" clId="{9D3F939C-DE29-4C23-A193-0CADEDFFF027}" dt="2025-05-04T15:48:26.160" v="28" actId="47"/>
        <pc:sldMkLst>
          <pc:docMk/>
          <pc:sldMk cId="1568044037" sldId="268"/>
        </pc:sldMkLst>
      </pc:sldChg>
      <pc:sldChg chg="addSp modSp add del mod">
        <pc:chgData name="SOTIRIOS CHRISTODOULOU" userId="83a2a357-2a7e-447d-bced-447bc3db8b2c" providerId="ADAL" clId="{9D3F939C-DE29-4C23-A193-0CADEDFFF027}" dt="2025-05-11T12:18:14.438" v="425" actId="47"/>
        <pc:sldMkLst>
          <pc:docMk/>
          <pc:sldMk cId="3297779651" sldId="268"/>
        </pc:sldMkLst>
      </pc:sldChg>
      <pc:sldChg chg="addSp delSp modSp add mod">
        <pc:chgData name="SOTIRIOS CHRISTODOULOU" userId="83a2a357-2a7e-447d-bced-447bc3db8b2c" providerId="ADAL" clId="{9D3F939C-DE29-4C23-A193-0CADEDFFF027}" dt="2025-05-11T13:03:57.674" v="577" actId="478"/>
        <pc:sldMkLst>
          <pc:docMk/>
          <pc:sldMk cId="660531032" sldId="269"/>
        </pc:sldMkLst>
        <pc:spChg chg="add mod">
          <ac:chgData name="SOTIRIOS CHRISTODOULOU" userId="83a2a357-2a7e-447d-bced-447bc3db8b2c" providerId="ADAL" clId="{9D3F939C-DE29-4C23-A193-0CADEDFFF027}" dt="2025-05-11T12:16:34.441" v="404"/>
          <ac:spMkLst>
            <pc:docMk/>
            <pc:sldMk cId="660531032" sldId="269"/>
            <ac:spMk id="3" creationId="{1D69523F-4DA1-4A3A-65B9-82A4A6B29DBD}"/>
          </ac:spMkLst>
        </pc:spChg>
        <pc:spChg chg="mod">
          <ac:chgData name="SOTIRIOS CHRISTODOULOU" userId="83a2a357-2a7e-447d-bced-447bc3db8b2c" providerId="ADAL" clId="{9D3F939C-DE29-4C23-A193-0CADEDFFF027}" dt="2025-05-11T12:16:33.911" v="403" actId="1076"/>
          <ac:spMkLst>
            <pc:docMk/>
            <pc:sldMk cId="660531032" sldId="269"/>
            <ac:spMk id="6" creationId="{B4C60C07-1E53-5064-C4C1-80919AF5BADB}"/>
          </ac:spMkLst>
        </pc:spChg>
      </pc:sldChg>
      <pc:sldChg chg="del">
        <pc:chgData name="SOTIRIOS CHRISTODOULOU" userId="83a2a357-2a7e-447d-bced-447bc3db8b2c" providerId="ADAL" clId="{9D3F939C-DE29-4C23-A193-0CADEDFFF027}" dt="2025-05-04T15:48:26.160" v="28" actId="47"/>
        <pc:sldMkLst>
          <pc:docMk/>
          <pc:sldMk cId="2344272501" sldId="269"/>
        </pc:sldMkLst>
      </pc:sldChg>
      <pc:sldChg chg="addSp modSp add mod">
        <pc:chgData name="SOTIRIOS CHRISTODOULOU" userId="83a2a357-2a7e-447d-bced-447bc3db8b2c" providerId="ADAL" clId="{9D3F939C-DE29-4C23-A193-0CADEDFFF027}" dt="2025-05-11T12:19:32.635" v="439" actId="14100"/>
        <pc:sldMkLst>
          <pc:docMk/>
          <pc:sldMk cId="57044866" sldId="270"/>
        </pc:sldMkLst>
        <pc:spChg chg="add mod">
          <ac:chgData name="SOTIRIOS CHRISTODOULOU" userId="83a2a357-2a7e-447d-bced-447bc3db8b2c" providerId="ADAL" clId="{9D3F939C-DE29-4C23-A193-0CADEDFFF027}" dt="2025-05-11T12:19:06.702" v="434" actId="403"/>
          <ac:spMkLst>
            <pc:docMk/>
            <pc:sldMk cId="57044866" sldId="270"/>
            <ac:spMk id="6" creationId="{A3FD439B-B381-604E-C10B-DC521DE24436}"/>
          </ac:spMkLst>
        </pc:spChg>
        <pc:spChg chg="add mod">
          <ac:chgData name="SOTIRIOS CHRISTODOULOU" userId="83a2a357-2a7e-447d-bced-447bc3db8b2c" providerId="ADAL" clId="{9D3F939C-DE29-4C23-A193-0CADEDFFF027}" dt="2025-05-11T12:19:32.635" v="439" actId="14100"/>
          <ac:spMkLst>
            <pc:docMk/>
            <pc:sldMk cId="57044866" sldId="270"/>
            <ac:spMk id="8" creationId="{B7C2010A-866C-FD62-A11E-EB1C947FE72E}"/>
          </ac:spMkLst>
        </pc:spChg>
      </pc:sldChg>
      <pc:sldChg chg="del">
        <pc:chgData name="SOTIRIOS CHRISTODOULOU" userId="83a2a357-2a7e-447d-bced-447bc3db8b2c" providerId="ADAL" clId="{9D3F939C-DE29-4C23-A193-0CADEDFFF027}" dt="2025-05-04T15:48:26.160" v="28" actId="47"/>
        <pc:sldMkLst>
          <pc:docMk/>
          <pc:sldMk cId="2315121105" sldId="270"/>
        </pc:sldMkLst>
      </pc:sldChg>
      <pc:sldChg chg="addSp delSp modSp new mod">
        <pc:chgData name="SOTIRIOS CHRISTODOULOU" userId="83a2a357-2a7e-447d-bced-447bc3db8b2c" providerId="ADAL" clId="{9D3F939C-DE29-4C23-A193-0CADEDFFF027}" dt="2025-05-11T12:23:34.608" v="508" actId="1076"/>
        <pc:sldMkLst>
          <pc:docMk/>
          <pc:sldMk cId="2511082414" sldId="271"/>
        </pc:sldMkLst>
        <pc:spChg chg="mod">
          <ac:chgData name="SOTIRIOS CHRISTODOULOU" userId="83a2a357-2a7e-447d-bced-447bc3db8b2c" providerId="ADAL" clId="{9D3F939C-DE29-4C23-A193-0CADEDFFF027}" dt="2025-05-11T12:21:32.706" v="481" actId="20577"/>
          <ac:spMkLst>
            <pc:docMk/>
            <pc:sldMk cId="2511082414" sldId="271"/>
            <ac:spMk id="2" creationId="{B9BD1C29-8145-82A1-2B9A-3D457C426713}"/>
          </ac:spMkLst>
        </pc:spChg>
        <pc:spChg chg="mod">
          <ac:chgData name="SOTIRIOS CHRISTODOULOU" userId="83a2a357-2a7e-447d-bced-447bc3db8b2c" providerId="ADAL" clId="{9D3F939C-DE29-4C23-A193-0CADEDFFF027}" dt="2025-05-11T12:22:06.550" v="489" actId="27636"/>
          <ac:spMkLst>
            <pc:docMk/>
            <pc:sldMk cId="2511082414" sldId="271"/>
            <ac:spMk id="3" creationId="{CD3B1310-CEF1-A30B-0C1F-46608A046E10}"/>
          </ac:spMkLst>
        </pc:spChg>
        <pc:spChg chg="add mod">
          <ac:chgData name="SOTIRIOS CHRISTODOULOU" userId="83a2a357-2a7e-447d-bced-447bc3db8b2c" providerId="ADAL" clId="{9D3F939C-DE29-4C23-A193-0CADEDFFF027}" dt="2025-05-11T12:23:07.668" v="497"/>
          <ac:spMkLst>
            <pc:docMk/>
            <pc:sldMk cId="2511082414" sldId="271"/>
            <ac:spMk id="7" creationId="{B02DC159-FC9F-EF7A-D819-EA6F9FDD914B}"/>
          </ac:spMkLst>
        </pc:spChg>
        <pc:spChg chg="add mod">
          <ac:chgData name="SOTIRIOS CHRISTODOULOU" userId="83a2a357-2a7e-447d-bced-447bc3db8b2c" providerId="ADAL" clId="{9D3F939C-DE29-4C23-A193-0CADEDFFF027}" dt="2025-05-11T12:23:25.768" v="505"/>
          <ac:spMkLst>
            <pc:docMk/>
            <pc:sldMk cId="2511082414" sldId="271"/>
            <ac:spMk id="9" creationId="{DEEE60BF-17AB-275C-2BA3-6D432E48350C}"/>
          </ac:spMkLst>
        </pc:spChg>
        <pc:spChg chg="add mod">
          <ac:chgData name="SOTIRIOS CHRISTODOULOU" userId="83a2a357-2a7e-447d-bced-447bc3db8b2c" providerId="ADAL" clId="{9D3F939C-DE29-4C23-A193-0CADEDFFF027}" dt="2025-05-11T12:23:34.608" v="508" actId="1076"/>
          <ac:spMkLst>
            <pc:docMk/>
            <pc:sldMk cId="2511082414" sldId="271"/>
            <ac:spMk id="11" creationId="{A6256A22-14F8-7FA1-B359-071C3C246BD8}"/>
          </ac:spMkLst>
        </pc:spChg>
      </pc:sldChg>
      <pc:sldChg chg="del">
        <pc:chgData name="SOTIRIOS CHRISTODOULOU" userId="83a2a357-2a7e-447d-bced-447bc3db8b2c" providerId="ADAL" clId="{9D3F939C-DE29-4C23-A193-0CADEDFFF027}" dt="2025-05-04T15:48:26.160" v="28" actId="47"/>
        <pc:sldMkLst>
          <pc:docMk/>
          <pc:sldMk cId="2729986362" sldId="271"/>
        </pc:sldMkLst>
      </pc:sldChg>
      <pc:sldChg chg="del">
        <pc:chgData name="SOTIRIOS CHRISTODOULOU" userId="83a2a357-2a7e-447d-bced-447bc3db8b2c" providerId="ADAL" clId="{9D3F939C-DE29-4C23-A193-0CADEDFFF027}" dt="2025-05-04T15:48:26.160" v="28" actId="47"/>
        <pc:sldMkLst>
          <pc:docMk/>
          <pc:sldMk cId="763884233" sldId="272"/>
        </pc:sldMkLst>
      </pc:sldChg>
      <pc:sldChg chg="addSp modSp add mod">
        <pc:chgData name="SOTIRIOS CHRISTODOULOU" userId="83a2a357-2a7e-447d-bced-447bc3db8b2c" providerId="ADAL" clId="{9D3F939C-DE29-4C23-A193-0CADEDFFF027}" dt="2025-05-11T12:24:52.933" v="532" actId="12"/>
        <pc:sldMkLst>
          <pc:docMk/>
          <pc:sldMk cId="1596721628" sldId="272"/>
        </pc:sldMkLst>
        <pc:spChg chg="add mod">
          <ac:chgData name="SOTIRIOS CHRISTODOULOU" userId="83a2a357-2a7e-447d-bced-447bc3db8b2c" providerId="ADAL" clId="{9D3F939C-DE29-4C23-A193-0CADEDFFF027}" dt="2025-05-11T12:24:20.273" v="520" actId="12"/>
          <ac:spMkLst>
            <pc:docMk/>
            <pc:sldMk cId="1596721628" sldId="272"/>
            <ac:spMk id="6" creationId="{A491C8AC-8C97-F22B-9D04-0165581C9F79}"/>
          </ac:spMkLst>
        </pc:spChg>
        <pc:spChg chg="add mod">
          <ac:chgData name="SOTIRIOS CHRISTODOULOU" userId="83a2a357-2a7e-447d-bced-447bc3db8b2c" providerId="ADAL" clId="{9D3F939C-DE29-4C23-A193-0CADEDFFF027}" dt="2025-05-11T12:24:52.933" v="532" actId="12"/>
          <ac:spMkLst>
            <pc:docMk/>
            <pc:sldMk cId="1596721628" sldId="272"/>
            <ac:spMk id="10" creationId="{29D986A7-7769-4879-BAD7-FFE27EF9EFDE}"/>
          </ac:spMkLst>
        </pc:spChg>
      </pc:sldChg>
      <pc:sldChg chg="del">
        <pc:chgData name="SOTIRIOS CHRISTODOULOU" userId="83a2a357-2a7e-447d-bced-447bc3db8b2c" providerId="ADAL" clId="{9D3F939C-DE29-4C23-A193-0CADEDFFF027}" dt="2025-05-04T15:48:26.160" v="28" actId="47"/>
        <pc:sldMkLst>
          <pc:docMk/>
          <pc:sldMk cId="88377801" sldId="273"/>
        </pc:sldMkLst>
      </pc:sldChg>
      <pc:sldChg chg="addSp delSp modSp new mod">
        <pc:chgData name="SOTIRIOS CHRISTODOULOU" userId="83a2a357-2a7e-447d-bced-447bc3db8b2c" providerId="ADAL" clId="{9D3F939C-DE29-4C23-A193-0CADEDFFF027}" dt="2025-05-11T13:03:29.847" v="574" actId="478"/>
        <pc:sldMkLst>
          <pc:docMk/>
          <pc:sldMk cId="421901443" sldId="273"/>
        </pc:sldMkLst>
        <pc:spChg chg="mod">
          <ac:chgData name="SOTIRIOS CHRISTODOULOU" userId="83a2a357-2a7e-447d-bced-447bc3db8b2c" providerId="ADAL" clId="{9D3F939C-DE29-4C23-A193-0CADEDFFF027}" dt="2025-05-11T12:50:29.402" v="534"/>
          <ac:spMkLst>
            <pc:docMk/>
            <pc:sldMk cId="421901443" sldId="273"/>
            <ac:spMk id="2" creationId="{5DC8EE98-8B40-0573-F3B8-AAB7E8B9C0CE}"/>
          </ac:spMkLst>
        </pc:spChg>
        <pc:spChg chg="add mod">
          <ac:chgData name="SOTIRIOS CHRISTODOULOU" userId="83a2a357-2a7e-447d-bced-447bc3db8b2c" providerId="ADAL" clId="{9D3F939C-DE29-4C23-A193-0CADEDFFF027}" dt="2025-05-11T12:52:05.971" v="557" actId="1076"/>
          <ac:spMkLst>
            <pc:docMk/>
            <pc:sldMk cId="421901443" sldId="273"/>
            <ac:spMk id="7" creationId="{E4F08603-F24D-DAF5-116C-8818668BBAC6}"/>
          </ac:spMkLst>
        </pc:spChg>
        <pc:spChg chg="add mod">
          <ac:chgData name="SOTIRIOS CHRISTODOULOU" userId="83a2a357-2a7e-447d-bced-447bc3db8b2c" providerId="ADAL" clId="{9D3F939C-DE29-4C23-A193-0CADEDFFF027}" dt="2025-05-11T12:52:18.917" v="559" actId="1076"/>
          <ac:spMkLst>
            <pc:docMk/>
            <pc:sldMk cId="421901443" sldId="273"/>
            <ac:spMk id="9" creationId="{0B887402-2B72-CEB5-70EF-1A2A4C8E3648}"/>
          </ac:spMkLst>
        </pc:spChg>
      </pc:sldChg>
      <pc:sldChg chg="addSp delSp modSp add mod">
        <pc:chgData name="SOTIRIOS CHRISTODOULOU" userId="83a2a357-2a7e-447d-bced-447bc3db8b2c" providerId="ADAL" clId="{9D3F939C-DE29-4C23-A193-0CADEDFFF027}" dt="2025-05-11T13:03:35.207" v="575" actId="14100"/>
        <pc:sldMkLst>
          <pc:docMk/>
          <pc:sldMk cId="1250757658" sldId="274"/>
        </pc:sldMkLst>
        <pc:spChg chg="add mod">
          <ac:chgData name="SOTIRIOS CHRISTODOULOU" userId="83a2a357-2a7e-447d-bced-447bc3db8b2c" providerId="ADAL" clId="{9D3F939C-DE29-4C23-A193-0CADEDFFF027}" dt="2025-05-11T13:03:35.207" v="575" actId="14100"/>
          <ac:spMkLst>
            <pc:docMk/>
            <pc:sldMk cId="1250757658" sldId="274"/>
            <ac:spMk id="3" creationId="{9AF73C0E-0ACD-BD8C-B520-FAF7AEA9D420}"/>
          </ac:spMkLst>
        </pc:spChg>
      </pc:sldChg>
      <pc:sldChg chg="del">
        <pc:chgData name="SOTIRIOS CHRISTODOULOU" userId="83a2a357-2a7e-447d-bced-447bc3db8b2c" providerId="ADAL" clId="{9D3F939C-DE29-4C23-A193-0CADEDFFF027}" dt="2025-05-04T15:48:26.160" v="28" actId="47"/>
        <pc:sldMkLst>
          <pc:docMk/>
          <pc:sldMk cId="2832390285" sldId="274"/>
        </pc:sldMkLst>
      </pc:sldChg>
      <pc:sldChg chg="del">
        <pc:chgData name="SOTIRIOS CHRISTODOULOU" userId="83a2a357-2a7e-447d-bced-447bc3db8b2c" providerId="ADAL" clId="{9D3F939C-DE29-4C23-A193-0CADEDFFF027}" dt="2025-05-04T15:48:26.160" v="28" actId="47"/>
        <pc:sldMkLst>
          <pc:docMk/>
          <pc:sldMk cId="686800487" sldId="275"/>
        </pc:sldMkLst>
      </pc:sldChg>
      <pc:sldChg chg="addSp delSp modSp new mod">
        <pc:chgData name="SOTIRIOS CHRISTODOULOU" userId="83a2a357-2a7e-447d-bced-447bc3db8b2c" providerId="ADAL" clId="{9D3F939C-DE29-4C23-A193-0CADEDFFF027}" dt="2025-05-11T13:09:32.434" v="618" actId="478"/>
        <pc:sldMkLst>
          <pc:docMk/>
          <pc:sldMk cId="2555317270" sldId="275"/>
        </pc:sldMkLst>
        <pc:spChg chg="mod">
          <ac:chgData name="SOTIRIOS CHRISTODOULOU" userId="83a2a357-2a7e-447d-bced-447bc3db8b2c" providerId="ADAL" clId="{9D3F939C-DE29-4C23-A193-0CADEDFFF027}" dt="2025-05-11T13:05:03.927" v="593" actId="403"/>
          <ac:spMkLst>
            <pc:docMk/>
            <pc:sldMk cId="2555317270" sldId="275"/>
            <ac:spMk id="2" creationId="{4D706E58-05B7-CD51-7F23-D6BF33B2CB92}"/>
          </ac:spMkLst>
        </pc:spChg>
        <pc:spChg chg="add mod">
          <ac:chgData name="SOTIRIOS CHRISTODOULOU" userId="83a2a357-2a7e-447d-bced-447bc3db8b2c" providerId="ADAL" clId="{9D3F939C-DE29-4C23-A193-0CADEDFFF027}" dt="2025-05-11T13:07:16.662" v="615" actId="14100"/>
          <ac:spMkLst>
            <pc:docMk/>
            <pc:sldMk cId="2555317270" sldId="275"/>
            <ac:spMk id="9" creationId="{3399D70D-E2F8-122A-894B-07802666F88C}"/>
          </ac:spMkLst>
        </pc:spChg>
        <pc:spChg chg="add mod">
          <ac:chgData name="SOTIRIOS CHRISTODOULOU" userId="83a2a357-2a7e-447d-bced-447bc3db8b2c" providerId="ADAL" clId="{9D3F939C-DE29-4C23-A193-0CADEDFFF027}" dt="2025-05-11T13:06:28.456" v="602" actId="1076"/>
          <ac:spMkLst>
            <pc:docMk/>
            <pc:sldMk cId="2555317270" sldId="275"/>
            <ac:spMk id="11" creationId="{AF3ACAC4-8F7C-53AF-02A7-145B31B4A7F6}"/>
          </ac:spMkLst>
        </pc:spChg>
      </pc:sldChg>
      <pc:sldChg chg="del">
        <pc:chgData name="SOTIRIOS CHRISTODOULOU" userId="83a2a357-2a7e-447d-bced-447bc3db8b2c" providerId="ADAL" clId="{9D3F939C-DE29-4C23-A193-0CADEDFFF027}" dt="2025-05-04T15:48:26.160" v="28" actId="47"/>
        <pc:sldMkLst>
          <pc:docMk/>
          <pc:sldMk cId="423608612" sldId="276"/>
        </pc:sldMkLst>
      </pc:sldChg>
      <pc:sldChg chg="add">
        <pc:chgData name="SOTIRIOS CHRISTODOULOU" userId="83a2a357-2a7e-447d-bced-447bc3db8b2c" providerId="ADAL" clId="{9D3F939C-DE29-4C23-A193-0CADEDFFF027}" dt="2025-05-11T13:09:28.287" v="617" actId="2890"/>
        <pc:sldMkLst>
          <pc:docMk/>
          <pc:sldMk cId="2239984463" sldId="276"/>
        </pc:sldMkLst>
      </pc:sldChg>
      <pc:sldChg chg="addSp delSp modSp new mod">
        <pc:chgData name="SOTIRIOS CHRISTODOULOU" userId="83a2a357-2a7e-447d-bced-447bc3db8b2c" providerId="ADAL" clId="{9D3F939C-DE29-4C23-A193-0CADEDFFF027}" dt="2025-05-11T13:15:36.316" v="704" actId="478"/>
        <pc:sldMkLst>
          <pc:docMk/>
          <pc:sldMk cId="2589247322" sldId="277"/>
        </pc:sldMkLst>
        <pc:spChg chg="mod">
          <ac:chgData name="SOTIRIOS CHRISTODOULOU" userId="83a2a357-2a7e-447d-bced-447bc3db8b2c" providerId="ADAL" clId="{9D3F939C-DE29-4C23-A193-0CADEDFFF027}" dt="2025-05-11T13:13:27.189" v="666" actId="14100"/>
          <ac:spMkLst>
            <pc:docMk/>
            <pc:sldMk cId="2589247322" sldId="277"/>
            <ac:spMk id="2" creationId="{B12A09DD-232F-8C67-0D52-B3BEB3465488}"/>
          </ac:spMkLst>
        </pc:spChg>
        <pc:spChg chg="add mod">
          <ac:chgData name="SOTIRIOS CHRISTODOULOU" userId="83a2a357-2a7e-447d-bced-447bc3db8b2c" providerId="ADAL" clId="{9D3F939C-DE29-4C23-A193-0CADEDFFF027}" dt="2025-05-11T13:15:05.745" v="693" actId="20577"/>
          <ac:spMkLst>
            <pc:docMk/>
            <pc:sldMk cId="2589247322" sldId="277"/>
            <ac:spMk id="7" creationId="{A0090E23-C08D-172F-22E3-10CD26FC329D}"/>
          </ac:spMkLst>
        </pc:spChg>
        <pc:spChg chg="add mod">
          <ac:chgData name="SOTIRIOS CHRISTODOULOU" userId="83a2a357-2a7e-447d-bced-447bc3db8b2c" providerId="ADAL" clId="{9D3F939C-DE29-4C23-A193-0CADEDFFF027}" dt="2025-05-11T13:14:51.075" v="689" actId="20577"/>
          <ac:spMkLst>
            <pc:docMk/>
            <pc:sldMk cId="2589247322" sldId="277"/>
            <ac:spMk id="9" creationId="{0255A7E2-A0E7-2F0C-BEFB-D1B1F85F7543}"/>
          </ac:spMkLst>
        </pc:spChg>
      </pc:sldChg>
      <pc:sldChg chg="del">
        <pc:chgData name="SOTIRIOS CHRISTODOULOU" userId="83a2a357-2a7e-447d-bced-447bc3db8b2c" providerId="ADAL" clId="{9D3F939C-DE29-4C23-A193-0CADEDFFF027}" dt="2025-05-04T15:48:26.160" v="28" actId="47"/>
        <pc:sldMkLst>
          <pc:docMk/>
          <pc:sldMk cId="4061309367" sldId="277"/>
        </pc:sldMkLst>
      </pc:sldChg>
      <pc:sldChg chg="add">
        <pc:chgData name="SOTIRIOS CHRISTODOULOU" userId="83a2a357-2a7e-447d-bced-447bc3db8b2c" providerId="ADAL" clId="{9D3F939C-DE29-4C23-A193-0CADEDFFF027}" dt="2025-05-11T13:15:32.309" v="703" actId="2890"/>
        <pc:sldMkLst>
          <pc:docMk/>
          <pc:sldMk cId="767284463" sldId="278"/>
        </pc:sldMkLst>
      </pc:sldChg>
      <pc:sldChg chg="del">
        <pc:chgData name="SOTIRIOS CHRISTODOULOU" userId="83a2a357-2a7e-447d-bced-447bc3db8b2c" providerId="ADAL" clId="{9D3F939C-DE29-4C23-A193-0CADEDFFF027}" dt="2025-05-04T15:48:26.160" v="28" actId="47"/>
        <pc:sldMkLst>
          <pc:docMk/>
          <pc:sldMk cId="3717834613" sldId="278"/>
        </pc:sldMkLst>
      </pc:sldChg>
      <pc:sldChg chg="delSp modSp new del mod">
        <pc:chgData name="SOTIRIOS CHRISTODOULOU" userId="83a2a357-2a7e-447d-bced-447bc3db8b2c" providerId="ADAL" clId="{9D3F939C-DE29-4C23-A193-0CADEDFFF027}" dt="2025-05-11T13:24:14.434" v="732" actId="47"/>
        <pc:sldMkLst>
          <pc:docMk/>
          <pc:sldMk cId="361546405" sldId="279"/>
        </pc:sldMkLst>
      </pc:sldChg>
      <pc:sldChg chg="del">
        <pc:chgData name="SOTIRIOS CHRISTODOULOU" userId="83a2a357-2a7e-447d-bced-447bc3db8b2c" providerId="ADAL" clId="{9D3F939C-DE29-4C23-A193-0CADEDFFF027}" dt="2025-05-04T15:48:26.160" v="28" actId="47"/>
        <pc:sldMkLst>
          <pc:docMk/>
          <pc:sldMk cId="1295622238" sldId="279"/>
        </pc:sldMkLst>
      </pc:sldChg>
      <pc:sldChg chg="addSp delSp modSp new del mod">
        <pc:chgData name="SOTIRIOS CHRISTODOULOU" userId="83a2a357-2a7e-447d-bced-447bc3db8b2c" providerId="ADAL" clId="{9D3F939C-DE29-4C23-A193-0CADEDFFF027}" dt="2025-05-11T13:38:26.771" v="745" actId="47"/>
        <pc:sldMkLst>
          <pc:docMk/>
          <pc:sldMk cId="1783405097" sldId="279"/>
        </pc:sldMkLst>
      </pc:sldChg>
      <pc:sldChg chg="del">
        <pc:chgData name="SOTIRIOS CHRISTODOULOU" userId="83a2a357-2a7e-447d-bced-447bc3db8b2c" providerId="ADAL" clId="{9D3F939C-DE29-4C23-A193-0CADEDFFF027}" dt="2025-05-04T15:48:26.160" v="28" actId="47"/>
        <pc:sldMkLst>
          <pc:docMk/>
          <pc:sldMk cId="2347751234" sldId="280"/>
        </pc:sldMkLst>
      </pc:sldChg>
      <pc:sldChg chg="del">
        <pc:chgData name="SOTIRIOS CHRISTODOULOU" userId="83a2a357-2a7e-447d-bced-447bc3db8b2c" providerId="ADAL" clId="{9D3F939C-DE29-4C23-A193-0CADEDFFF027}" dt="2025-05-04T15:48:26.160" v="28" actId="47"/>
        <pc:sldMkLst>
          <pc:docMk/>
          <pc:sldMk cId="4010195956" sldId="281"/>
        </pc:sldMkLst>
      </pc:sldChg>
      <pc:sldChg chg="del">
        <pc:chgData name="SOTIRIOS CHRISTODOULOU" userId="83a2a357-2a7e-447d-bced-447bc3db8b2c" providerId="ADAL" clId="{9D3F939C-DE29-4C23-A193-0CADEDFFF027}" dt="2025-05-04T15:48:26.160" v="28" actId="47"/>
        <pc:sldMkLst>
          <pc:docMk/>
          <pc:sldMk cId="185324898" sldId="282"/>
        </pc:sldMkLst>
      </pc:sldChg>
      <pc:sldChg chg="del">
        <pc:chgData name="SOTIRIOS CHRISTODOULOU" userId="83a2a357-2a7e-447d-bced-447bc3db8b2c" providerId="ADAL" clId="{9D3F939C-DE29-4C23-A193-0CADEDFFF027}" dt="2025-05-04T15:48:26.160" v="28" actId="47"/>
        <pc:sldMkLst>
          <pc:docMk/>
          <pc:sldMk cId="3041417014" sldId="283"/>
        </pc:sldMkLst>
      </pc:sldChg>
      <pc:sldChg chg="del">
        <pc:chgData name="SOTIRIOS CHRISTODOULOU" userId="83a2a357-2a7e-447d-bced-447bc3db8b2c" providerId="ADAL" clId="{9D3F939C-DE29-4C23-A193-0CADEDFFF027}" dt="2025-05-04T15:48:26.160" v="28" actId="47"/>
        <pc:sldMkLst>
          <pc:docMk/>
          <pc:sldMk cId="3145806967" sldId="284"/>
        </pc:sldMkLst>
      </pc:sldChg>
      <pc:sldChg chg="del">
        <pc:chgData name="SOTIRIOS CHRISTODOULOU" userId="83a2a357-2a7e-447d-bced-447bc3db8b2c" providerId="ADAL" clId="{9D3F939C-DE29-4C23-A193-0CADEDFFF027}" dt="2025-05-04T15:48:26.160" v="28" actId="47"/>
        <pc:sldMkLst>
          <pc:docMk/>
          <pc:sldMk cId="1346497183" sldId="285"/>
        </pc:sldMkLst>
      </pc:sldChg>
      <pc:sldChg chg="del">
        <pc:chgData name="SOTIRIOS CHRISTODOULOU" userId="83a2a357-2a7e-447d-bced-447bc3db8b2c" providerId="ADAL" clId="{9D3F939C-DE29-4C23-A193-0CADEDFFF027}" dt="2025-05-04T15:48:26.160" v="28" actId="47"/>
        <pc:sldMkLst>
          <pc:docMk/>
          <pc:sldMk cId="328464176" sldId="286"/>
        </pc:sldMkLst>
      </pc:sldChg>
      <pc:sldChg chg="del">
        <pc:chgData name="SOTIRIOS CHRISTODOULOU" userId="83a2a357-2a7e-447d-bced-447bc3db8b2c" providerId="ADAL" clId="{9D3F939C-DE29-4C23-A193-0CADEDFFF027}" dt="2025-05-04T15:48:26.160" v="28" actId="47"/>
        <pc:sldMkLst>
          <pc:docMk/>
          <pc:sldMk cId="1853698287" sldId="287"/>
        </pc:sldMkLst>
      </pc:sldChg>
      <pc:sldChg chg="del">
        <pc:chgData name="SOTIRIOS CHRISTODOULOU" userId="83a2a357-2a7e-447d-bced-447bc3db8b2c" providerId="ADAL" clId="{9D3F939C-DE29-4C23-A193-0CADEDFFF027}" dt="2025-05-04T15:48:26.160" v="28" actId="47"/>
        <pc:sldMkLst>
          <pc:docMk/>
          <pc:sldMk cId="3710378982" sldId="288"/>
        </pc:sldMkLst>
      </pc:sldChg>
      <pc:sldChg chg="del">
        <pc:chgData name="SOTIRIOS CHRISTODOULOU" userId="83a2a357-2a7e-447d-bced-447bc3db8b2c" providerId="ADAL" clId="{9D3F939C-DE29-4C23-A193-0CADEDFFF027}" dt="2025-05-04T15:48:26.160" v="28" actId="47"/>
        <pc:sldMkLst>
          <pc:docMk/>
          <pc:sldMk cId="2445942589" sldId="289"/>
        </pc:sldMkLst>
      </pc:sldChg>
      <pc:sldChg chg="del">
        <pc:chgData name="SOTIRIOS CHRISTODOULOU" userId="83a2a357-2a7e-447d-bced-447bc3db8b2c" providerId="ADAL" clId="{9D3F939C-DE29-4C23-A193-0CADEDFFF027}" dt="2025-05-04T15:48:26.160" v="28" actId="47"/>
        <pc:sldMkLst>
          <pc:docMk/>
          <pc:sldMk cId="499018640" sldId="290"/>
        </pc:sldMkLst>
      </pc:sldChg>
      <pc:sldChg chg="del">
        <pc:chgData name="SOTIRIOS CHRISTODOULOU" userId="83a2a357-2a7e-447d-bced-447bc3db8b2c" providerId="ADAL" clId="{9D3F939C-DE29-4C23-A193-0CADEDFFF027}" dt="2025-05-04T15:48:26.160" v="28" actId="47"/>
        <pc:sldMkLst>
          <pc:docMk/>
          <pc:sldMk cId="1230711608" sldId="291"/>
        </pc:sldMkLst>
      </pc:sldChg>
      <pc:sldChg chg="del">
        <pc:chgData name="SOTIRIOS CHRISTODOULOU" userId="83a2a357-2a7e-447d-bced-447bc3db8b2c" providerId="ADAL" clId="{9D3F939C-DE29-4C23-A193-0CADEDFFF027}" dt="2025-05-04T15:48:26.160" v="28" actId="47"/>
        <pc:sldMkLst>
          <pc:docMk/>
          <pc:sldMk cId="184553056" sldId="292"/>
        </pc:sldMkLst>
      </pc:sldChg>
      <pc:sldChg chg="del">
        <pc:chgData name="SOTIRIOS CHRISTODOULOU" userId="83a2a357-2a7e-447d-bced-447bc3db8b2c" providerId="ADAL" clId="{9D3F939C-DE29-4C23-A193-0CADEDFFF027}" dt="2025-05-04T15:48:26.160" v="28" actId="47"/>
        <pc:sldMkLst>
          <pc:docMk/>
          <pc:sldMk cId="3247379032" sldId="293"/>
        </pc:sldMkLst>
      </pc:sldChg>
      <pc:sldChg chg="del">
        <pc:chgData name="SOTIRIOS CHRISTODOULOU" userId="83a2a357-2a7e-447d-bced-447bc3db8b2c" providerId="ADAL" clId="{9D3F939C-DE29-4C23-A193-0CADEDFFF027}" dt="2025-05-04T15:48:26.160" v="28" actId="47"/>
        <pc:sldMkLst>
          <pc:docMk/>
          <pc:sldMk cId="1348589428" sldId="295"/>
        </pc:sldMkLst>
      </pc:sldChg>
      <pc:sldChg chg="del">
        <pc:chgData name="SOTIRIOS CHRISTODOULOU" userId="83a2a357-2a7e-447d-bced-447bc3db8b2c" providerId="ADAL" clId="{9D3F939C-DE29-4C23-A193-0CADEDFFF027}" dt="2025-05-04T15:48:26.160" v="28" actId="47"/>
        <pc:sldMkLst>
          <pc:docMk/>
          <pc:sldMk cId="2885335205" sldId="296"/>
        </pc:sldMkLst>
      </pc:sldChg>
      <pc:sldChg chg="del">
        <pc:chgData name="SOTIRIOS CHRISTODOULOU" userId="83a2a357-2a7e-447d-bced-447bc3db8b2c" providerId="ADAL" clId="{9D3F939C-DE29-4C23-A193-0CADEDFFF027}" dt="2025-05-04T15:48:26.160" v="28" actId="47"/>
        <pc:sldMkLst>
          <pc:docMk/>
          <pc:sldMk cId="3293593423" sldId="297"/>
        </pc:sldMkLst>
      </pc:sldChg>
      <pc:sldChg chg="del">
        <pc:chgData name="SOTIRIOS CHRISTODOULOU" userId="83a2a357-2a7e-447d-bced-447bc3db8b2c" providerId="ADAL" clId="{9D3F939C-DE29-4C23-A193-0CADEDFFF027}" dt="2025-05-04T15:48:26.160" v="28" actId="47"/>
        <pc:sldMkLst>
          <pc:docMk/>
          <pc:sldMk cId="2876154461" sldId="298"/>
        </pc:sldMkLst>
      </pc:sldChg>
      <pc:sldChg chg="del">
        <pc:chgData name="SOTIRIOS CHRISTODOULOU" userId="83a2a357-2a7e-447d-bced-447bc3db8b2c" providerId="ADAL" clId="{9D3F939C-DE29-4C23-A193-0CADEDFFF027}" dt="2025-05-04T15:48:26.160" v="28" actId="47"/>
        <pc:sldMkLst>
          <pc:docMk/>
          <pc:sldMk cId="2127719736" sldId="299"/>
        </pc:sldMkLst>
      </pc:sldChg>
      <pc:sldChg chg="del">
        <pc:chgData name="SOTIRIOS CHRISTODOULOU" userId="83a2a357-2a7e-447d-bced-447bc3db8b2c" providerId="ADAL" clId="{9D3F939C-DE29-4C23-A193-0CADEDFFF027}" dt="2025-05-04T15:48:26.160" v="28" actId="47"/>
        <pc:sldMkLst>
          <pc:docMk/>
          <pc:sldMk cId="3169269363" sldId="300"/>
        </pc:sldMkLst>
      </pc:sldChg>
      <pc:sldChg chg="del">
        <pc:chgData name="SOTIRIOS CHRISTODOULOU" userId="83a2a357-2a7e-447d-bced-447bc3db8b2c" providerId="ADAL" clId="{9D3F939C-DE29-4C23-A193-0CADEDFFF027}" dt="2025-05-04T15:48:26.160" v="28" actId="47"/>
        <pc:sldMkLst>
          <pc:docMk/>
          <pc:sldMk cId="2067728313" sldId="301"/>
        </pc:sldMkLst>
      </pc:sldChg>
      <pc:sldChg chg="del">
        <pc:chgData name="SOTIRIOS CHRISTODOULOU" userId="83a2a357-2a7e-447d-bced-447bc3db8b2c" providerId="ADAL" clId="{9D3F939C-DE29-4C23-A193-0CADEDFFF027}" dt="2025-05-04T15:48:26.160" v="28" actId="47"/>
        <pc:sldMkLst>
          <pc:docMk/>
          <pc:sldMk cId="896210364" sldId="302"/>
        </pc:sldMkLst>
      </pc:sldChg>
      <pc:sldChg chg="del">
        <pc:chgData name="SOTIRIOS CHRISTODOULOU" userId="83a2a357-2a7e-447d-bced-447bc3db8b2c" providerId="ADAL" clId="{9D3F939C-DE29-4C23-A193-0CADEDFFF027}" dt="2025-05-04T15:48:26.160" v="28" actId="47"/>
        <pc:sldMkLst>
          <pc:docMk/>
          <pc:sldMk cId="3863000393" sldId="303"/>
        </pc:sldMkLst>
      </pc:sldChg>
      <pc:sldChg chg="del">
        <pc:chgData name="SOTIRIOS CHRISTODOULOU" userId="83a2a357-2a7e-447d-bced-447bc3db8b2c" providerId="ADAL" clId="{9D3F939C-DE29-4C23-A193-0CADEDFFF027}" dt="2025-05-04T15:48:26.160" v="28" actId="47"/>
        <pc:sldMkLst>
          <pc:docMk/>
          <pc:sldMk cId="3475094568" sldId="304"/>
        </pc:sldMkLst>
      </pc:sldChg>
      <pc:sldChg chg="del">
        <pc:chgData name="SOTIRIOS CHRISTODOULOU" userId="83a2a357-2a7e-447d-bced-447bc3db8b2c" providerId="ADAL" clId="{9D3F939C-DE29-4C23-A193-0CADEDFFF027}" dt="2025-05-04T15:48:26.160" v="28" actId="47"/>
        <pc:sldMkLst>
          <pc:docMk/>
          <pc:sldMk cId="2344922903" sldId="3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8E403E-112A-4467-AD49-2C3D879F7CCF}" type="datetimeFigureOut">
              <a:rPr lang="el-GR" smtClean="0"/>
              <a:t>17/5/2025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CAE2FD-34A4-435A-BF50-759031D50982}" type="slidenum">
              <a:rPr lang="el-GR" smtClean="0"/>
              <a:t>‹#›</a:t>
            </a:fld>
            <a:endParaRPr lang="el-GR"/>
          </a:p>
        </p:txBody>
      </p:sp>
    </p:spTree>
    <p:extLst>
      <p:ext uri="{BB962C8B-B14F-4D97-AF65-F5344CB8AC3E}">
        <p14:creationId xmlns:p14="http://schemas.microsoft.com/office/powerpoint/2010/main" val="1397330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CCC1B6-FDA5-4C1C-A00C-7C4FA7454BBE}" type="datetime1">
              <a:rPr lang="en-US" smtClean="0"/>
              <a:t>5/17/2025</a:t>
            </a:fld>
            <a:endParaRPr lang="en-US" dirty="0"/>
          </a:p>
        </p:txBody>
      </p:sp>
      <p:sp>
        <p:nvSpPr>
          <p:cNvPr id="5" name="Footer Placeholder 4"/>
          <p:cNvSpPr>
            <a:spLocks noGrp="1"/>
          </p:cNvSpPr>
          <p:nvPr>
            <p:ph type="ftr" sz="quarter" idx="11"/>
          </p:nvPr>
        </p:nvSpPr>
        <p:spPr/>
        <p:txBody>
          <a:bodyPr/>
          <a:lstStyle/>
          <a:p>
            <a:r>
              <a:rPr lang="el-GR"/>
              <a:t>Τζήμου Δέσποινα ΠΕ86</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37317D-9024-47FC-8F70-5344998FEAFE}" type="datetime1">
              <a:rPr lang="en-US" smtClean="0"/>
              <a:t>5/17/2025</a:t>
            </a:fld>
            <a:endParaRPr lang="en-US" dirty="0"/>
          </a:p>
        </p:txBody>
      </p:sp>
      <p:sp>
        <p:nvSpPr>
          <p:cNvPr id="5" name="Footer Placeholder 4"/>
          <p:cNvSpPr>
            <a:spLocks noGrp="1"/>
          </p:cNvSpPr>
          <p:nvPr>
            <p:ph type="ftr" sz="quarter" idx="11"/>
          </p:nvPr>
        </p:nvSpPr>
        <p:spPr/>
        <p:txBody>
          <a:bodyPr/>
          <a:lstStyle/>
          <a:p>
            <a:r>
              <a:rPr lang="el-GR"/>
              <a:t>Τζήμου Δέσποινα ΠΕ86</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F98782-B0B7-476B-8604-25CA2EAE244B}" type="datetime1">
              <a:rPr lang="en-US" smtClean="0"/>
              <a:t>5/17/2025</a:t>
            </a:fld>
            <a:endParaRPr lang="en-US" dirty="0"/>
          </a:p>
        </p:txBody>
      </p:sp>
      <p:sp>
        <p:nvSpPr>
          <p:cNvPr id="5" name="Footer Placeholder 4"/>
          <p:cNvSpPr>
            <a:spLocks noGrp="1"/>
          </p:cNvSpPr>
          <p:nvPr>
            <p:ph type="ftr" sz="quarter" idx="11"/>
          </p:nvPr>
        </p:nvSpPr>
        <p:spPr/>
        <p:txBody>
          <a:bodyPr/>
          <a:lstStyle/>
          <a:p>
            <a:r>
              <a:rPr lang="el-GR"/>
              <a:t>Τζήμου Δέσποινα ΠΕ86</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CA3AAEF-4436-40F3-BE40-8018274A76B5}" type="datetime1">
              <a:rPr lang="en-US" smtClean="0"/>
              <a:t>5/17/2025</a:t>
            </a:fld>
            <a:endParaRPr lang="en-US" dirty="0"/>
          </a:p>
        </p:txBody>
      </p:sp>
      <p:sp>
        <p:nvSpPr>
          <p:cNvPr id="6" name="Footer Placeholder 5"/>
          <p:cNvSpPr>
            <a:spLocks noGrp="1"/>
          </p:cNvSpPr>
          <p:nvPr>
            <p:ph type="ftr" sz="quarter" idx="11"/>
          </p:nvPr>
        </p:nvSpPr>
        <p:spPr/>
        <p:txBody>
          <a:bodyPr/>
          <a:lstStyle/>
          <a:p>
            <a:r>
              <a:rPr lang="el-GR"/>
              <a:t>Τζήμου Δέσποινα ΠΕ86</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C9AA9F5-B898-452D-853E-618017665ACE}" type="datetime1">
              <a:rPr lang="en-US" smtClean="0"/>
              <a:t>5/17/2025</a:t>
            </a:fld>
            <a:endParaRPr lang="en-US" dirty="0"/>
          </a:p>
        </p:txBody>
      </p:sp>
      <p:sp>
        <p:nvSpPr>
          <p:cNvPr id="6" name="Footer Placeholder 5"/>
          <p:cNvSpPr>
            <a:spLocks noGrp="1"/>
          </p:cNvSpPr>
          <p:nvPr>
            <p:ph type="ftr" sz="quarter" idx="11"/>
          </p:nvPr>
        </p:nvSpPr>
        <p:spPr/>
        <p:txBody>
          <a:bodyPr/>
          <a:lstStyle/>
          <a:p>
            <a:r>
              <a:rPr lang="el-GR"/>
              <a:t>Τζήμου Δέσποινα ΠΕ86</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0D22653-59B2-4D3D-B63A-57D7AC5F617B}" type="datetime1">
              <a:rPr lang="en-US" smtClean="0"/>
              <a:t>5/17/2025</a:t>
            </a:fld>
            <a:endParaRPr lang="en-US" dirty="0"/>
          </a:p>
        </p:txBody>
      </p:sp>
      <p:sp>
        <p:nvSpPr>
          <p:cNvPr id="6" name="Footer Placeholder 5"/>
          <p:cNvSpPr>
            <a:spLocks noGrp="1"/>
          </p:cNvSpPr>
          <p:nvPr>
            <p:ph type="ftr" sz="quarter" idx="11"/>
          </p:nvPr>
        </p:nvSpPr>
        <p:spPr/>
        <p:txBody>
          <a:bodyPr/>
          <a:lstStyle/>
          <a:p>
            <a:r>
              <a:rPr lang="el-GR"/>
              <a:t>Τζήμου Δέσποινα ΠΕ86</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120211-33A5-4FA7-84E5-1365D5E4D88F}" type="datetime1">
              <a:rPr lang="en-US" smtClean="0"/>
              <a:t>5/17/2025</a:t>
            </a:fld>
            <a:endParaRPr lang="en-US" dirty="0"/>
          </a:p>
        </p:txBody>
      </p:sp>
      <p:sp>
        <p:nvSpPr>
          <p:cNvPr id="5" name="Footer Placeholder 4"/>
          <p:cNvSpPr>
            <a:spLocks noGrp="1"/>
          </p:cNvSpPr>
          <p:nvPr>
            <p:ph type="ftr" sz="quarter" idx="11"/>
          </p:nvPr>
        </p:nvSpPr>
        <p:spPr/>
        <p:txBody>
          <a:bodyPr/>
          <a:lstStyle/>
          <a:p>
            <a:r>
              <a:rPr lang="el-GR"/>
              <a:t>Τζήμου Δέσποινα ΠΕ86</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220541-2A0E-4CCF-B6D6-AD8BAC2D8898}" type="datetime1">
              <a:rPr lang="en-US" smtClean="0"/>
              <a:t>5/17/2025</a:t>
            </a:fld>
            <a:endParaRPr lang="en-US" dirty="0"/>
          </a:p>
        </p:txBody>
      </p:sp>
      <p:sp>
        <p:nvSpPr>
          <p:cNvPr id="5" name="Footer Placeholder 4"/>
          <p:cNvSpPr>
            <a:spLocks noGrp="1"/>
          </p:cNvSpPr>
          <p:nvPr>
            <p:ph type="ftr" sz="quarter" idx="11"/>
          </p:nvPr>
        </p:nvSpPr>
        <p:spPr/>
        <p:txBody>
          <a:bodyPr/>
          <a:lstStyle/>
          <a:p>
            <a:r>
              <a:rPr lang="el-GR"/>
              <a:t>Τζήμου Δέσποινα ΠΕ86</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735309-CFA0-4DFA-8619-BCB75D4818DB}" type="datetime1">
              <a:rPr lang="en-US" smtClean="0"/>
              <a:t>5/17/2025</a:t>
            </a:fld>
            <a:endParaRPr lang="en-US" dirty="0"/>
          </a:p>
        </p:txBody>
      </p:sp>
      <p:sp>
        <p:nvSpPr>
          <p:cNvPr id="5" name="Footer Placeholder 4"/>
          <p:cNvSpPr>
            <a:spLocks noGrp="1"/>
          </p:cNvSpPr>
          <p:nvPr>
            <p:ph type="ftr" sz="quarter" idx="11"/>
          </p:nvPr>
        </p:nvSpPr>
        <p:spPr/>
        <p:txBody>
          <a:bodyPr/>
          <a:lstStyle/>
          <a:p>
            <a:r>
              <a:rPr lang="el-GR"/>
              <a:t>Τζήμου Δέσποινα ΠΕ86</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972130-284C-4E87-90CC-DF14F149ECB8}" type="datetime1">
              <a:rPr lang="en-US" smtClean="0"/>
              <a:t>5/17/2025</a:t>
            </a:fld>
            <a:endParaRPr lang="en-US" dirty="0"/>
          </a:p>
        </p:txBody>
      </p:sp>
      <p:sp>
        <p:nvSpPr>
          <p:cNvPr id="5" name="Footer Placeholder 4"/>
          <p:cNvSpPr>
            <a:spLocks noGrp="1"/>
          </p:cNvSpPr>
          <p:nvPr>
            <p:ph type="ftr" sz="quarter" idx="11"/>
          </p:nvPr>
        </p:nvSpPr>
        <p:spPr/>
        <p:txBody>
          <a:bodyPr/>
          <a:lstStyle/>
          <a:p>
            <a:r>
              <a:rPr lang="el-GR"/>
              <a:t>Τζήμου Δέσποινα ΠΕ86</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3994D-4CE8-415A-87AA-E87D13DC0861}" type="datetime1">
              <a:rPr lang="en-US" smtClean="0"/>
              <a:t>5/17/2025</a:t>
            </a:fld>
            <a:endParaRPr lang="en-US" dirty="0"/>
          </a:p>
        </p:txBody>
      </p:sp>
      <p:sp>
        <p:nvSpPr>
          <p:cNvPr id="6" name="Footer Placeholder 5"/>
          <p:cNvSpPr>
            <a:spLocks noGrp="1"/>
          </p:cNvSpPr>
          <p:nvPr>
            <p:ph type="ftr" sz="quarter" idx="11"/>
          </p:nvPr>
        </p:nvSpPr>
        <p:spPr/>
        <p:txBody>
          <a:bodyPr/>
          <a:lstStyle/>
          <a:p>
            <a:r>
              <a:rPr lang="el-GR"/>
              <a:t>Τζήμου Δέσποινα ΠΕ86</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82B0C2-F429-46DC-A1CE-885A4B9234A0}" type="datetime1">
              <a:rPr lang="en-US" smtClean="0"/>
              <a:t>5/17/2025</a:t>
            </a:fld>
            <a:endParaRPr lang="en-US" dirty="0"/>
          </a:p>
        </p:txBody>
      </p:sp>
      <p:sp>
        <p:nvSpPr>
          <p:cNvPr id="8" name="Footer Placeholder 7"/>
          <p:cNvSpPr>
            <a:spLocks noGrp="1"/>
          </p:cNvSpPr>
          <p:nvPr>
            <p:ph type="ftr" sz="quarter" idx="11"/>
          </p:nvPr>
        </p:nvSpPr>
        <p:spPr/>
        <p:txBody>
          <a:bodyPr/>
          <a:lstStyle/>
          <a:p>
            <a:r>
              <a:rPr lang="el-GR"/>
              <a:t>Τζήμου Δέσποινα ΠΕ86</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798865-F913-4CBF-937B-1E36CC4BA846}" type="datetime1">
              <a:rPr lang="en-US" smtClean="0"/>
              <a:t>5/17/2025</a:t>
            </a:fld>
            <a:endParaRPr lang="en-US" dirty="0"/>
          </a:p>
        </p:txBody>
      </p:sp>
      <p:sp>
        <p:nvSpPr>
          <p:cNvPr id="4" name="Footer Placeholder 3"/>
          <p:cNvSpPr>
            <a:spLocks noGrp="1"/>
          </p:cNvSpPr>
          <p:nvPr>
            <p:ph type="ftr" sz="quarter" idx="11"/>
          </p:nvPr>
        </p:nvSpPr>
        <p:spPr/>
        <p:txBody>
          <a:bodyPr/>
          <a:lstStyle/>
          <a:p>
            <a:r>
              <a:rPr lang="el-GR"/>
              <a:t>Τζήμου Δέσποινα ΠΕ86</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FE1916-4512-4E11-B857-2EBEFF0CB5DE}" type="datetime1">
              <a:rPr lang="en-US" smtClean="0"/>
              <a:t>5/17/2025</a:t>
            </a:fld>
            <a:endParaRPr lang="en-US" dirty="0"/>
          </a:p>
        </p:txBody>
      </p:sp>
      <p:sp>
        <p:nvSpPr>
          <p:cNvPr id="3" name="Footer Placeholder 2"/>
          <p:cNvSpPr>
            <a:spLocks noGrp="1"/>
          </p:cNvSpPr>
          <p:nvPr>
            <p:ph type="ftr" sz="quarter" idx="11"/>
          </p:nvPr>
        </p:nvSpPr>
        <p:spPr/>
        <p:txBody>
          <a:bodyPr/>
          <a:lstStyle/>
          <a:p>
            <a:r>
              <a:rPr lang="el-GR"/>
              <a:t>Τζήμου Δέσποινα ΠΕ86</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0C2B96-DB4A-4A8A-88FE-CF230BFC920D}" type="datetime1">
              <a:rPr lang="en-US" smtClean="0"/>
              <a:t>5/17/2025</a:t>
            </a:fld>
            <a:endParaRPr lang="en-US" dirty="0"/>
          </a:p>
        </p:txBody>
      </p:sp>
      <p:sp>
        <p:nvSpPr>
          <p:cNvPr id="6" name="Footer Placeholder 5"/>
          <p:cNvSpPr>
            <a:spLocks noGrp="1"/>
          </p:cNvSpPr>
          <p:nvPr>
            <p:ph type="ftr" sz="quarter" idx="11"/>
          </p:nvPr>
        </p:nvSpPr>
        <p:spPr/>
        <p:txBody>
          <a:bodyPr/>
          <a:lstStyle/>
          <a:p>
            <a:r>
              <a:rPr lang="el-GR"/>
              <a:t>Τζήμου Δέσποινα ΠΕ86</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56EAF0-1B3B-4C58-8EDA-0D9B0288F9C0}" type="datetime1">
              <a:rPr lang="en-US" smtClean="0"/>
              <a:t>5/17/2025</a:t>
            </a:fld>
            <a:endParaRPr lang="en-US" dirty="0"/>
          </a:p>
        </p:txBody>
      </p:sp>
      <p:sp>
        <p:nvSpPr>
          <p:cNvPr id="6" name="Footer Placeholder 5"/>
          <p:cNvSpPr>
            <a:spLocks noGrp="1"/>
          </p:cNvSpPr>
          <p:nvPr>
            <p:ph type="ftr" sz="quarter" idx="11"/>
          </p:nvPr>
        </p:nvSpPr>
        <p:spPr/>
        <p:txBody>
          <a:bodyPr/>
          <a:lstStyle/>
          <a:p>
            <a:r>
              <a:rPr lang="el-GR"/>
              <a:t>Τζήμου Δέσποινα ΠΕ86</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91836FB-84E2-4F1F-8725-C2043A7522F2}" type="datetime1">
              <a:rPr lang="en-US" smtClean="0"/>
              <a:t>5/17/2025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l-GR"/>
              <a:t>Τζήμου Δέσποινα ΠΕ86</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82549-AAA5-3869-241C-DE23FDD3ED9D}"/>
              </a:ext>
            </a:extLst>
          </p:cNvPr>
          <p:cNvSpPr>
            <a:spLocks noGrp="1"/>
          </p:cNvSpPr>
          <p:nvPr>
            <p:ph type="ctrTitle"/>
          </p:nvPr>
        </p:nvSpPr>
        <p:spPr/>
        <p:txBody>
          <a:bodyPr/>
          <a:lstStyle/>
          <a:p>
            <a:r>
              <a:rPr lang="el-GR" dirty="0"/>
              <a:t>Συμπλήρωση κενού</a:t>
            </a:r>
          </a:p>
        </p:txBody>
      </p:sp>
      <p:sp>
        <p:nvSpPr>
          <p:cNvPr id="3" name="Subtitle 2">
            <a:extLst>
              <a:ext uri="{FF2B5EF4-FFF2-40B4-BE49-F238E27FC236}">
                <a16:creationId xmlns:a16="http://schemas.microsoft.com/office/drawing/2014/main" id="{6C9F43E5-5BBF-BEC2-6959-D860E1D8EC37}"/>
              </a:ext>
            </a:extLst>
          </p:cNvPr>
          <p:cNvSpPr>
            <a:spLocks noGrp="1"/>
          </p:cNvSpPr>
          <p:nvPr>
            <p:ph type="subTitle" idx="1"/>
          </p:nvPr>
        </p:nvSpPr>
        <p:spPr/>
        <p:txBody>
          <a:bodyPr/>
          <a:lstStyle/>
          <a:p>
            <a:r>
              <a:rPr lang="el-GR" dirty="0"/>
              <a:t>Επαναληπτικά</a:t>
            </a:r>
          </a:p>
        </p:txBody>
      </p:sp>
      <p:sp>
        <p:nvSpPr>
          <p:cNvPr id="5" name="Θέση αριθμού διαφάνειας 4">
            <a:extLst>
              <a:ext uri="{FF2B5EF4-FFF2-40B4-BE49-F238E27FC236}">
                <a16:creationId xmlns:a16="http://schemas.microsoft.com/office/drawing/2014/main" id="{026D905C-FE12-4F0C-A27F-FBEDB12FE9DD}"/>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876886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B6951-0C6F-3858-EB65-9DF56E44C7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4DCE4B-19AA-93B0-8988-1CBEDED6CAA7}"/>
              </a:ext>
            </a:extLst>
          </p:cNvPr>
          <p:cNvSpPr>
            <a:spLocks noGrp="1"/>
          </p:cNvSpPr>
          <p:nvPr>
            <p:ph type="title"/>
          </p:nvPr>
        </p:nvSpPr>
        <p:spPr/>
        <p:txBody>
          <a:bodyPr/>
          <a:lstStyle/>
          <a:p>
            <a:r>
              <a:rPr lang="en-GB" dirty="0"/>
              <a:t>Bubble Sort</a:t>
            </a:r>
            <a:endParaRPr lang="el-GR" dirty="0"/>
          </a:p>
        </p:txBody>
      </p:sp>
      <p:sp>
        <p:nvSpPr>
          <p:cNvPr id="4" name="Footer Placeholder 3">
            <a:extLst>
              <a:ext uri="{FF2B5EF4-FFF2-40B4-BE49-F238E27FC236}">
                <a16:creationId xmlns:a16="http://schemas.microsoft.com/office/drawing/2014/main" id="{33F5B1D6-E5B9-9223-F2AF-82477C86370D}"/>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8FC0BD72-963D-3296-8283-3FDD1F0E6B28}"/>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
        <p:nvSpPr>
          <p:cNvPr id="6" name="Rectangle 1">
            <a:extLst>
              <a:ext uri="{FF2B5EF4-FFF2-40B4-BE49-F238E27FC236}">
                <a16:creationId xmlns:a16="http://schemas.microsoft.com/office/drawing/2014/main" id="{8D693392-3F6E-3BD4-BA6C-0B6F15897F50}"/>
              </a:ext>
            </a:extLst>
          </p:cNvPr>
          <p:cNvSpPr>
            <a:spLocks noGrp="1" noChangeArrowheads="1"/>
          </p:cNvSpPr>
          <p:nvPr>
            <p:ph idx="1"/>
          </p:nvPr>
        </p:nvSpPr>
        <p:spPr bwMode="auto">
          <a:xfrm>
            <a:off x="918383" y="1334494"/>
            <a:ext cx="10961655"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1" i="0" u="none" strike="noStrike" cap="none" normalizeH="0" baseline="0" dirty="0">
                <a:ln>
                  <a:noFill/>
                </a:ln>
                <a:solidFill>
                  <a:schemeClr val="tx1"/>
                </a:solidFill>
                <a:effectLst/>
              </a:rPr>
              <a:t>Ποιο είναι το σωστό πλήθος επαναλήψεων της εξωτερικής επανάληψης στην απλή </a:t>
            </a:r>
            <a:r>
              <a:rPr kumimoji="0" lang="el-GR" altLang="el-GR" sz="1800" b="1" i="0" u="none" strike="noStrike" cap="none" normalizeH="0" baseline="0" dirty="0" err="1">
                <a:ln>
                  <a:noFill/>
                </a:ln>
                <a:solidFill>
                  <a:schemeClr val="tx1"/>
                </a:solidFill>
                <a:effectLst/>
              </a:rPr>
              <a:t>Bubble</a:t>
            </a:r>
            <a:r>
              <a:rPr kumimoji="0" lang="el-GR" altLang="el-GR" sz="1800" b="1" i="0" u="none" strike="noStrike" cap="none" normalizeH="0" baseline="0" dirty="0">
                <a:ln>
                  <a:noFill/>
                </a:ln>
                <a:solidFill>
                  <a:schemeClr val="tx1"/>
                </a:solidFill>
                <a:effectLst/>
              </a:rPr>
              <a:t> </a:t>
            </a:r>
            <a:r>
              <a:rPr kumimoji="0" lang="el-GR" altLang="el-GR" sz="1800" b="1" i="0" u="none" strike="noStrike" cap="none" normalizeH="0" baseline="0" dirty="0" err="1">
                <a:ln>
                  <a:noFill/>
                </a:ln>
                <a:solidFill>
                  <a:schemeClr val="tx1"/>
                </a:solidFill>
                <a:effectLst/>
              </a:rPr>
              <a:t>Sort</a:t>
            </a:r>
            <a:br>
              <a:rPr kumimoji="0" lang="el-GR" altLang="el-GR" sz="1800" b="1" i="0" u="none" strike="noStrike" cap="none" normalizeH="0" baseline="0" dirty="0">
                <a:ln>
                  <a:noFill/>
                </a:ln>
                <a:solidFill>
                  <a:schemeClr val="tx1"/>
                </a:solidFill>
                <a:effectLst/>
              </a:rPr>
            </a:br>
            <a:r>
              <a:rPr kumimoji="0" lang="el-GR" altLang="el-GR" sz="1800" b="1" i="0" u="none" strike="noStrike" cap="none" normalizeH="0" baseline="0" dirty="0">
                <a:ln>
                  <a:noFill/>
                </a:ln>
                <a:solidFill>
                  <a:schemeClr val="tx1"/>
                </a:solidFill>
                <a:effectLst/>
              </a:rPr>
              <a:t> για πίνακα 10 στοιχείων</a:t>
            </a:r>
            <a:r>
              <a:rPr kumimoji="0" lang="el-GR" altLang="el-GR" sz="1800" b="0" i="0" u="none" strike="noStrike" cap="none" normalizeH="0" baseline="0" dirty="0">
                <a:ln>
                  <a:noFill/>
                </a:ln>
                <a:solidFill>
                  <a:schemeClr val="tx1"/>
                </a:solidFill>
                <a:effectLst/>
              </a:rPr>
              <a:t>; </a:t>
            </a:r>
            <a:r>
              <a:rPr kumimoji="0" lang="el-GR" altLang="el-GR" sz="1800" i="0" u="none" strike="noStrike" cap="none" normalizeH="0" baseline="0" dirty="0">
                <a:ln>
                  <a:noFill/>
                </a:ln>
                <a:solidFill>
                  <a:schemeClr val="tx1"/>
                </a:solidFill>
                <a:effectLst/>
              </a:rPr>
              <a:t>α. 9      β. 10        </a:t>
            </a:r>
            <a:r>
              <a:rPr kumimoji="0" lang="el-GR" altLang="el-GR" sz="1800" i="0" u="none" strike="noStrike" cap="none" normalizeH="0" baseline="0" dirty="0" err="1">
                <a:ln>
                  <a:noFill/>
                </a:ln>
                <a:solidFill>
                  <a:schemeClr val="tx1"/>
                </a:solidFill>
                <a:effectLst/>
              </a:rPr>
              <a:t>γ.Εξαρτάται</a:t>
            </a:r>
            <a:r>
              <a:rPr kumimoji="0" lang="el-GR" altLang="el-GR" sz="1800" i="0" u="none" strike="noStrike" cap="none" normalizeH="0" baseline="0" dirty="0">
                <a:ln>
                  <a:noFill/>
                </a:ln>
                <a:solidFill>
                  <a:schemeClr val="tx1"/>
                </a:solidFill>
                <a:effectLst/>
              </a:rPr>
              <a:t> από τα δεδομένα       δ. 5</a:t>
            </a:r>
            <a:endParaRPr kumimoji="0" lang="en-US" altLang="el-GR" sz="180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mj-lt"/>
              <a:buAutoNum type="arabicPeriod"/>
              <a:tabLst/>
            </a:pPr>
            <a:endParaRPr kumimoji="0" lang="el-GR" altLang="el-GR" sz="1800" b="1"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1" i="0" u="none" strike="noStrike" cap="none" normalizeH="0" baseline="0" dirty="0">
                <a:ln>
                  <a:noFill/>
                </a:ln>
                <a:solidFill>
                  <a:schemeClr val="tx1"/>
                </a:solidFill>
                <a:effectLst/>
              </a:rPr>
              <a:t>Πότε σταματά η βελτιωμένη </a:t>
            </a:r>
            <a:r>
              <a:rPr kumimoji="0" lang="el-GR" altLang="el-GR" sz="1800" b="1" i="0" u="none" strike="noStrike" cap="none" normalizeH="0" baseline="0" dirty="0" err="1">
                <a:ln>
                  <a:noFill/>
                </a:ln>
                <a:solidFill>
                  <a:schemeClr val="tx1"/>
                </a:solidFill>
                <a:effectLst/>
              </a:rPr>
              <a:t>Bubble</a:t>
            </a:r>
            <a:r>
              <a:rPr kumimoji="0" lang="el-GR" altLang="el-GR" sz="1800" b="1" i="0" u="none" strike="noStrike" cap="none" normalizeH="0" baseline="0" dirty="0">
                <a:ln>
                  <a:noFill/>
                </a:ln>
                <a:solidFill>
                  <a:schemeClr val="tx1"/>
                </a:solidFill>
                <a:effectLst/>
              </a:rPr>
              <a:t> </a:t>
            </a:r>
            <a:r>
              <a:rPr kumimoji="0" lang="el-GR" altLang="el-GR" sz="1800" b="1" i="0" u="none" strike="noStrike" cap="none" normalizeH="0" baseline="0" dirty="0" err="1">
                <a:ln>
                  <a:noFill/>
                </a:ln>
                <a:solidFill>
                  <a:schemeClr val="tx1"/>
                </a:solidFill>
                <a:effectLst/>
              </a:rPr>
              <a:t>Sort</a:t>
            </a:r>
            <a:r>
              <a:rPr kumimoji="0" lang="el-GR" altLang="el-GR" sz="1800" b="1" i="0" u="none" strike="noStrike" cap="none" normalizeH="0" baseline="0" dirty="0">
                <a:ln>
                  <a:noFill/>
                </a:ln>
                <a:solidFill>
                  <a:schemeClr val="tx1"/>
                </a:solidFill>
                <a:effectLst/>
              </a:rPr>
              <a:t> νωρίτερα από την απλή;</a:t>
            </a:r>
            <a:br>
              <a:rPr kumimoji="0" lang="el-GR" altLang="el-GR" sz="1800" b="1" i="0" u="none" strike="noStrike" cap="none" normalizeH="0" baseline="0" dirty="0">
                <a:ln>
                  <a:noFill/>
                </a:ln>
                <a:solidFill>
                  <a:schemeClr val="tx1"/>
                </a:solidFill>
                <a:effectLst/>
              </a:rPr>
            </a:br>
            <a:r>
              <a:rPr kumimoji="0" lang="el-GR" altLang="el-GR" sz="1800" i="0" u="none" strike="noStrike" cap="none" normalizeH="0" baseline="0" dirty="0">
                <a:ln>
                  <a:noFill/>
                </a:ln>
                <a:solidFill>
                  <a:schemeClr val="tx1"/>
                </a:solidFill>
                <a:effectLst/>
              </a:rPr>
              <a:t>α. Όταν το </a:t>
            </a:r>
            <a:r>
              <a:rPr kumimoji="0" lang="el-GR" altLang="el-GR" sz="1800" i="0" u="none" strike="noStrike" cap="none" normalizeH="0" baseline="0" dirty="0" err="1">
                <a:ln>
                  <a:noFill/>
                </a:ln>
                <a:solidFill>
                  <a:schemeClr val="tx1"/>
                </a:solidFill>
                <a:effectLst/>
              </a:rPr>
              <a:t>flag</a:t>
            </a:r>
            <a:r>
              <a:rPr kumimoji="0" lang="el-GR" altLang="el-GR" sz="1800" i="0" u="none" strike="noStrike" cap="none" normalizeH="0" baseline="0" dirty="0">
                <a:ln>
                  <a:noFill/>
                </a:ln>
                <a:solidFill>
                  <a:schemeClr val="tx1"/>
                </a:solidFill>
                <a:effectLst/>
              </a:rPr>
              <a:t> είναι ΨΕΥΔΗΣ πριν ολοκληρωθούν όλα τα περάσματα</a:t>
            </a:r>
            <a:br>
              <a:rPr kumimoji="0" lang="el-GR" altLang="el-GR" sz="1800" i="0" u="none" strike="noStrike" cap="none" normalizeH="0" baseline="0" dirty="0">
                <a:ln>
                  <a:noFill/>
                </a:ln>
                <a:solidFill>
                  <a:schemeClr val="tx1"/>
                </a:solidFill>
                <a:effectLst/>
              </a:rPr>
            </a:br>
            <a:r>
              <a:rPr kumimoji="0" lang="el-GR" altLang="el-GR" sz="1800" i="0" u="none" strike="noStrike" cap="none" normalizeH="0" baseline="0" dirty="0">
                <a:ln>
                  <a:noFill/>
                </a:ln>
                <a:solidFill>
                  <a:schemeClr val="tx1"/>
                </a:solidFill>
                <a:effectLst/>
              </a:rPr>
              <a:t>β. Όταν όλα τα στοιχεία είναι ίδια</a:t>
            </a:r>
            <a:br>
              <a:rPr kumimoji="0" lang="el-GR" altLang="el-GR" sz="1800" i="0" u="none" strike="noStrike" cap="none" normalizeH="0" baseline="0" dirty="0">
                <a:ln>
                  <a:noFill/>
                </a:ln>
                <a:solidFill>
                  <a:schemeClr val="tx1"/>
                </a:solidFill>
                <a:effectLst/>
              </a:rPr>
            </a:br>
            <a:r>
              <a:rPr kumimoji="0" lang="el-GR" altLang="el-GR" sz="1800" i="0" u="none" strike="noStrike" cap="none" normalizeH="0" baseline="0" dirty="0">
                <a:ln>
                  <a:noFill/>
                </a:ln>
                <a:solidFill>
                  <a:schemeClr val="tx1"/>
                </a:solidFill>
                <a:effectLst/>
              </a:rPr>
              <a:t>γ. Όταν εντοπίσει αριθμό μεγαλύτερο του προηγούμενου</a:t>
            </a:r>
            <a:br>
              <a:rPr kumimoji="0" lang="el-GR" altLang="el-GR" sz="1800" i="0" u="none" strike="noStrike" cap="none" normalizeH="0" baseline="0" dirty="0">
                <a:ln>
                  <a:noFill/>
                </a:ln>
                <a:solidFill>
                  <a:schemeClr val="tx1"/>
                </a:solidFill>
                <a:effectLst/>
              </a:rPr>
            </a:br>
            <a:r>
              <a:rPr kumimoji="0" lang="el-GR" altLang="el-GR" sz="1800" i="0" u="none" strike="noStrike" cap="none" normalizeH="0" baseline="0" dirty="0">
                <a:ln>
                  <a:noFill/>
                </a:ln>
                <a:solidFill>
                  <a:schemeClr val="tx1"/>
                </a:solidFill>
                <a:effectLst/>
              </a:rPr>
              <a:t>δ. Όταν βρει το ελάχιστο στοιχείο</a:t>
            </a:r>
            <a:endParaRPr kumimoji="0" lang="en-US" altLang="el-GR" sz="180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mj-lt"/>
              <a:buAutoNum type="arabicPeriod"/>
              <a:tabLst/>
            </a:pPr>
            <a:endParaRPr kumimoji="0" lang="el-GR" altLang="el-GR" sz="180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1" i="0" u="none" strike="noStrike" cap="none" normalizeH="0" baseline="0" dirty="0">
                <a:ln>
                  <a:noFill/>
                </a:ln>
                <a:solidFill>
                  <a:schemeClr val="tx1"/>
                </a:solidFill>
                <a:effectLst/>
              </a:rPr>
              <a:t>Ποια μεταβλητή χρειάζεται για να ελέγξουμε αν έγινε τουλάχιστον </a:t>
            </a:r>
            <a:br>
              <a:rPr kumimoji="0" lang="el-GR" altLang="el-GR" sz="1800" b="1" i="0" u="none" strike="noStrike" cap="none" normalizeH="0" baseline="0" dirty="0">
                <a:ln>
                  <a:noFill/>
                </a:ln>
                <a:solidFill>
                  <a:schemeClr val="tx1"/>
                </a:solidFill>
                <a:effectLst/>
              </a:rPr>
            </a:br>
            <a:r>
              <a:rPr kumimoji="0" lang="el-GR" altLang="el-GR" sz="1800" b="1" i="0" u="none" strike="noStrike" cap="none" normalizeH="0" baseline="0" dirty="0">
                <a:ln>
                  <a:noFill/>
                </a:ln>
                <a:solidFill>
                  <a:schemeClr val="tx1"/>
                </a:solidFill>
                <a:effectLst/>
              </a:rPr>
              <a:t>μία ανταλλαγή σε πέρασμα της </a:t>
            </a:r>
            <a:r>
              <a:rPr kumimoji="0" lang="el-GR" altLang="el-GR" sz="1800" b="1" i="0" u="none" strike="noStrike" cap="none" normalizeH="0" baseline="0" dirty="0" err="1">
                <a:ln>
                  <a:noFill/>
                </a:ln>
                <a:solidFill>
                  <a:schemeClr val="tx1"/>
                </a:solidFill>
                <a:effectLst/>
              </a:rPr>
              <a:t>Bubble</a:t>
            </a:r>
            <a:r>
              <a:rPr kumimoji="0" lang="el-GR" altLang="el-GR" sz="1800" b="1" i="0" u="none" strike="noStrike" cap="none" normalizeH="0" baseline="0" dirty="0">
                <a:ln>
                  <a:noFill/>
                </a:ln>
                <a:solidFill>
                  <a:schemeClr val="tx1"/>
                </a:solidFill>
                <a:effectLst/>
              </a:rPr>
              <a:t> </a:t>
            </a:r>
            <a:r>
              <a:rPr kumimoji="0" lang="el-GR" altLang="el-GR" sz="1800" b="1" i="0" u="none" strike="noStrike" cap="none" normalizeH="0" baseline="0" dirty="0" err="1">
                <a:ln>
                  <a:noFill/>
                </a:ln>
                <a:solidFill>
                  <a:schemeClr val="tx1"/>
                </a:solidFill>
                <a:effectLst/>
              </a:rPr>
              <a:t>Sort</a:t>
            </a:r>
            <a:r>
              <a:rPr kumimoji="0" lang="el-GR" altLang="el-GR" sz="1800" b="1" i="0" u="none" strike="noStrike" cap="none" normalizeH="0" baseline="0" dirty="0">
                <a:ln>
                  <a:noFill/>
                </a:ln>
                <a:solidFill>
                  <a:schemeClr val="tx1"/>
                </a:solidFill>
                <a:effectLst/>
              </a:rPr>
              <a:t>; </a:t>
            </a:r>
            <a:r>
              <a:rPr kumimoji="0" lang="el-GR" altLang="el-GR" sz="1800" i="0" u="none" strike="noStrike" cap="none" normalizeH="0" baseline="0" dirty="0">
                <a:ln>
                  <a:noFill/>
                </a:ln>
                <a:solidFill>
                  <a:schemeClr val="tx1"/>
                </a:solidFill>
                <a:effectLst/>
              </a:rPr>
              <a:t>α. </a:t>
            </a:r>
            <a:r>
              <a:rPr kumimoji="0" lang="en-GB" altLang="el-GR" sz="1800" i="0" u="none" strike="noStrike" cap="none" normalizeH="0" baseline="0" dirty="0" err="1">
                <a:ln>
                  <a:noFill/>
                </a:ln>
                <a:solidFill>
                  <a:schemeClr val="tx1"/>
                </a:solidFill>
                <a:effectLst/>
              </a:rPr>
              <a:t>i</a:t>
            </a:r>
            <a:r>
              <a:rPr kumimoji="0" lang="el-GR" altLang="el-GR" sz="1800" i="0" u="none" strike="noStrike" cap="none" normalizeH="0" baseline="0" dirty="0">
                <a:ln>
                  <a:noFill/>
                </a:ln>
                <a:solidFill>
                  <a:schemeClr val="tx1"/>
                </a:solidFill>
                <a:effectLst/>
              </a:rPr>
              <a:t>    β. Ν     γ. </a:t>
            </a:r>
            <a:r>
              <a:rPr kumimoji="0" lang="en-GB" altLang="el-GR" sz="1800" i="0" u="none" strike="noStrike" cap="none" normalizeH="0" baseline="0" dirty="0">
                <a:ln>
                  <a:noFill/>
                </a:ln>
                <a:solidFill>
                  <a:schemeClr val="tx1"/>
                </a:solidFill>
                <a:effectLst/>
              </a:rPr>
              <a:t>flag</a:t>
            </a:r>
            <a:r>
              <a:rPr kumimoji="0" lang="el-GR" altLang="el-GR" sz="1800" i="0" u="none" strike="noStrike" cap="none" normalizeH="0" baseline="0" dirty="0">
                <a:ln>
                  <a:noFill/>
                </a:ln>
                <a:solidFill>
                  <a:schemeClr val="tx1"/>
                </a:solidFill>
                <a:effectLst/>
              </a:rPr>
              <a:t>    δ. </a:t>
            </a:r>
            <a:r>
              <a:rPr kumimoji="0" lang="en-GB" altLang="el-GR" sz="1800" i="0" u="none" strike="noStrike" cap="none" normalizeH="0" baseline="0" dirty="0">
                <a:ln>
                  <a:noFill/>
                </a:ln>
                <a:solidFill>
                  <a:schemeClr val="tx1"/>
                </a:solidFill>
                <a:effectLst/>
              </a:rPr>
              <a:t>Temp</a:t>
            </a:r>
          </a:p>
          <a:p>
            <a:pPr marR="0" lvl="0" algn="l" defTabSz="914400" rtl="0" eaLnBrk="0" fontAlgn="base" latinLnBrk="0" hangingPunct="0">
              <a:lnSpc>
                <a:spcPct val="100000"/>
              </a:lnSpc>
              <a:spcBef>
                <a:spcPct val="0"/>
              </a:spcBef>
              <a:spcAft>
                <a:spcPct val="0"/>
              </a:spcAft>
              <a:buClrTx/>
              <a:buSzTx/>
              <a:buFont typeface="+mj-lt"/>
              <a:buAutoNum type="arabicPeriod"/>
              <a:tabLst/>
            </a:pPr>
            <a:endParaRPr kumimoji="0" lang="el-GR" altLang="el-GR" sz="180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1" i="0" u="none" strike="noStrike" cap="none" normalizeH="0" baseline="0" dirty="0">
                <a:ln>
                  <a:noFill/>
                </a:ln>
                <a:solidFill>
                  <a:schemeClr val="tx1"/>
                </a:solidFill>
                <a:effectLst/>
              </a:rPr>
              <a:t>Τι κάνει η εντολή: ΑΝ Πίνακας[j] &gt; Πίνακας[j+1] ΤΟΤΕ στην </a:t>
            </a:r>
            <a:r>
              <a:rPr kumimoji="0" lang="el-GR" altLang="el-GR" sz="1800" b="1" i="0" u="none" strike="noStrike" cap="none" normalizeH="0" baseline="0" dirty="0" err="1">
                <a:ln>
                  <a:noFill/>
                </a:ln>
                <a:solidFill>
                  <a:schemeClr val="tx1"/>
                </a:solidFill>
                <a:effectLst/>
              </a:rPr>
              <a:t>Bubble</a:t>
            </a:r>
            <a:r>
              <a:rPr kumimoji="0" lang="el-GR" altLang="el-GR" sz="1800" b="1" i="0" u="none" strike="noStrike" cap="none" normalizeH="0" baseline="0" dirty="0">
                <a:ln>
                  <a:noFill/>
                </a:ln>
                <a:solidFill>
                  <a:schemeClr val="tx1"/>
                </a:solidFill>
                <a:effectLst/>
              </a:rPr>
              <a:t> </a:t>
            </a:r>
            <a:r>
              <a:rPr kumimoji="0" lang="el-GR" altLang="el-GR" sz="1800" b="1" i="0" u="none" strike="noStrike" cap="none" normalizeH="0" baseline="0" dirty="0" err="1">
                <a:ln>
                  <a:noFill/>
                </a:ln>
                <a:solidFill>
                  <a:schemeClr val="tx1"/>
                </a:solidFill>
                <a:effectLst/>
              </a:rPr>
              <a:t>Sort</a:t>
            </a:r>
            <a:r>
              <a:rPr kumimoji="0" lang="el-GR" altLang="el-GR" sz="1800" b="1" i="0" u="none" strike="noStrike" cap="none" normalizeH="0" baseline="0" dirty="0">
                <a:ln>
                  <a:noFill/>
                </a:ln>
                <a:solidFill>
                  <a:schemeClr val="tx1"/>
                </a:solidFill>
                <a:effectLst/>
              </a:rPr>
              <a:t>;</a:t>
            </a:r>
            <a:br>
              <a:rPr kumimoji="0" lang="el-GR" altLang="el-GR" sz="1800" b="1" i="0" u="none" strike="noStrike" cap="none" normalizeH="0" baseline="0" dirty="0">
                <a:ln>
                  <a:noFill/>
                </a:ln>
                <a:solidFill>
                  <a:schemeClr val="tx1"/>
                </a:solidFill>
                <a:effectLst/>
              </a:rPr>
            </a:br>
            <a:r>
              <a:rPr kumimoji="0" lang="el-GR" altLang="el-GR" sz="1800" i="0" u="none" strike="noStrike" cap="none" normalizeH="0" baseline="0" dirty="0">
                <a:ln>
                  <a:noFill/>
                </a:ln>
                <a:solidFill>
                  <a:schemeClr val="tx1"/>
                </a:solidFill>
                <a:effectLst/>
              </a:rPr>
              <a:t>Α. </a:t>
            </a:r>
            <a:r>
              <a:rPr lang="el-GR" dirty="0"/>
              <a:t>Αντιστρέφει όλο τον πίνακα</a:t>
            </a:r>
            <a:br>
              <a:rPr lang="el-GR" dirty="0"/>
            </a:br>
            <a:r>
              <a:rPr lang="el-GR" dirty="0"/>
              <a:t>β. Ταξινομεί τα στοιχεία από το μικρότερο στο μεγαλύτερο</a:t>
            </a:r>
            <a:br>
              <a:rPr lang="el-GR" dirty="0"/>
            </a:br>
            <a:r>
              <a:rPr lang="el-GR" dirty="0"/>
              <a:t>γ. Εντοπίζει το ελάχιστο στοιχείο</a:t>
            </a:r>
            <a:br>
              <a:rPr lang="el-GR" dirty="0"/>
            </a:br>
            <a:r>
              <a:rPr lang="el-GR" dirty="0"/>
              <a:t>δ. Απλώς ελέγχει αν τα στοιχεία είναι ίδια</a:t>
            </a:r>
            <a:endParaRPr kumimoji="0" lang="el-GR" altLang="el-GR" sz="180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893913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D75EC-0F3E-888F-9911-59285554A5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3190EA-C37F-256A-9458-B626F1DD04BC}"/>
              </a:ext>
            </a:extLst>
          </p:cNvPr>
          <p:cNvSpPr>
            <a:spLocks noGrp="1"/>
          </p:cNvSpPr>
          <p:nvPr>
            <p:ph type="title"/>
          </p:nvPr>
        </p:nvSpPr>
        <p:spPr/>
        <p:txBody>
          <a:bodyPr/>
          <a:lstStyle/>
          <a:p>
            <a:r>
              <a:rPr lang="en-GB" dirty="0"/>
              <a:t>Bubble Sort</a:t>
            </a:r>
            <a:endParaRPr lang="el-GR" dirty="0"/>
          </a:p>
        </p:txBody>
      </p:sp>
      <p:sp>
        <p:nvSpPr>
          <p:cNvPr id="5" name="Slide Number Placeholder 4">
            <a:extLst>
              <a:ext uri="{FF2B5EF4-FFF2-40B4-BE49-F238E27FC236}">
                <a16:creationId xmlns:a16="http://schemas.microsoft.com/office/drawing/2014/main" id="{65EE305A-7574-AD42-40F8-BD4519EF0246}"/>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
        <p:nvSpPr>
          <p:cNvPr id="6" name="Rectangle 1">
            <a:extLst>
              <a:ext uri="{FF2B5EF4-FFF2-40B4-BE49-F238E27FC236}">
                <a16:creationId xmlns:a16="http://schemas.microsoft.com/office/drawing/2014/main" id="{B4C60C07-1E53-5064-C4C1-80919AF5BADB}"/>
              </a:ext>
            </a:extLst>
          </p:cNvPr>
          <p:cNvSpPr>
            <a:spLocks noGrp="1" noChangeArrowheads="1"/>
          </p:cNvSpPr>
          <p:nvPr>
            <p:ph idx="1"/>
          </p:nvPr>
        </p:nvSpPr>
        <p:spPr bwMode="auto">
          <a:xfrm>
            <a:off x="946663" y="1334494"/>
            <a:ext cx="10961655"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1" i="0" u="none" strike="noStrike" cap="none" normalizeH="0" baseline="0" dirty="0">
                <a:ln>
                  <a:noFill/>
                </a:ln>
                <a:solidFill>
                  <a:schemeClr val="tx1"/>
                </a:solidFill>
                <a:effectLst/>
              </a:rPr>
              <a:t>Ποιο είναι το σωστό πλήθος επαναλήψεων της εξωτερικής επανάληψης στην απλή </a:t>
            </a:r>
            <a:r>
              <a:rPr kumimoji="0" lang="el-GR" altLang="el-GR" sz="1800" b="1" i="0" u="none" strike="noStrike" cap="none" normalizeH="0" baseline="0" dirty="0" err="1">
                <a:ln>
                  <a:noFill/>
                </a:ln>
                <a:solidFill>
                  <a:schemeClr val="tx1"/>
                </a:solidFill>
                <a:effectLst/>
              </a:rPr>
              <a:t>Bubble</a:t>
            </a:r>
            <a:r>
              <a:rPr kumimoji="0" lang="el-GR" altLang="el-GR" sz="1800" b="1" i="0" u="none" strike="noStrike" cap="none" normalizeH="0" baseline="0" dirty="0">
                <a:ln>
                  <a:noFill/>
                </a:ln>
                <a:solidFill>
                  <a:schemeClr val="tx1"/>
                </a:solidFill>
                <a:effectLst/>
              </a:rPr>
              <a:t> </a:t>
            </a:r>
            <a:r>
              <a:rPr kumimoji="0" lang="el-GR" altLang="el-GR" sz="1800" b="1" i="0" u="none" strike="noStrike" cap="none" normalizeH="0" baseline="0" dirty="0" err="1">
                <a:ln>
                  <a:noFill/>
                </a:ln>
                <a:solidFill>
                  <a:schemeClr val="tx1"/>
                </a:solidFill>
                <a:effectLst/>
              </a:rPr>
              <a:t>Sort</a:t>
            </a:r>
            <a:br>
              <a:rPr kumimoji="0" lang="el-GR" altLang="el-GR" sz="1800" b="1" i="0" u="none" strike="noStrike" cap="none" normalizeH="0" baseline="0" dirty="0">
                <a:ln>
                  <a:noFill/>
                </a:ln>
                <a:solidFill>
                  <a:schemeClr val="tx1"/>
                </a:solidFill>
                <a:effectLst/>
              </a:rPr>
            </a:br>
            <a:r>
              <a:rPr kumimoji="0" lang="el-GR" altLang="el-GR" sz="1800" b="1" i="0" u="none" strike="noStrike" cap="none" normalizeH="0" baseline="0" dirty="0">
                <a:ln>
                  <a:noFill/>
                </a:ln>
                <a:solidFill>
                  <a:schemeClr val="tx1"/>
                </a:solidFill>
                <a:effectLst/>
              </a:rPr>
              <a:t> για πίνακα 10 στοιχείων</a:t>
            </a:r>
            <a:r>
              <a:rPr kumimoji="0" lang="el-GR" altLang="el-GR" sz="1800" b="0" i="0" u="none" strike="noStrike" cap="none" normalizeH="0" baseline="0" dirty="0">
                <a:ln>
                  <a:noFill/>
                </a:ln>
                <a:solidFill>
                  <a:schemeClr val="tx1"/>
                </a:solidFill>
                <a:effectLst/>
              </a:rPr>
              <a:t>; </a:t>
            </a:r>
            <a:r>
              <a:rPr kumimoji="0" lang="el-GR" altLang="el-GR" sz="1800" i="0" u="none" strike="noStrike" cap="none" normalizeH="0" baseline="0" dirty="0">
                <a:ln>
                  <a:noFill/>
                </a:ln>
                <a:solidFill>
                  <a:schemeClr val="tx1"/>
                </a:solidFill>
                <a:effectLst/>
              </a:rPr>
              <a:t>α. 9      β. 10        </a:t>
            </a:r>
            <a:r>
              <a:rPr kumimoji="0" lang="el-GR" altLang="el-GR" sz="1800" i="0" u="none" strike="noStrike" cap="none" normalizeH="0" baseline="0" dirty="0" err="1">
                <a:ln>
                  <a:noFill/>
                </a:ln>
                <a:solidFill>
                  <a:schemeClr val="tx1"/>
                </a:solidFill>
                <a:effectLst/>
              </a:rPr>
              <a:t>γ.Εξαρτάται</a:t>
            </a:r>
            <a:r>
              <a:rPr kumimoji="0" lang="el-GR" altLang="el-GR" sz="1800" i="0" u="none" strike="noStrike" cap="none" normalizeH="0" baseline="0" dirty="0">
                <a:ln>
                  <a:noFill/>
                </a:ln>
                <a:solidFill>
                  <a:schemeClr val="tx1"/>
                </a:solidFill>
                <a:effectLst/>
              </a:rPr>
              <a:t> από τα δεδομένα       δ. 5</a:t>
            </a:r>
            <a:endParaRPr kumimoji="0" lang="en-US" altLang="el-GR" sz="180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mj-lt"/>
              <a:buAutoNum type="arabicPeriod"/>
              <a:tabLst/>
            </a:pPr>
            <a:endParaRPr kumimoji="0" lang="el-GR" altLang="el-GR" sz="1800" b="1"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1" i="0" u="none" strike="noStrike" cap="none" normalizeH="0" baseline="0" dirty="0">
                <a:ln>
                  <a:noFill/>
                </a:ln>
                <a:solidFill>
                  <a:schemeClr val="tx1"/>
                </a:solidFill>
                <a:effectLst/>
              </a:rPr>
              <a:t>Πότε σταματά η βελτιωμένη </a:t>
            </a:r>
            <a:r>
              <a:rPr kumimoji="0" lang="el-GR" altLang="el-GR" sz="1800" b="1" i="0" u="none" strike="noStrike" cap="none" normalizeH="0" baseline="0" dirty="0" err="1">
                <a:ln>
                  <a:noFill/>
                </a:ln>
                <a:solidFill>
                  <a:schemeClr val="tx1"/>
                </a:solidFill>
                <a:effectLst/>
              </a:rPr>
              <a:t>Bubble</a:t>
            </a:r>
            <a:r>
              <a:rPr kumimoji="0" lang="el-GR" altLang="el-GR" sz="1800" b="1" i="0" u="none" strike="noStrike" cap="none" normalizeH="0" baseline="0" dirty="0">
                <a:ln>
                  <a:noFill/>
                </a:ln>
                <a:solidFill>
                  <a:schemeClr val="tx1"/>
                </a:solidFill>
                <a:effectLst/>
              </a:rPr>
              <a:t> </a:t>
            </a:r>
            <a:r>
              <a:rPr kumimoji="0" lang="el-GR" altLang="el-GR" sz="1800" b="1" i="0" u="none" strike="noStrike" cap="none" normalizeH="0" baseline="0" dirty="0" err="1">
                <a:ln>
                  <a:noFill/>
                </a:ln>
                <a:solidFill>
                  <a:schemeClr val="tx1"/>
                </a:solidFill>
                <a:effectLst/>
              </a:rPr>
              <a:t>Sort</a:t>
            </a:r>
            <a:r>
              <a:rPr kumimoji="0" lang="el-GR" altLang="el-GR" sz="1800" b="1" i="0" u="none" strike="noStrike" cap="none" normalizeH="0" baseline="0" dirty="0">
                <a:ln>
                  <a:noFill/>
                </a:ln>
                <a:solidFill>
                  <a:schemeClr val="tx1"/>
                </a:solidFill>
                <a:effectLst/>
              </a:rPr>
              <a:t> νωρίτερα από την απλή;</a:t>
            </a:r>
            <a:br>
              <a:rPr kumimoji="0" lang="el-GR" altLang="el-GR" sz="1800" b="1" i="0" u="none" strike="noStrike" cap="none" normalizeH="0" baseline="0" dirty="0">
                <a:ln>
                  <a:noFill/>
                </a:ln>
                <a:solidFill>
                  <a:schemeClr val="tx1"/>
                </a:solidFill>
                <a:effectLst/>
              </a:rPr>
            </a:br>
            <a:r>
              <a:rPr kumimoji="0" lang="el-GR" altLang="el-GR" sz="1800" i="0" u="none" strike="noStrike" cap="none" normalizeH="0" baseline="0" dirty="0">
                <a:ln>
                  <a:noFill/>
                </a:ln>
                <a:solidFill>
                  <a:schemeClr val="tx1"/>
                </a:solidFill>
                <a:effectLst/>
              </a:rPr>
              <a:t>α. Όταν το </a:t>
            </a:r>
            <a:r>
              <a:rPr kumimoji="0" lang="el-GR" altLang="el-GR" sz="1800" i="0" u="none" strike="noStrike" cap="none" normalizeH="0" baseline="0" dirty="0" err="1">
                <a:ln>
                  <a:noFill/>
                </a:ln>
                <a:solidFill>
                  <a:schemeClr val="tx1"/>
                </a:solidFill>
                <a:effectLst/>
              </a:rPr>
              <a:t>flag</a:t>
            </a:r>
            <a:r>
              <a:rPr kumimoji="0" lang="el-GR" altLang="el-GR" sz="1800" i="0" u="none" strike="noStrike" cap="none" normalizeH="0" baseline="0" dirty="0">
                <a:ln>
                  <a:noFill/>
                </a:ln>
                <a:solidFill>
                  <a:schemeClr val="tx1"/>
                </a:solidFill>
                <a:effectLst/>
              </a:rPr>
              <a:t> είναι ΨΕΥΔΗΣ πριν ολοκληρωθούν όλα τα περάσματα</a:t>
            </a:r>
            <a:br>
              <a:rPr kumimoji="0" lang="el-GR" altLang="el-GR" sz="1800" i="0" u="none" strike="noStrike" cap="none" normalizeH="0" baseline="0" dirty="0">
                <a:ln>
                  <a:noFill/>
                </a:ln>
                <a:solidFill>
                  <a:schemeClr val="tx1"/>
                </a:solidFill>
                <a:effectLst/>
              </a:rPr>
            </a:br>
            <a:r>
              <a:rPr kumimoji="0" lang="el-GR" altLang="el-GR" sz="1800" i="0" u="none" strike="noStrike" cap="none" normalizeH="0" baseline="0" dirty="0">
                <a:ln>
                  <a:noFill/>
                </a:ln>
                <a:solidFill>
                  <a:schemeClr val="tx1"/>
                </a:solidFill>
                <a:effectLst/>
              </a:rPr>
              <a:t>β. Όταν όλα τα στοιχεία είναι ίδια</a:t>
            </a:r>
            <a:br>
              <a:rPr kumimoji="0" lang="el-GR" altLang="el-GR" sz="1800" i="0" u="none" strike="noStrike" cap="none" normalizeH="0" baseline="0" dirty="0">
                <a:ln>
                  <a:noFill/>
                </a:ln>
                <a:solidFill>
                  <a:schemeClr val="tx1"/>
                </a:solidFill>
                <a:effectLst/>
              </a:rPr>
            </a:br>
            <a:r>
              <a:rPr kumimoji="0" lang="el-GR" altLang="el-GR" sz="1800" i="0" u="none" strike="noStrike" cap="none" normalizeH="0" baseline="0" dirty="0">
                <a:ln>
                  <a:noFill/>
                </a:ln>
                <a:solidFill>
                  <a:schemeClr val="tx1"/>
                </a:solidFill>
                <a:effectLst/>
              </a:rPr>
              <a:t>γ. Όταν εντοπίσει αριθμό μεγαλύτερο του προηγούμενου</a:t>
            </a:r>
            <a:br>
              <a:rPr kumimoji="0" lang="el-GR" altLang="el-GR" sz="1800" i="0" u="none" strike="noStrike" cap="none" normalizeH="0" baseline="0" dirty="0">
                <a:ln>
                  <a:noFill/>
                </a:ln>
                <a:solidFill>
                  <a:schemeClr val="tx1"/>
                </a:solidFill>
                <a:effectLst/>
              </a:rPr>
            </a:br>
            <a:r>
              <a:rPr kumimoji="0" lang="el-GR" altLang="el-GR" sz="1800" i="0" u="none" strike="noStrike" cap="none" normalizeH="0" baseline="0" dirty="0">
                <a:ln>
                  <a:noFill/>
                </a:ln>
                <a:solidFill>
                  <a:schemeClr val="tx1"/>
                </a:solidFill>
                <a:effectLst/>
              </a:rPr>
              <a:t>δ. Όταν βρει το ελάχιστο στοιχείο</a:t>
            </a:r>
            <a:endParaRPr kumimoji="0" lang="en-US" altLang="el-GR" sz="180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mj-lt"/>
              <a:buAutoNum type="arabicPeriod"/>
              <a:tabLst/>
            </a:pPr>
            <a:endParaRPr kumimoji="0" lang="el-GR" altLang="el-GR" sz="180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1" i="0" u="none" strike="noStrike" cap="none" normalizeH="0" baseline="0" dirty="0">
                <a:ln>
                  <a:noFill/>
                </a:ln>
                <a:solidFill>
                  <a:schemeClr val="tx1"/>
                </a:solidFill>
                <a:effectLst/>
              </a:rPr>
              <a:t>Ποια μεταβλητή χρειάζεται για να ελέγξουμε αν έγινε τουλάχιστον </a:t>
            </a:r>
            <a:br>
              <a:rPr kumimoji="0" lang="el-GR" altLang="el-GR" sz="1800" b="1" i="0" u="none" strike="noStrike" cap="none" normalizeH="0" baseline="0" dirty="0">
                <a:ln>
                  <a:noFill/>
                </a:ln>
                <a:solidFill>
                  <a:schemeClr val="tx1"/>
                </a:solidFill>
                <a:effectLst/>
              </a:rPr>
            </a:br>
            <a:r>
              <a:rPr kumimoji="0" lang="el-GR" altLang="el-GR" sz="1800" b="1" i="0" u="none" strike="noStrike" cap="none" normalizeH="0" baseline="0" dirty="0">
                <a:ln>
                  <a:noFill/>
                </a:ln>
                <a:solidFill>
                  <a:schemeClr val="tx1"/>
                </a:solidFill>
                <a:effectLst/>
              </a:rPr>
              <a:t>μία ανταλλαγή σε πέρασμα της </a:t>
            </a:r>
            <a:r>
              <a:rPr kumimoji="0" lang="el-GR" altLang="el-GR" sz="1800" b="1" i="0" u="none" strike="noStrike" cap="none" normalizeH="0" baseline="0" dirty="0" err="1">
                <a:ln>
                  <a:noFill/>
                </a:ln>
                <a:solidFill>
                  <a:schemeClr val="tx1"/>
                </a:solidFill>
                <a:effectLst/>
              </a:rPr>
              <a:t>Bubble</a:t>
            </a:r>
            <a:r>
              <a:rPr kumimoji="0" lang="el-GR" altLang="el-GR" sz="1800" b="1" i="0" u="none" strike="noStrike" cap="none" normalizeH="0" baseline="0" dirty="0">
                <a:ln>
                  <a:noFill/>
                </a:ln>
                <a:solidFill>
                  <a:schemeClr val="tx1"/>
                </a:solidFill>
                <a:effectLst/>
              </a:rPr>
              <a:t> </a:t>
            </a:r>
            <a:r>
              <a:rPr kumimoji="0" lang="el-GR" altLang="el-GR" sz="1800" b="1" i="0" u="none" strike="noStrike" cap="none" normalizeH="0" baseline="0" dirty="0" err="1">
                <a:ln>
                  <a:noFill/>
                </a:ln>
                <a:solidFill>
                  <a:schemeClr val="tx1"/>
                </a:solidFill>
                <a:effectLst/>
              </a:rPr>
              <a:t>Sort</a:t>
            </a:r>
            <a:r>
              <a:rPr kumimoji="0" lang="el-GR" altLang="el-GR" sz="1800" b="1" i="0" u="none" strike="noStrike" cap="none" normalizeH="0" baseline="0" dirty="0">
                <a:ln>
                  <a:noFill/>
                </a:ln>
                <a:solidFill>
                  <a:schemeClr val="tx1"/>
                </a:solidFill>
                <a:effectLst/>
              </a:rPr>
              <a:t>; </a:t>
            </a:r>
            <a:r>
              <a:rPr kumimoji="0" lang="el-GR" altLang="el-GR" sz="1800" i="0" u="none" strike="noStrike" cap="none" normalizeH="0" baseline="0" dirty="0">
                <a:ln>
                  <a:noFill/>
                </a:ln>
                <a:solidFill>
                  <a:schemeClr val="tx1"/>
                </a:solidFill>
                <a:effectLst/>
              </a:rPr>
              <a:t>α. </a:t>
            </a:r>
            <a:r>
              <a:rPr kumimoji="0" lang="en-GB" altLang="el-GR" sz="1800" i="0" u="none" strike="noStrike" cap="none" normalizeH="0" baseline="0" dirty="0" err="1">
                <a:ln>
                  <a:noFill/>
                </a:ln>
                <a:solidFill>
                  <a:schemeClr val="tx1"/>
                </a:solidFill>
                <a:effectLst/>
              </a:rPr>
              <a:t>i</a:t>
            </a:r>
            <a:r>
              <a:rPr kumimoji="0" lang="el-GR" altLang="el-GR" sz="1800" i="0" u="none" strike="noStrike" cap="none" normalizeH="0" baseline="0" dirty="0">
                <a:ln>
                  <a:noFill/>
                </a:ln>
                <a:solidFill>
                  <a:schemeClr val="tx1"/>
                </a:solidFill>
                <a:effectLst/>
              </a:rPr>
              <a:t>    β. Ν     γ. </a:t>
            </a:r>
            <a:r>
              <a:rPr kumimoji="0" lang="en-GB" altLang="el-GR" sz="1800" i="0" u="none" strike="noStrike" cap="none" normalizeH="0" baseline="0" dirty="0">
                <a:ln>
                  <a:noFill/>
                </a:ln>
                <a:solidFill>
                  <a:schemeClr val="tx1"/>
                </a:solidFill>
                <a:effectLst/>
              </a:rPr>
              <a:t>flag</a:t>
            </a:r>
            <a:r>
              <a:rPr kumimoji="0" lang="el-GR" altLang="el-GR" sz="1800" i="0" u="none" strike="noStrike" cap="none" normalizeH="0" baseline="0" dirty="0">
                <a:ln>
                  <a:noFill/>
                </a:ln>
                <a:solidFill>
                  <a:schemeClr val="tx1"/>
                </a:solidFill>
                <a:effectLst/>
              </a:rPr>
              <a:t>    δ. </a:t>
            </a:r>
            <a:r>
              <a:rPr kumimoji="0" lang="en-GB" altLang="el-GR" sz="1800" i="0" u="none" strike="noStrike" cap="none" normalizeH="0" baseline="0" dirty="0">
                <a:ln>
                  <a:noFill/>
                </a:ln>
                <a:solidFill>
                  <a:schemeClr val="tx1"/>
                </a:solidFill>
                <a:effectLst/>
              </a:rPr>
              <a:t>Temp</a:t>
            </a:r>
          </a:p>
          <a:p>
            <a:pPr marR="0" lvl="0" algn="l" defTabSz="914400" rtl="0" eaLnBrk="0" fontAlgn="base" latinLnBrk="0" hangingPunct="0">
              <a:lnSpc>
                <a:spcPct val="100000"/>
              </a:lnSpc>
              <a:spcBef>
                <a:spcPct val="0"/>
              </a:spcBef>
              <a:spcAft>
                <a:spcPct val="0"/>
              </a:spcAft>
              <a:buClrTx/>
              <a:buSzTx/>
              <a:buFont typeface="+mj-lt"/>
              <a:buAutoNum type="arabicPeriod"/>
              <a:tabLst/>
            </a:pPr>
            <a:endParaRPr kumimoji="0" lang="el-GR" altLang="el-GR" sz="180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1" i="0" u="none" strike="noStrike" cap="none" normalizeH="0" baseline="0" dirty="0">
                <a:ln>
                  <a:noFill/>
                </a:ln>
                <a:solidFill>
                  <a:schemeClr val="tx1"/>
                </a:solidFill>
                <a:effectLst/>
              </a:rPr>
              <a:t>Τι κάνει η εντολή: ΑΝ Πίνακας[j] &gt; Πίνακας[j+1] ΤΟΤΕ στην </a:t>
            </a:r>
            <a:r>
              <a:rPr kumimoji="0" lang="el-GR" altLang="el-GR" sz="1800" b="1" i="0" u="none" strike="noStrike" cap="none" normalizeH="0" baseline="0" dirty="0" err="1">
                <a:ln>
                  <a:noFill/>
                </a:ln>
                <a:solidFill>
                  <a:schemeClr val="tx1"/>
                </a:solidFill>
                <a:effectLst/>
              </a:rPr>
              <a:t>Bubble</a:t>
            </a:r>
            <a:r>
              <a:rPr kumimoji="0" lang="el-GR" altLang="el-GR" sz="1800" b="1" i="0" u="none" strike="noStrike" cap="none" normalizeH="0" baseline="0" dirty="0">
                <a:ln>
                  <a:noFill/>
                </a:ln>
                <a:solidFill>
                  <a:schemeClr val="tx1"/>
                </a:solidFill>
                <a:effectLst/>
              </a:rPr>
              <a:t> </a:t>
            </a:r>
            <a:r>
              <a:rPr kumimoji="0" lang="el-GR" altLang="el-GR" sz="1800" b="1" i="0" u="none" strike="noStrike" cap="none" normalizeH="0" baseline="0" dirty="0" err="1">
                <a:ln>
                  <a:noFill/>
                </a:ln>
                <a:solidFill>
                  <a:schemeClr val="tx1"/>
                </a:solidFill>
                <a:effectLst/>
              </a:rPr>
              <a:t>Sort</a:t>
            </a:r>
            <a:r>
              <a:rPr kumimoji="0" lang="el-GR" altLang="el-GR" sz="1800" b="1" i="0" u="none" strike="noStrike" cap="none" normalizeH="0" baseline="0" dirty="0">
                <a:ln>
                  <a:noFill/>
                </a:ln>
                <a:solidFill>
                  <a:schemeClr val="tx1"/>
                </a:solidFill>
                <a:effectLst/>
              </a:rPr>
              <a:t>;</a:t>
            </a:r>
            <a:br>
              <a:rPr kumimoji="0" lang="el-GR" altLang="el-GR" sz="1800" b="1" i="0" u="none" strike="noStrike" cap="none" normalizeH="0" baseline="0" dirty="0">
                <a:ln>
                  <a:noFill/>
                </a:ln>
                <a:solidFill>
                  <a:schemeClr val="tx1"/>
                </a:solidFill>
                <a:effectLst/>
              </a:rPr>
            </a:br>
            <a:r>
              <a:rPr kumimoji="0" lang="el-GR" altLang="el-GR" sz="1800" i="0" u="none" strike="noStrike" cap="none" normalizeH="0" baseline="0" dirty="0">
                <a:ln>
                  <a:noFill/>
                </a:ln>
                <a:solidFill>
                  <a:schemeClr val="tx1"/>
                </a:solidFill>
                <a:effectLst/>
              </a:rPr>
              <a:t>Α. </a:t>
            </a:r>
            <a:r>
              <a:rPr lang="el-GR" dirty="0"/>
              <a:t>Αντιστρέφει όλο τον πίνακα</a:t>
            </a:r>
            <a:br>
              <a:rPr lang="el-GR" dirty="0"/>
            </a:br>
            <a:r>
              <a:rPr lang="el-GR" dirty="0"/>
              <a:t>β. Ταξινομεί τα στοιχεία από το μικρότερο στο μεγαλύτερο</a:t>
            </a:r>
            <a:br>
              <a:rPr lang="el-GR" dirty="0"/>
            </a:br>
            <a:r>
              <a:rPr lang="el-GR" dirty="0"/>
              <a:t>γ. Εντοπίζει το ελάχιστο στοιχείο</a:t>
            </a:r>
            <a:br>
              <a:rPr lang="el-GR" dirty="0"/>
            </a:br>
            <a:r>
              <a:rPr lang="el-GR" dirty="0"/>
              <a:t>δ. Απλώς ελέγχει αν τα στοιχεία είναι ίδια</a:t>
            </a:r>
            <a:endParaRPr kumimoji="0" lang="el-GR" altLang="el-GR" sz="1800" i="0" u="none" strike="noStrike" cap="none" normalizeH="0" baseline="0" dirty="0">
              <a:ln>
                <a:noFill/>
              </a:ln>
              <a:solidFill>
                <a:schemeClr val="tx1"/>
              </a:solidFill>
              <a:effectLst/>
            </a:endParaRPr>
          </a:p>
        </p:txBody>
      </p:sp>
      <p:sp>
        <p:nvSpPr>
          <p:cNvPr id="3" name="TextBox 2">
            <a:extLst>
              <a:ext uri="{FF2B5EF4-FFF2-40B4-BE49-F238E27FC236}">
                <a16:creationId xmlns:a16="http://schemas.microsoft.com/office/drawing/2014/main" id="{1D69523F-4DA1-4A3A-65B9-82A4A6B29DBD}"/>
              </a:ext>
            </a:extLst>
          </p:cNvPr>
          <p:cNvSpPr txBox="1"/>
          <p:nvPr/>
        </p:nvSpPr>
        <p:spPr>
          <a:xfrm>
            <a:off x="9652202" y="4658480"/>
            <a:ext cx="2064471" cy="1200329"/>
          </a:xfrm>
          <a:prstGeom prst="rect">
            <a:avLst/>
          </a:prstGeom>
          <a:noFill/>
        </p:spPr>
        <p:txBody>
          <a:bodyPr wrap="square" rtlCol="0">
            <a:spAutoFit/>
          </a:bodyPr>
          <a:lstStyle/>
          <a:p>
            <a:pPr marL="342900" indent="-342900">
              <a:buFont typeface="+mj-lt"/>
              <a:buAutoNum type="arabicPeriod"/>
            </a:pPr>
            <a:r>
              <a:rPr lang="el-GR" dirty="0"/>
              <a:t>Α</a:t>
            </a:r>
          </a:p>
          <a:p>
            <a:pPr marL="342900" indent="-342900">
              <a:buFont typeface="+mj-lt"/>
              <a:buAutoNum type="arabicPeriod"/>
            </a:pPr>
            <a:r>
              <a:rPr lang="el-GR" dirty="0"/>
              <a:t>Α</a:t>
            </a:r>
          </a:p>
          <a:p>
            <a:pPr marL="342900" indent="-342900">
              <a:buFont typeface="+mj-lt"/>
              <a:buAutoNum type="arabicPeriod"/>
            </a:pPr>
            <a:r>
              <a:rPr lang="el-GR" dirty="0"/>
              <a:t>Γ</a:t>
            </a:r>
          </a:p>
          <a:p>
            <a:pPr marL="342900" indent="-342900">
              <a:buFont typeface="+mj-lt"/>
              <a:buAutoNum type="arabicPeriod"/>
            </a:pPr>
            <a:r>
              <a:rPr lang="el-GR" dirty="0"/>
              <a:t>Β</a:t>
            </a:r>
          </a:p>
        </p:txBody>
      </p:sp>
    </p:spTree>
    <p:extLst>
      <p:ext uri="{BB962C8B-B14F-4D97-AF65-F5344CB8AC3E}">
        <p14:creationId xmlns:p14="http://schemas.microsoft.com/office/powerpoint/2010/main" val="660531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EA2CA-6C29-9C8F-BA4E-9DC8AFE75CB4}"/>
              </a:ext>
            </a:extLst>
          </p:cNvPr>
          <p:cNvSpPr>
            <a:spLocks noGrp="1"/>
          </p:cNvSpPr>
          <p:nvPr>
            <p:ph type="title"/>
          </p:nvPr>
        </p:nvSpPr>
        <p:spPr>
          <a:xfrm>
            <a:off x="2311925" y="212897"/>
            <a:ext cx="8911687" cy="1280890"/>
          </a:xfrm>
        </p:spPr>
        <p:txBody>
          <a:bodyPr>
            <a:normAutofit/>
          </a:bodyPr>
          <a:lstStyle/>
          <a:p>
            <a:r>
              <a:rPr lang="en-GB" b="1" dirty="0"/>
              <a:t>Fibonacci</a:t>
            </a:r>
            <a:r>
              <a:rPr lang="en-GB" dirty="0"/>
              <a:t> </a:t>
            </a:r>
            <a:r>
              <a:rPr lang="el-GR" sz="1800" dirty="0"/>
              <a:t>Η ακολουθία </a:t>
            </a:r>
            <a:r>
              <a:rPr lang="el-GR" sz="1800" dirty="0" err="1"/>
              <a:t>Fibonacci</a:t>
            </a:r>
            <a:r>
              <a:rPr lang="el-GR" sz="1800" dirty="0"/>
              <a:t> ορίζεται ως εξής: οι δύο πρώτοι όροι της είναι 1 και 1, και κάθε επόμενος όρος είναι το άθροισμα των δύο προηγούμενων</a:t>
            </a:r>
            <a:endParaRPr lang="el-GR" dirty="0"/>
          </a:p>
        </p:txBody>
      </p:sp>
      <p:sp>
        <p:nvSpPr>
          <p:cNvPr id="3" name="Content Placeholder 2">
            <a:extLst>
              <a:ext uri="{FF2B5EF4-FFF2-40B4-BE49-F238E27FC236}">
                <a16:creationId xmlns:a16="http://schemas.microsoft.com/office/drawing/2014/main" id="{039A4A59-CB3C-30EF-B9AD-1401F735C95F}"/>
              </a:ext>
            </a:extLst>
          </p:cNvPr>
          <p:cNvSpPr>
            <a:spLocks noGrp="1"/>
          </p:cNvSpPr>
          <p:nvPr>
            <p:ph idx="1"/>
          </p:nvPr>
        </p:nvSpPr>
        <p:spPr>
          <a:xfrm>
            <a:off x="298499" y="1685513"/>
            <a:ext cx="5696948" cy="939538"/>
          </a:xfrm>
        </p:spPr>
        <p:txBody>
          <a:bodyPr>
            <a:normAutofit fontScale="92500" lnSpcReduction="20000"/>
          </a:bodyPr>
          <a:lstStyle/>
          <a:p>
            <a:r>
              <a:rPr lang="el-GR" dirty="0"/>
              <a:t>Να συμπληρώσετε τα κενά στον παρακάτω αλγόριθμο ώστε να υπολογίζει και να εμφανίζει τους n πρώτους όρους της ακολουθίας </a:t>
            </a:r>
            <a:r>
              <a:rPr lang="el-GR" dirty="0" err="1"/>
              <a:t>Fibonacci</a:t>
            </a:r>
            <a:r>
              <a:rPr lang="el-GR" dirty="0"/>
              <a:t>.</a:t>
            </a:r>
          </a:p>
        </p:txBody>
      </p:sp>
      <p:sp>
        <p:nvSpPr>
          <p:cNvPr id="4" name="Footer Placeholder 3">
            <a:extLst>
              <a:ext uri="{FF2B5EF4-FFF2-40B4-BE49-F238E27FC236}">
                <a16:creationId xmlns:a16="http://schemas.microsoft.com/office/drawing/2014/main" id="{15D77432-01F7-0776-E0F5-18BEB22ED99B}"/>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B9C5E40E-DEAA-5119-86A5-8BCD58E9D033}"/>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
        <p:nvSpPr>
          <p:cNvPr id="7" name="TextBox 6">
            <a:extLst>
              <a:ext uri="{FF2B5EF4-FFF2-40B4-BE49-F238E27FC236}">
                <a16:creationId xmlns:a16="http://schemas.microsoft.com/office/drawing/2014/main" id="{DC37939F-AED8-743F-FADC-E06530616DC9}"/>
              </a:ext>
            </a:extLst>
          </p:cNvPr>
          <p:cNvSpPr txBox="1"/>
          <p:nvPr/>
        </p:nvSpPr>
        <p:spPr>
          <a:xfrm>
            <a:off x="921695" y="2951784"/>
            <a:ext cx="3683522" cy="3693319"/>
          </a:xfrm>
          <a:prstGeom prst="rect">
            <a:avLst/>
          </a:prstGeom>
          <a:noFill/>
        </p:spPr>
        <p:txBody>
          <a:bodyPr wrap="square">
            <a:spAutoFit/>
          </a:bodyPr>
          <a:lstStyle/>
          <a:p>
            <a:r>
              <a:rPr lang="el-GR" b="1"/>
              <a:t>Αλγόριθμος </a:t>
            </a:r>
            <a:r>
              <a:rPr lang="en-GB" b="1"/>
              <a:t>Fibonacci</a:t>
            </a:r>
            <a:br>
              <a:rPr lang="en-GB"/>
            </a:br>
            <a:r>
              <a:rPr lang="el-GR"/>
              <a:t>Διάβασε </a:t>
            </a:r>
            <a:r>
              <a:rPr lang="el-GR" b="1"/>
              <a:t>(1)</a:t>
            </a:r>
            <a:br>
              <a:rPr lang="el-GR"/>
            </a:br>
            <a:r>
              <a:rPr lang="en-GB"/>
              <a:t>f1 ← 1</a:t>
            </a:r>
            <a:br>
              <a:rPr lang="en-GB"/>
            </a:br>
            <a:r>
              <a:rPr lang="en-GB"/>
              <a:t>f2 ← 1</a:t>
            </a:r>
            <a:br>
              <a:rPr lang="en-GB"/>
            </a:br>
            <a:r>
              <a:rPr lang="el-GR"/>
              <a:t>Εμφάνισε </a:t>
            </a:r>
            <a:r>
              <a:rPr lang="en-GB"/>
              <a:t>f1</a:t>
            </a:r>
            <a:br>
              <a:rPr lang="en-GB"/>
            </a:br>
            <a:r>
              <a:rPr lang="el-GR"/>
              <a:t>Εμφάνισε </a:t>
            </a:r>
            <a:r>
              <a:rPr lang="en-GB"/>
              <a:t>f2</a:t>
            </a:r>
            <a:br>
              <a:rPr lang="en-GB"/>
            </a:br>
            <a:r>
              <a:rPr lang="el-GR"/>
              <a:t>Για </a:t>
            </a:r>
            <a:r>
              <a:rPr lang="en-GB"/>
              <a:t>i </a:t>
            </a:r>
            <a:r>
              <a:rPr lang="el-GR"/>
              <a:t>από </a:t>
            </a:r>
            <a:r>
              <a:rPr lang="el-GR" b="1"/>
              <a:t>(2)</a:t>
            </a:r>
            <a:r>
              <a:rPr lang="el-GR"/>
              <a:t> μέχρι </a:t>
            </a:r>
            <a:r>
              <a:rPr lang="en-GB"/>
              <a:t>n</a:t>
            </a:r>
            <a:br>
              <a:rPr lang="en-GB"/>
            </a:br>
            <a:r>
              <a:rPr lang="en-GB"/>
              <a:t>  f ← f1 + f2</a:t>
            </a:r>
            <a:br>
              <a:rPr lang="en-GB"/>
            </a:br>
            <a:r>
              <a:rPr lang="en-GB"/>
              <a:t>  </a:t>
            </a:r>
            <a:r>
              <a:rPr lang="el-GR"/>
              <a:t>Εμφάνισε </a:t>
            </a:r>
            <a:r>
              <a:rPr lang="el-GR" b="1"/>
              <a:t>(3)</a:t>
            </a:r>
            <a:br>
              <a:rPr lang="el-GR"/>
            </a:br>
            <a:r>
              <a:rPr lang="el-GR"/>
              <a:t>  </a:t>
            </a:r>
            <a:r>
              <a:rPr lang="en-GB"/>
              <a:t>f1 ← </a:t>
            </a:r>
            <a:r>
              <a:rPr lang="en-GB" b="1"/>
              <a:t>(4)</a:t>
            </a:r>
            <a:br>
              <a:rPr lang="en-GB"/>
            </a:br>
            <a:r>
              <a:rPr lang="en-GB"/>
              <a:t>  f2 ← </a:t>
            </a:r>
            <a:r>
              <a:rPr lang="en-GB" b="1"/>
              <a:t>(5)</a:t>
            </a:r>
            <a:br>
              <a:rPr lang="en-GB"/>
            </a:br>
            <a:r>
              <a:rPr lang="el-GR"/>
              <a:t>Τέλος_επανάληψης</a:t>
            </a:r>
            <a:br>
              <a:rPr lang="el-GR"/>
            </a:br>
            <a:r>
              <a:rPr lang="el-GR"/>
              <a:t>Τέλος_Αλγορίθμου</a:t>
            </a:r>
            <a:endParaRPr lang="el-GR" dirty="0"/>
          </a:p>
        </p:txBody>
      </p:sp>
      <p:sp>
        <p:nvSpPr>
          <p:cNvPr id="11" name="TextBox 10">
            <a:extLst>
              <a:ext uri="{FF2B5EF4-FFF2-40B4-BE49-F238E27FC236}">
                <a16:creationId xmlns:a16="http://schemas.microsoft.com/office/drawing/2014/main" id="{2DD8E73C-09E8-8282-04D3-0DBA05CC2CDD}"/>
              </a:ext>
            </a:extLst>
          </p:cNvPr>
          <p:cNvSpPr txBox="1"/>
          <p:nvPr/>
        </p:nvSpPr>
        <p:spPr>
          <a:xfrm>
            <a:off x="6325386" y="1493787"/>
            <a:ext cx="4654484" cy="1200329"/>
          </a:xfrm>
          <a:prstGeom prst="rect">
            <a:avLst/>
          </a:prstGeom>
          <a:noFill/>
        </p:spPr>
        <p:txBody>
          <a:bodyPr wrap="square">
            <a:spAutoFit/>
          </a:bodyPr>
          <a:lstStyle/>
          <a:p>
            <a:r>
              <a:rPr lang="el-GR"/>
              <a:t>Σε αυτή την παραλλαγή, ζητείται να εμφανιστεί </a:t>
            </a:r>
            <a:r>
              <a:rPr lang="el-GR" b="1"/>
              <a:t>μόνο ο τελευταίος όρος</a:t>
            </a:r>
            <a:r>
              <a:rPr lang="el-GR"/>
              <a:t> της ακολουθίας Fibonacci, όχι όλοι οι προηγούμενοι.</a:t>
            </a:r>
            <a:endParaRPr lang="el-GR" dirty="0"/>
          </a:p>
        </p:txBody>
      </p:sp>
      <p:sp>
        <p:nvSpPr>
          <p:cNvPr id="13" name="TextBox 12">
            <a:extLst>
              <a:ext uri="{FF2B5EF4-FFF2-40B4-BE49-F238E27FC236}">
                <a16:creationId xmlns:a16="http://schemas.microsoft.com/office/drawing/2014/main" id="{F3341C8D-A052-AF6F-B565-15D499D62033}"/>
              </a:ext>
            </a:extLst>
          </p:cNvPr>
          <p:cNvSpPr txBox="1"/>
          <p:nvPr/>
        </p:nvSpPr>
        <p:spPr>
          <a:xfrm>
            <a:off x="6640506" y="3065552"/>
            <a:ext cx="3436748" cy="3139321"/>
          </a:xfrm>
          <a:prstGeom prst="rect">
            <a:avLst/>
          </a:prstGeom>
          <a:noFill/>
        </p:spPr>
        <p:txBody>
          <a:bodyPr wrap="square">
            <a:spAutoFit/>
          </a:bodyPr>
          <a:lstStyle/>
          <a:p>
            <a:r>
              <a:rPr lang="el-GR" b="1" dirty="0"/>
              <a:t>Αλγόριθμος </a:t>
            </a:r>
            <a:r>
              <a:rPr lang="en-GB" b="1" dirty="0"/>
              <a:t>Fibonacci3</a:t>
            </a:r>
            <a:br>
              <a:rPr lang="en-GB" dirty="0"/>
            </a:br>
            <a:r>
              <a:rPr lang="el-GR" dirty="0"/>
              <a:t>Διάβασε </a:t>
            </a:r>
            <a:r>
              <a:rPr lang="el-GR" b="1" dirty="0"/>
              <a:t>(1)</a:t>
            </a:r>
            <a:br>
              <a:rPr lang="el-GR" dirty="0"/>
            </a:br>
            <a:r>
              <a:rPr lang="en-GB" dirty="0"/>
              <a:t>f1 ← 1</a:t>
            </a:r>
            <a:br>
              <a:rPr lang="en-GB" dirty="0"/>
            </a:br>
            <a:r>
              <a:rPr lang="en-GB" dirty="0"/>
              <a:t>f2 ← 1</a:t>
            </a:r>
            <a:br>
              <a:rPr lang="en-GB" dirty="0"/>
            </a:br>
            <a:r>
              <a:rPr lang="el-GR" dirty="0"/>
              <a:t>Για </a:t>
            </a:r>
            <a:r>
              <a:rPr lang="en-GB" dirty="0" err="1"/>
              <a:t>i</a:t>
            </a:r>
            <a:r>
              <a:rPr lang="en-GB" dirty="0"/>
              <a:t> </a:t>
            </a:r>
            <a:r>
              <a:rPr lang="el-GR" dirty="0"/>
              <a:t>από </a:t>
            </a:r>
            <a:r>
              <a:rPr lang="el-GR" b="1" dirty="0"/>
              <a:t>(2)</a:t>
            </a:r>
            <a:r>
              <a:rPr lang="el-GR" dirty="0"/>
              <a:t> μέχρι </a:t>
            </a:r>
            <a:r>
              <a:rPr lang="en-GB" dirty="0"/>
              <a:t>n</a:t>
            </a:r>
            <a:br>
              <a:rPr lang="en-GB" dirty="0"/>
            </a:br>
            <a:r>
              <a:rPr lang="en-GB" dirty="0"/>
              <a:t>  f ← </a:t>
            </a:r>
            <a:r>
              <a:rPr lang="en-GB" b="1" dirty="0"/>
              <a:t>(3)</a:t>
            </a:r>
            <a:br>
              <a:rPr lang="en-GB" dirty="0"/>
            </a:br>
            <a:r>
              <a:rPr lang="en-GB" dirty="0"/>
              <a:t>  f1 ← </a:t>
            </a:r>
            <a:r>
              <a:rPr lang="en-GB" b="1" dirty="0"/>
              <a:t>(4)</a:t>
            </a:r>
            <a:br>
              <a:rPr lang="en-GB" dirty="0"/>
            </a:br>
            <a:r>
              <a:rPr lang="en-GB" dirty="0"/>
              <a:t>  f2 ← </a:t>
            </a:r>
            <a:r>
              <a:rPr lang="en-GB" b="1" dirty="0"/>
              <a:t>(5)</a:t>
            </a:r>
            <a:br>
              <a:rPr lang="en-GB" dirty="0"/>
            </a:br>
            <a:r>
              <a:rPr lang="el-GR" dirty="0" err="1"/>
              <a:t>Τέλος_επανάληψης</a:t>
            </a:r>
            <a:br>
              <a:rPr lang="el-GR" dirty="0"/>
            </a:br>
            <a:r>
              <a:rPr lang="el-GR" dirty="0"/>
              <a:t>Εμφάνισε </a:t>
            </a:r>
            <a:r>
              <a:rPr lang="en-GB" dirty="0"/>
              <a:t>f</a:t>
            </a:r>
            <a:br>
              <a:rPr lang="en-GB" dirty="0"/>
            </a:br>
            <a:r>
              <a:rPr lang="el-GR" dirty="0" err="1"/>
              <a:t>Τέλος_Αλγορίθμου</a:t>
            </a:r>
            <a:endParaRPr lang="el-GR" dirty="0"/>
          </a:p>
        </p:txBody>
      </p:sp>
    </p:spTree>
    <p:extLst>
      <p:ext uri="{BB962C8B-B14F-4D97-AF65-F5344CB8AC3E}">
        <p14:creationId xmlns:p14="http://schemas.microsoft.com/office/powerpoint/2010/main" val="1738704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1E63D-0B0A-32A1-8393-79D31993F1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0735F2-6723-543A-70C6-056BCE93DBE4}"/>
              </a:ext>
            </a:extLst>
          </p:cNvPr>
          <p:cNvSpPr>
            <a:spLocks noGrp="1"/>
          </p:cNvSpPr>
          <p:nvPr>
            <p:ph type="title"/>
          </p:nvPr>
        </p:nvSpPr>
        <p:spPr>
          <a:xfrm>
            <a:off x="2311925" y="212897"/>
            <a:ext cx="8911687" cy="1280890"/>
          </a:xfrm>
        </p:spPr>
        <p:txBody>
          <a:bodyPr>
            <a:normAutofit/>
          </a:bodyPr>
          <a:lstStyle/>
          <a:p>
            <a:r>
              <a:rPr lang="en-GB" b="1" dirty="0"/>
              <a:t>Fibonacci</a:t>
            </a:r>
            <a:r>
              <a:rPr lang="en-GB" dirty="0"/>
              <a:t> </a:t>
            </a:r>
            <a:r>
              <a:rPr lang="el-GR" sz="1800" dirty="0"/>
              <a:t>Η ακολουθία </a:t>
            </a:r>
            <a:r>
              <a:rPr lang="el-GR" sz="1800" dirty="0" err="1"/>
              <a:t>Fibonacci</a:t>
            </a:r>
            <a:r>
              <a:rPr lang="el-GR" sz="1800" dirty="0"/>
              <a:t> ορίζεται ως εξής: οι δύο πρώτοι όροι της είναι 1 και 1, και κάθε επόμενος όρος είναι το άθροισμα των δύο προηγούμενων</a:t>
            </a:r>
            <a:endParaRPr lang="el-GR" dirty="0"/>
          </a:p>
        </p:txBody>
      </p:sp>
      <p:sp>
        <p:nvSpPr>
          <p:cNvPr id="3" name="Content Placeholder 2">
            <a:extLst>
              <a:ext uri="{FF2B5EF4-FFF2-40B4-BE49-F238E27FC236}">
                <a16:creationId xmlns:a16="http://schemas.microsoft.com/office/drawing/2014/main" id="{C291F78E-6EE8-BCBD-5303-44B9A333F7C2}"/>
              </a:ext>
            </a:extLst>
          </p:cNvPr>
          <p:cNvSpPr>
            <a:spLocks noGrp="1"/>
          </p:cNvSpPr>
          <p:nvPr>
            <p:ph idx="1"/>
          </p:nvPr>
        </p:nvSpPr>
        <p:spPr>
          <a:xfrm>
            <a:off x="298499" y="1685513"/>
            <a:ext cx="5696948" cy="939538"/>
          </a:xfrm>
        </p:spPr>
        <p:txBody>
          <a:bodyPr>
            <a:normAutofit fontScale="92500" lnSpcReduction="20000"/>
          </a:bodyPr>
          <a:lstStyle/>
          <a:p>
            <a:r>
              <a:rPr lang="el-GR" dirty="0"/>
              <a:t>Να συμπληρώσετε τα κενά στον παρακάτω αλγόριθμο ώστε να υπολογίζει και να εμφανίζει τους n πρώτους όρους της ακολουθίας </a:t>
            </a:r>
            <a:r>
              <a:rPr lang="el-GR" dirty="0" err="1"/>
              <a:t>Fibonacci</a:t>
            </a:r>
            <a:r>
              <a:rPr lang="el-GR" dirty="0"/>
              <a:t>.</a:t>
            </a:r>
          </a:p>
        </p:txBody>
      </p:sp>
      <p:sp>
        <p:nvSpPr>
          <p:cNvPr id="4" name="Footer Placeholder 3">
            <a:extLst>
              <a:ext uri="{FF2B5EF4-FFF2-40B4-BE49-F238E27FC236}">
                <a16:creationId xmlns:a16="http://schemas.microsoft.com/office/drawing/2014/main" id="{0AE241A1-4338-35DD-B6A1-C35E66D873BC}"/>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4C6A2C04-761C-0B85-D47A-0C650DFAB6D2}"/>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
        <p:nvSpPr>
          <p:cNvPr id="7" name="TextBox 6">
            <a:extLst>
              <a:ext uri="{FF2B5EF4-FFF2-40B4-BE49-F238E27FC236}">
                <a16:creationId xmlns:a16="http://schemas.microsoft.com/office/drawing/2014/main" id="{8F3FF510-FEC7-E839-87F6-90CBD4016C1A}"/>
              </a:ext>
            </a:extLst>
          </p:cNvPr>
          <p:cNvSpPr txBox="1"/>
          <p:nvPr/>
        </p:nvSpPr>
        <p:spPr>
          <a:xfrm>
            <a:off x="921695" y="2951784"/>
            <a:ext cx="3683522" cy="3693319"/>
          </a:xfrm>
          <a:prstGeom prst="rect">
            <a:avLst/>
          </a:prstGeom>
          <a:noFill/>
        </p:spPr>
        <p:txBody>
          <a:bodyPr wrap="square">
            <a:spAutoFit/>
          </a:bodyPr>
          <a:lstStyle/>
          <a:p>
            <a:r>
              <a:rPr lang="el-GR" b="1"/>
              <a:t>Αλγόριθμος </a:t>
            </a:r>
            <a:r>
              <a:rPr lang="en-GB" b="1"/>
              <a:t>Fibonacci</a:t>
            </a:r>
            <a:br>
              <a:rPr lang="en-GB"/>
            </a:br>
            <a:r>
              <a:rPr lang="el-GR"/>
              <a:t>Διάβασε </a:t>
            </a:r>
            <a:r>
              <a:rPr lang="el-GR" b="1"/>
              <a:t>(1)</a:t>
            </a:r>
            <a:br>
              <a:rPr lang="el-GR"/>
            </a:br>
            <a:r>
              <a:rPr lang="en-GB"/>
              <a:t>f1 ← 1</a:t>
            </a:r>
            <a:br>
              <a:rPr lang="en-GB"/>
            </a:br>
            <a:r>
              <a:rPr lang="en-GB"/>
              <a:t>f2 ← 1</a:t>
            </a:r>
            <a:br>
              <a:rPr lang="en-GB"/>
            </a:br>
            <a:r>
              <a:rPr lang="el-GR"/>
              <a:t>Εμφάνισε </a:t>
            </a:r>
            <a:r>
              <a:rPr lang="en-GB"/>
              <a:t>f1</a:t>
            </a:r>
            <a:br>
              <a:rPr lang="en-GB"/>
            </a:br>
            <a:r>
              <a:rPr lang="el-GR"/>
              <a:t>Εμφάνισε </a:t>
            </a:r>
            <a:r>
              <a:rPr lang="en-GB"/>
              <a:t>f2</a:t>
            </a:r>
            <a:br>
              <a:rPr lang="en-GB"/>
            </a:br>
            <a:r>
              <a:rPr lang="el-GR"/>
              <a:t>Για </a:t>
            </a:r>
            <a:r>
              <a:rPr lang="en-GB"/>
              <a:t>i </a:t>
            </a:r>
            <a:r>
              <a:rPr lang="el-GR"/>
              <a:t>από </a:t>
            </a:r>
            <a:r>
              <a:rPr lang="el-GR" b="1"/>
              <a:t>(2)</a:t>
            </a:r>
            <a:r>
              <a:rPr lang="el-GR"/>
              <a:t> μέχρι </a:t>
            </a:r>
            <a:r>
              <a:rPr lang="en-GB"/>
              <a:t>n</a:t>
            </a:r>
            <a:br>
              <a:rPr lang="en-GB"/>
            </a:br>
            <a:r>
              <a:rPr lang="en-GB"/>
              <a:t>  f ← f1 + f2</a:t>
            </a:r>
            <a:br>
              <a:rPr lang="en-GB"/>
            </a:br>
            <a:r>
              <a:rPr lang="en-GB"/>
              <a:t>  </a:t>
            </a:r>
            <a:r>
              <a:rPr lang="el-GR"/>
              <a:t>Εμφάνισε </a:t>
            </a:r>
            <a:r>
              <a:rPr lang="el-GR" b="1"/>
              <a:t>(3)</a:t>
            </a:r>
            <a:br>
              <a:rPr lang="el-GR"/>
            </a:br>
            <a:r>
              <a:rPr lang="el-GR"/>
              <a:t>  </a:t>
            </a:r>
            <a:r>
              <a:rPr lang="en-GB"/>
              <a:t>f1 ← </a:t>
            </a:r>
            <a:r>
              <a:rPr lang="en-GB" b="1"/>
              <a:t>(4)</a:t>
            </a:r>
            <a:br>
              <a:rPr lang="en-GB"/>
            </a:br>
            <a:r>
              <a:rPr lang="en-GB"/>
              <a:t>  f2 ← </a:t>
            </a:r>
            <a:r>
              <a:rPr lang="en-GB" b="1"/>
              <a:t>(5)</a:t>
            </a:r>
            <a:br>
              <a:rPr lang="en-GB"/>
            </a:br>
            <a:r>
              <a:rPr lang="el-GR"/>
              <a:t>Τέλος_επανάληψης</a:t>
            </a:r>
            <a:br>
              <a:rPr lang="el-GR"/>
            </a:br>
            <a:r>
              <a:rPr lang="el-GR"/>
              <a:t>Τέλος_Αλγορίθμου</a:t>
            </a:r>
            <a:endParaRPr lang="el-GR" dirty="0"/>
          </a:p>
        </p:txBody>
      </p:sp>
      <p:sp>
        <p:nvSpPr>
          <p:cNvPr id="11" name="TextBox 10">
            <a:extLst>
              <a:ext uri="{FF2B5EF4-FFF2-40B4-BE49-F238E27FC236}">
                <a16:creationId xmlns:a16="http://schemas.microsoft.com/office/drawing/2014/main" id="{CDFD9E6F-6187-4C52-4E98-857AD8353E25}"/>
              </a:ext>
            </a:extLst>
          </p:cNvPr>
          <p:cNvSpPr txBox="1"/>
          <p:nvPr/>
        </p:nvSpPr>
        <p:spPr>
          <a:xfrm>
            <a:off x="6325386" y="1493787"/>
            <a:ext cx="4654484" cy="1200329"/>
          </a:xfrm>
          <a:prstGeom prst="rect">
            <a:avLst/>
          </a:prstGeom>
          <a:noFill/>
        </p:spPr>
        <p:txBody>
          <a:bodyPr wrap="square">
            <a:spAutoFit/>
          </a:bodyPr>
          <a:lstStyle/>
          <a:p>
            <a:r>
              <a:rPr lang="el-GR"/>
              <a:t>Σε αυτή την παραλλαγή, ζητείται να εμφανιστεί </a:t>
            </a:r>
            <a:r>
              <a:rPr lang="el-GR" b="1"/>
              <a:t>μόνο ο τελευταίος όρος</a:t>
            </a:r>
            <a:r>
              <a:rPr lang="el-GR"/>
              <a:t> της ακολουθίας Fibonacci, όχι όλοι οι προηγούμενοι.</a:t>
            </a:r>
            <a:endParaRPr lang="el-GR" dirty="0"/>
          </a:p>
        </p:txBody>
      </p:sp>
      <p:sp>
        <p:nvSpPr>
          <p:cNvPr id="13" name="TextBox 12">
            <a:extLst>
              <a:ext uri="{FF2B5EF4-FFF2-40B4-BE49-F238E27FC236}">
                <a16:creationId xmlns:a16="http://schemas.microsoft.com/office/drawing/2014/main" id="{CDC3A98E-E4CC-15AE-AF34-BA2043DD981E}"/>
              </a:ext>
            </a:extLst>
          </p:cNvPr>
          <p:cNvSpPr txBox="1"/>
          <p:nvPr/>
        </p:nvSpPr>
        <p:spPr>
          <a:xfrm>
            <a:off x="6640506" y="3065552"/>
            <a:ext cx="3436748" cy="3139321"/>
          </a:xfrm>
          <a:prstGeom prst="rect">
            <a:avLst/>
          </a:prstGeom>
          <a:noFill/>
        </p:spPr>
        <p:txBody>
          <a:bodyPr wrap="square">
            <a:spAutoFit/>
          </a:bodyPr>
          <a:lstStyle/>
          <a:p>
            <a:r>
              <a:rPr lang="el-GR" b="1" dirty="0"/>
              <a:t>Αλγόριθμος </a:t>
            </a:r>
            <a:r>
              <a:rPr lang="en-GB" b="1" dirty="0"/>
              <a:t>Fibonacci3</a:t>
            </a:r>
            <a:br>
              <a:rPr lang="en-GB" dirty="0"/>
            </a:br>
            <a:r>
              <a:rPr lang="el-GR" dirty="0"/>
              <a:t>Διάβασε </a:t>
            </a:r>
            <a:r>
              <a:rPr lang="el-GR" b="1" dirty="0"/>
              <a:t>(1)</a:t>
            </a:r>
            <a:br>
              <a:rPr lang="el-GR" dirty="0"/>
            </a:br>
            <a:r>
              <a:rPr lang="en-GB" dirty="0"/>
              <a:t>f1 ← 1</a:t>
            </a:r>
            <a:br>
              <a:rPr lang="en-GB" dirty="0"/>
            </a:br>
            <a:r>
              <a:rPr lang="en-GB" dirty="0"/>
              <a:t>f2 ← 1</a:t>
            </a:r>
            <a:br>
              <a:rPr lang="en-GB" dirty="0"/>
            </a:br>
            <a:r>
              <a:rPr lang="el-GR" dirty="0"/>
              <a:t>Για </a:t>
            </a:r>
            <a:r>
              <a:rPr lang="en-GB" dirty="0" err="1"/>
              <a:t>i</a:t>
            </a:r>
            <a:r>
              <a:rPr lang="en-GB" dirty="0"/>
              <a:t> </a:t>
            </a:r>
            <a:r>
              <a:rPr lang="el-GR" dirty="0"/>
              <a:t>από </a:t>
            </a:r>
            <a:r>
              <a:rPr lang="el-GR" b="1" dirty="0"/>
              <a:t>(2)</a:t>
            </a:r>
            <a:r>
              <a:rPr lang="el-GR" dirty="0"/>
              <a:t> μέχρι </a:t>
            </a:r>
            <a:r>
              <a:rPr lang="en-GB" dirty="0"/>
              <a:t>n</a:t>
            </a:r>
            <a:br>
              <a:rPr lang="en-GB" dirty="0"/>
            </a:br>
            <a:r>
              <a:rPr lang="en-GB" dirty="0"/>
              <a:t>  f ← </a:t>
            </a:r>
            <a:r>
              <a:rPr lang="en-GB" b="1" dirty="0"/>
              <a:t>(3)</a:t>
            </a:r>
            <a:br>
              <a:rPr lang="en-GB" dirty="0"/>
            </a:br>
            <a:r>
              <a:rPr lang="en-GB" dirty="0"/>
              <a:t>  f1 ← </a:t>
            </a:r>
            <a:r>
              <a:rPr lang="en-GB" b="1" dirty="0"/>
              <a:t>(4)</a:t>
            </a:r>
            <a:br>
              <a:rPr lang="en-GB" dirty="0"/>
            </a:br>
            <a:r>
              <a:rPr lang="en-GB" dirty="0"/>
              <a:t>  f2 ← </a:t>
            </a:r>
            <a:r>
              <a:rPr lang="en-GB" b="1" dirty="0"/>
              <a:t>(5)</a:t>
            </a:r>
            <a:br>
              <a:rPr lang="en-GB" dirty="0"/>
            </a:br>
            <a:r>
              <a:rPr lang="el-GR" dirty="0" err="1"/>
              <a:t>Τέλος_επανάληψης</a:t>
            </a:r>
            <a:br>
              <a:rPr lang="el-GR" dirty="0"/>
            </a:br>
            <a:r>
              <a:rPr lang="el-GR" dirty="0"/>
              <a:t>Εμφάνισε </a:t>
            </a:r>
            <a:r>
              <a:rPr lang="en-GB" dirty="0"/>
              <a:t>f</a:t>
            </a:r>
            <a:br>
              <a:rPr lang="en-GB" dirty="0"/>
            </a:br>
            <a:r>
              <a:rPr lang="el-GR" dirty="0" err="1"/>
              <a:t>Τέλος_Αλγορίθμου</a:t>
            </a:r>
            <a:endParaRPr lang="el-GR" dirty="0"/>
          </a:p>
        </p:txBody>
      </p:sp>
      <p:sp>
        <p:nvSpPr>
          <p:cNvPr id="6" name="Rectangle 1">
            <a:extLst>
              <a:ext uri="{FF2B5EF4-FFF2-40B4-BE49-F238E27FC236}">
                <a16:creationId xmlns:a16="http://schemas.microsoft.com/office/drawing/2014/main" id="{A3FD439B-B381-604E-C10B-DC521DE24436}"/>
              </a:ext>
            </a:extLst>
          </p:cNvPr>
          <p:cNvSpPr>
            <a:spLocks noChangeArrowheads="1"/>
          </p:cNvSpPr>
          <p:nvPr/>
        </p:nvSpPr>
        <p:spPr bwMode="auto">
          <a:xfrm rot="10800000" flipV="1">
            <a:off x="3276575" y="3749471"/>
            <a:ext cx="729006" cy="938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100" b="0" i="0" u="none" strike="noStrike" cap="none" normalizeH="0" baseline="0" dirty="0">
                <a:ln>
                  <a:noFill/>
                </a:ln>
                <a:solidFill>
                  <a:schemeClr val="tx1"/>
                </a:solidFill>
                <a:effectLst/>
                <a:latin typeface="Arial Unicode MS"/>
              </a:rPr>
              <a:t>n</a:t>
            </a:r>
            <a:endParaRPr kumimoji="0" lang="el-GR" altLang="el-GR" sz="1000" b="0" i="0" u="none" strike="noStrike" cap="none" normalizeH="0" baseline="0" dirty="0">
              <a:ln>
                <a:noFill/>
              </a:ln>
              <a:solidFill>
                <a:schemeClr val="tx1"/>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100" b="0" i="0" u="none" strike="noStrike" cap="none" normalizeH="0" baseline="0" dirty="0">
                <a:ln>
                  <a:noFill/>
                </a:ln>
                <a:solidFill>
                  <a:schemeClr val="tx1"/>
                </a:solidFill>
                <a:effectLst/>
                <a:latin typeface="Arial Unicode MS"/>
              </a:rPr>
              <a:t>3</a:t>
            </a:r>
            <a:endParaRPr kumimoji="0" lang="el-GR" altLang="el-GR" sz="1000" b="0" i="0" u="none" strike="noStrike" cap="none" normalizeH="0" baseline="0" dirty="0">
              <a:ln>
                <a:noFill/>
              </a:ln>
              <a:solidFill>
                <a:schemeClr val="tx1"/>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100" b="0" i="0" u="none" strike="noStrike" cap="none" normalizeH="0" baseline="0" dirty="0">
                <a:ln>
                  <a:noFill/>
                </a:ln>
                <a:solidFill>
                  <a:schemeClr val="tx1"/>
                </a:solidFill>
                <a:effectLst/>
                <a:latin typeface="Arial Unicode MS"/>
              </a:rPr>
              <a:t>f</a:t>
            </a:r>
            <a:endParaRPr kumimoji="0" lang="el-GR" altLang="el-GR" sz="1000" b="0" i="0" u="none" strike="noStrike" cap="none" normalizeH="0" baseline="0" dirty="0">
              <a:ln>
                <a:noFill/>
              </a:ln>
              <a:solidFill>
                <a:schemeClr val="tx1"/>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100" b="0" i="0" u="none" strike="noStrike" cap="none" normalizeH="0" baseline="0" dirty="0">
                <a:ln>
                  <a:noFill/>
                </a:ln>
                <a:solidFill>
                  <a:schemeClr val="tx1"/>
                </a:solidFill>
                <a:effectLst/>
                <a:latin typeface="Arial Unicode MS"/>
              </a:rPr>
              <a:t>f2</a:t>
            </a:r>
            <a:endParaRPr kumimoji="0" lang="el-GR" altLang="el-GR" sz="1000" b="0" i="0" u="none" strike="noStrike" cap="none" normalizeH="0" baseline="0" dirty="0">
              <a:ln>
                <a:noFill/>
              </a:ln>
              <a:solidFill>
                <a:schemeClr val="tx1"/>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100" b="0" i="0" u="none" strike="noStrike" cap="none" normalizeH="0" baseline="0" dirty="0">
                <a:ln>
                  <a:noFill/>
                </a:ln>
                <a:solidFill>
                  <a:schemeClr val="tx1"/>
                </a:solidFill>
                <a:effectLst/>
                <a:latin typeface="Arial Unicode MS"/>
              </a:rPr>
              <a:t>f</a:t>
            </a:r>
            <a:endParaRPr kumimoji="0" lang="el-GR" altLang="el-GR" sz="2400" b="0" i="0" u="none" strike="noStrike" cap="none" normalizeH="0" baseline="0" dirty="0">
              <a:ln>
                <a:noFill/>
              </a:ln>
              <a:solidFill>
                <a:schemeClr val="tx1"/>
              </a:solidFill>
              <a:effectLst/>
              <a:latin typeface="Arial" panose="020B0604020202020204" pitchFamily="34" charset="0"/>
            </a:endParaRPr>
          </a:p>
        </p:txBody>
      </p:sp>
      <p:sp>
        <p:nvSpPr>
          <p:cNvPr id="8" name="Rectangle 2">
            <a:extLst>
              <a:ext uri="{FF2B5EF4-FFF2-40B4-BE49-F238E27FC236}">
                <a16:creationId xmlns:a16="http://schemas.microsoft.com/office/drawing/2014/main" id="{B7C2010A-866C-FD62-A11E-EB1C947FE72E}"/>
              </a:ext>
            </a:extLst>
          </p:cNvPr>
          <p:cNvSpPr>
            <a:spLocks noChangeArrowheads="1"/>
          </p:cNvSpPr>
          <p:nvPr/>
        </p:nvSpPr>
        <p:spPr bwMode="auto">
          <a:xfrm>
            <a:off x="9407951" y="4367556"/>
            <a:ext cx="1366886"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000" b="0" i="0" u="none" strike="noStrike" cap="none" normalizeH="0" baseline="0" dirty="0">
                <a:ln>
                  <a:noFill/>
                </a:ln>
                <a:solidFill>
                  <a:schemeClr val="tx1"/>
                </a:solidFill>
                <a:effectLst/>
                <a:latin typeface="Arial Unicode MS"/>
              </a:rPr>
              <a:t>n</a:t>
            </a:r>
            <a:endParaRPr kumimoji="0" lang="el-GR" altLang="el-GR" sz="800" b="0" i="0" u="none" strike="noStrike" cap="none" normalizeH="0" baseline="0" dirty="0">
              <a:ln>
                <a:noFill/>
              </a:ln>
              <a:solidFill>
                <a:schemeClr val="tx1"/>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000" b="0" i="0" u="none" strike="noStrike" cap="none" normalizeH="0" baseline="0" dirty="0">
                <a:ln>
                  <a:noFill/>
                </a:ln>
                <a:solidFill>
                  <a:schemeClr val="tx1"/>
                </a:solidFill>
                <a:effectLst/>
                <a:latin typeface="Arial Unicode MS"/>
              </a:rPr>
              <a:t>3</a:t>
            </a:r>
            <a:endParaRPr kumimoji="0" lang="el-GR" altLang="el-GR" sz="800" b="0" i="0" u="none" strike="noStrike" cap="none" normalizeH="0" baseline="0" dirty="0">
              <a:ln>
                <a:noFill/>
              </a:ln>
              <a:solidFill>
                <a:schemeClr val="tx1"/>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000" b="0" i="0" u="none" strike="noStrike" cap="none" normalizeH="0" baseline="0" dirty="0">
                <a:ln>
                  <a:noFill/>
                </a:ln>
                <a:solidFill>
                  <a:schemeClr val="tx1"/>
                </a:solidFill>
                <a:effectLst/>
                <a:latin typeface="Arial Unicode MS"/>
              </a:rPr>
              <a:t>f1 + f2</a:t>
            </a:r>
            <a:endParaRPr kumimoji="0" lang="el-GR" altLang="el-GR" sz="800" b="0" i="0" u="none" strike="noStrike" cap="none" normalizeH="0" baseline="0" dirty="0">
              <a:ln>
                <a:noFill/>
              </a:ln>
              <a:solidFill>
                <a:schemeClr val="tx1"/>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000" b="0" i="0" u="none" strike="noStrike" cap="none" normalizeH="0" baseline="0" dirty="0">
                <a:ln>
                  <a:noFill/>
                </a:ln>
                <a:solidFill>
                  <a:schemeClr val="tx1"/>
                </a:solidFill>
                <a:effectLst/>
                <a:latin typeface="Arial Unicode MS"/>
              </a:rPr>
              <a:t>f2</a:t>
            </a:r>
            <a:endParaRPr kumimoji="0" lang="el-GR" altLang="el-GR" sz="800" b="0" i="0" u="none" strike="noStrike" cap="none" normalizeH="0" baseline="0" dirty="0">
              <a:ln>
                <a:noFill/>
              </a:ln>
              <a:solidFill>
                <a:schemeClr val="tx1"/>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000" b="0" i="0" u="none" strike="noStrike" cap="none" normalizeH="0" baseline="0" dirty="0">
                <a:ln>
                  <a:noFill/>
                </a:ln>
                <a:solidFill>
                  <a:schemeClr val="tx1"/>
                </a:solidFill>
                <a:effectLst/>
                <a:latin typeface="Arial Unicode MS"/>
              </a:rPr>
              <a:t>f</a:t>
            </a: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044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D1C29-8145-82A1-2B9A-3D457C426713}"/>
              </a:ext>
            </a:extLst>
          </p:cNvPr>
          <p:cNvSpPr>
            <a:spLocks noGrp="1"/>
          </p:cNvSpPr>
          <p:nvPr>
            <p:ph type="title"/>
          </p:nvPr>
        </p:nvSpPr>
        <p:spPr/>
        <p:txBody>
          <a:bodyPr>
            <a:normAutofit/>
          </a:bodyPr>
          <a:lstStyle/>
          <a:p>
            <a:pPr>
              <a:spcBef>
                <a:spcPts val="0"/>
              </a:spcBef>
            </a:pPr>
            <a:r>
              <a:rPr lang="el-GR" dirty="0"/>
              <a:t>Ταξινόμηση με επιλογή: </a:t>
            </a:r>
            <a:r>
              <a:rPr lang="el-GR" sz="1800" dirty="0"/>
              <a:t>σε κάθε βήμα επιλέγεται το ελάχιστο στοιχείο του πίνακα από τα αταξινόμητα και ανταλλάσσεται με το πρώτο αταξινόμητο στοιχείο</a:t>
            </a:r>
            <a:endParaRPr lang="el-GR" dirty="0"/>
          </a:p>
        </p:txBody>
      </p:sp>
      <p:sp>
        <p:nvSpPr>
          <p:cNvPr id="3" name="Content Placeholder 2">
            <a:extLst>
              <a:ext uri="{FF2B5EF4-FFF2-40B4-BE49-F238E27FC236}">
                <a16:creationId xmlns:a16="http://schemas.microsoft.com/office/drawing/2014/main" id="{CD3B1310-CEF1-A30B-0C1F-46608A046E10}"/>
              </a:ext>
            </a:extLst>
          </p:cNvPr>
          <p:cNvSpPr>
            <a:spLocks noGrp="1"/>
          </p:cNvSpPr>
          <p:nvPr>
            <p:ph idx="1"/>
          </p:nvPr>
        </p:nvSpPr>
        <p:spPr>
          <a:xfrm>
            <a:off x="687388" y="1905000"/>
            <a:ext cx="3274260" cy="1280890"/>
          </a:xfrm>
        </p:spPr>
        <p:txBody>
          <a:bodyPr>
            <a:normAutofit lnSpcReduction="10000"/>
          </a:bodyPr>
          <a:lstStyle/>
          <a:p>
            <a:pPr marL="0" indent="0">
              <a:buNone/>
            </a:pPr>
            <a:r>
              <a:rPr lang="el-GR" sz="1600" dirty="0"/>
              <a:t>Να συμπληρώσετε τα κενά στον παρακάτω αλγόριθμο έτσι ώστε να ταξινομεί Α[1..Ν] σε αύξουσα σειρά με τη μέθοδο της επιλογής.</a:t>
            </a:r>
          </a:p>
        </p:txBody>
      </p:sp>
      <p:sp>
        <p:nvSpPr>
          <p:cNvPr id="5" name="Slide Number Placeholder 4">
            <a:extLst>
              <a:ext uri="{FF2B5EF4-FFF2-40B4-BE49-F238E27FC236}">
                <a16:creationId xmlns:a16="http://schemas.microsoft.com/office/drawing/2014/main" id="{FA0B3469-F5C5-DB01-2510-36A49367A415}"/>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
        <p:nvSpPr>
          <p:cNvPr id="7" name="TextBox 6">
            <a:extLst>
              <a:ext uri="{FF2B5EF4-FFF2-40B4-BE49-F238E27FC236}">
                <a16:creationId xmlns:a16="http://schemas.microsoft.com/office/drawing/2014/main" id="{B02DC159-FC9F-EF7A-D819-EA6F9FDD914B}"/>
              </a:ext>
            </a:extLst>
          </p:cNvPr>
          <p:cNvSpPr txBox="1"/>
          <p:nvPr/>
        </p:nvSpPr>
        <p:spPr>
          <a:xfrm>
            <a:off x="1225074" y="3185890"/>
            <a:ext cx="4013461" cy="3693319"/>
          </a:xfrm>
          <a:prstGeom prst="rect">
            <a:avLst/>
          </a:prstGeom>
          <a:noFill/>
        </p:spPr>
        <p:txBody>
          <a:bodyPr wrap="square">
            <a:spAutoFit/>
          </a:bodyPr>
          <a:lstStyle/>
          <a:p>
            <a:r>
              <a:rPr lang="el-GR"/>
              <a:t>Αλγόριθμος Ταξινόμηση_Επιλογής  </a:t>
            </a:r>
          </a:p>
          <a:p>
            <a:r>
              <a:rPr lang="el-GR"/>
              <a:t>Για i από 1 μέχρι ____(1)____  </a:t>
            </a:r>
          </a:p>
          <a:p>
            <a:r>
              <a:rPr lang="el-GR"/>
              <a:t>    min ← i  </a:t>
            </a:r>
          </a:p>
          <a:p>
            <a:r>
              <a:rPr lang="el-GR"/>
              <a:t>    Για j από ____(2)____ μέχρι Ν  </a:t>
            </a:r>
          </a:p>
          <a:p>
            <a:r>
              <a:rPr lang="el-GR"/>
              <a:t>        Αν ____(3)____ τότε  </a:t>
            </a:r>
          </a:p>
          <a:p>
            <a:r>
              <a:rPr lang="el-GR"/>
              <a:t>            min ← j  </a:t>
            </a:r>
          </a:p>
          <a:p>
            <a:r>
              <a:rPr lang="el-GR"/>
              <a:t>        Τέλος_αν  </a:t>
            </a:r>
          </a:p>
          <a:p>
            <a:r>
              <a:rPr lang="el-GR"/>
              <a:t>    Τέλος_επανάληψης  </a:t>
            </a:r>
          </a:p>
          <a:p>
            <a:r>
              <a:rPr lang="el-GR"/>
              <a:t>    temp ← A[i]  </a:t>
            </a:r>
          </a:p>
          <a:p>
            <a:r>
              <a:rPr lang="el-GR"/>
              <a:t>    A[i] ← ____(4)____  </a:t>
            </a:r>
          </a:p>
          <a:p>
            <a:r>
              <a:rPr lang="el-GR"/>
              <a:t>    A[min] ← ____(5)____  </a:t>
            </a:r>
          </a:p>
          <a:p>
            <a:r>
              <a:rPr lang="el-GR"/>
              <a:t>Τέλος_επανάληψης  </a:t>
            </a:r>
          </a:p>
          <a:p>
            <a:r>
              <a:rPr lang="el-GR"/>
              <a:t>Τέλος_Αλγορίθμου</a:t>
            </a:r>
            <a:endParaRPr lang="el-GR" dirty="0"/>
          </a:p>
        </p:txBody>
      </p:sp>
      <p:sp>
        <p:nvSpPr>
          <p:cNvPr id="9" name="TextBox 8">
            <a:extLst>
              <a:ext uri="{FF2B5EF4-FFF2-40B4-BE49-F238E27FC236}">
                <a16:creationId xmlns:a16="http://schemas.microsoft.com/office/drawing/2014/main" id="{DEEE60BF-17AB-275C-2BA3-6D432E48350C}"/>
              </a:ext>
            </a:extLst>
          </p:cNvPr>
          <p:cNvSpPr txBox="1"/>
          <p:nvPr/>
        </p:nvSpPr>
        <p:spPr>
          <a:xfrm>
            <a:off x="6466787" y="1896359"/>
            <a:ext cx="4811581" cy="923330"/>
          </a:xfrm>
          <a:prstGeom prst="rect">
            <a:avLst/>
          </a:prstGeom>
          <a:noFill/>
        </p:spPr>
        <p:txBody>
          <a:bodyPr wrap="square">
            <a:spAutoFit/>
          </a:bodyPr>
          <a:lstStyle/>
          <a:p>
            <a:r>
              <a:rPr lang="el-GR"/>
              <a:t>Συμπληρώστε τα κενά ώστε ο πίνακας Α[1..Ν] να ταξινομείται </a:t>
            </a:r>
            <a:r>
              <a:rPr lang="el-GR" b="1"/>
              <a:t>σε φθίνουσα σειρά</a:t>
            </a:r>
            <a:r>
              <a:rPr lang="el-GR"/>
              <a:t> με τη μέθοδο της επιλογής.</a:t>
            </a:r>
            <a:endParaRPr lang="el-GR" dirty="0"/>
          </a:p>
        </p:txBody>
      </p:sp>
      <p:sp>
        <p:nvSpPr>
          <p:cNvPr id="11" name="TextBox 10">
            <a:extLst>
              <a:ext uri="{FF2B5EF4-FFF2-40B4-BE49-F238E27FC236}">
                <a16:creationId xmlns:a16="http://schemas.microsoft.com/office/drawing/2014/main" id="{A6256A22-14F8-7FA1-B359-071C3C246BD8}"/>
              </a:ext>
            </a:extLst>
          </p:cNvPr>
          <p:cNvSpPr txBox="1"/>
          <p:nvPr/>
        </p:nvSpPr>
        <p:spPr>
          <a:xfrm>
            <a:off x="6595246" y="3106341"/>
            <a:ext cx="4371680" cy="3693319"/>
          </a:xfrm>
          <a:prstGeom prst="rect">
            <a:avLst/>
          </a:prstGeom>
          <a:noFill/>
        </p:spPr>
        <p:txBody>
          <a:bodyPr wrap="square">
            <a:spAutoFit/>
          </a:bodyPr>
          <a:lstStyle/>
          <a:p>
            <a:r>
              <a:rPr lang="el-GR" dirty="0"/>
              <a:t>Αλγόριθμος </a:t>
            </a:r>
            <a:r>
              <a:rPr lang="el-GR" dirty="0" err="1"/>
              <a:t>Ταξινόμηση_Φθίνουσα</a:t>
            </a:r>
            <a:r>
              <a:rPr lang="el-GR" dirty="0"/>
              <a:t>  </a:t>
            </a:r>
          </a:p>
          <a:p>
            <a:r>
              <a:rPr lang="el-GR" dirty="0"/>
              <a:t>Για i από 1 μέχρι ____(1)____  </a:t>
            </a:r>
          </a:p>
          <a:p>
            <a:r>
              <a:rPr lang="el-GR" dirty="0"/>
              <a:t>    </a:t>
            </a:r>
            <a:r>
              <a:rPr lang="el-GR" dirty="0" err="1"/>
              <a:t>max</a:t>
            </a:r>
            <a:r>
              <a:rPr lang="el-GR" dirty="0"/>
              <a:t> ← i  </a:t>
            </a:r>
          </a:p>
          <a:p>
            <a:r>
              <a:rPr lang="el-GR" dirty="0"/>
              <a:t>    Για j από i+1 μέχρι Ν  </a:t>
            </a:r>
          </a:p>
          <a:p>
            <a:r>
              <a:rPr lang="el-GR" dirty="0"/>
              <a:t>        Αν ____(2)____ τότε  </a:t>
            </a:r>
          </a:p>
          <a:p>
            <a:r>
              <a:rPr lang="el-GR" dirty="0"/>
              <a:t>            </a:t>
            </a:r>
            <a:r>
              <a:rPr lang="el-GR" dirty="0" err="1"/>
              <a:t>max</a:t>
            </a:r>
            <a:r>
              <a:rPr lang="el-GR" dirty="0"/>
              <a:t> ← j  </a:t>
            </a:r>
          </a:p>
          <a:p>
            <a:r>
              <a:rPr lang="el-GR" dirty="0"/>
              <a:t>        </a:t>
            </a:r>
            <a:r>
              <a:rPr lang="el-GR" dirty="0" err="1"/>
              <a:t>Τέλος_αν</a:t>
            </a:r>
            <a:r>
              <a:rPr lang="el-GR" dirty="0"/>
              <a:t>  </a:t>
            </a:r>
          </a:p>
          <a:p>
            <a:r>
              <a:rPr lang="el-GR" dirty="0"/>
              <a:t>    </a:t>
            </a:r>
            <a:r>
              <a:rPr lang="el-GR" dirty="0" err="1"/>
              <a:t>Τέλος_επανάληψης</a:t>
            </a:r>
            <a:r>
              <a:rPr lang="el-GR" dirty="0"/>
              <a:t>  </a:t>
            </a:r>
          </a:p>
          <a:p>
            <a:r>
              <a:rPr lang="el-GR" dirty="0"/>
              <a:t>    </a:t>
            </a:r>
            <a:r>
              <a:rPr lang="el-GR" dirty="0" err="1"/>
              <a:t>temp</a:t>
            </a:r>
            <a:r>
              <a:rPr lang="el-GR" dirty="0"/>
              <a:t> ← A[i]  </a:t>
            </a:r>
          </a:p>
          <a:p>
            <a:r>
              <a:rPr lang="el-GR" dirty="0"/>
              <a:t>    A[i] ← ____(3)____  </a:t>
            </a:r>
          </a:p>
          <a:p>
            <a:r>
              <a:rPr lang="el-GR" dirty="0"/>
              <a:t>    A[</a:t>
            </a:r>
            <a:r>
              <a:rPr lang="el-GR" dirty="0" err="1"/>
              <a:t>max</a:t>
            </a:r>
            <a:r>
              <a:rPr lang="el-GR" dirty="0"/>
              <a:t>] ← ____(4)____  </a:t>
            </a:r>
          </a:p>
          <a:p>
            <a:r>
              <a:rPr lang="el-GR" dirty="0" err="1"/>
              <a:t>Τέλος_επανάληψης</a:t>
            </a:r>
            <a:r>
              <a:rPr lang="el-GR" dirty="0"/>
              <a:t>  </a:t>
            </a:r>
          </a:p>
          <a:p>
            <a:r>
              <a:rPr lang="el-GR" dirty="0" err="1"/>
              <a:t>Τέλος_Αλγορίθμου</a:t>
            </a:r>
            <a:endParaRPr lang="el-GR" dirty="0"/>
          </a:p>
        </p:txBody>
      </p:sp>
    </p:spTree>
    <p:extLst>
      <p:ext uri="{BB962C8B-B14F-4D97-AF65-F5344CB8AC3E}">
        <p14:creationId xmlns:p14="http://schemas.microsoft.com/office/powerpoint/2010/main" val="2511082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0A837-5ED4-0FD2-78E1-73A92385B3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B9AA9B-B422-73E7-3FE6-D5BF8F72E41D}"/>
              </a:ext>
            </a:extLst>
          </p:cNvPr>
          <p:cNvSpPr>
            <a:spLocks noGrp="1"/>
          </p:cNvSpPr>
          <p:nvPr>
            <p:ph type="title"/>
          </p:nvPr>
        </p:nvSpPr>
        <p:spPr/>
        <p:txBody>
          <a:bodyPr>
            <a:normAutofit/>
          </a:bodyPr>
          <a:lstStyle/>
          <a:p>
            <a:pPr>
              <a:spcBef>
                <a:spcPts val="0"/>
              </a:spcBef>
            </a:pPr>
            <a:r>
              <a:rPr lang="el-GR" dirty="0"/>
              <a:t>Ταξινόμηση με επιλογή: </a:t>
            </a:r>
            <a:r>
              <a:rPr lang="el-GR" sz="1800" dirty="0"/>
              <a:t>σε κάθε βήμα επιλέγεται το ελάχιστο στοιχείο του πίνακα από τα αταξινόμητα και ανταλλάσσεται με το πρώτο αταξινόμητο στοιχείο</a:t>
            </a:r>
            <a:endParaRPr lang="el-GR" dirty="0"/>
          </a:p>
        </p:txBody>
      </p:sp>
      <p:sp>
        <p:nvSpPr>
          <p:cNvPr id="3" name="Content Placeholder 2">
            <a:extLst>
              <a:ext uri="{FF2B5EF4-FFF2-40B4-BE49-F238E27FC236}">
                <a16:creationId xmlns:a16="http://schemas.microsoft.com/office/drawing/2014/main" id="{26459844-5607-616E-D435-8A0B7A9DD373}"/>
              </a:ext>
            </a:extLst>
          </p:cNvPr>
          <p:cNvSpPr>
            <a:spLocks noGrp="1"/>
          </p:cNvSpPr>
          <p:nvPr>
            <p:ph idx="1"/>
          </p:nvPr>
        </p:nvSpPr>
        <p:spPr>
          <a:xfrm>
            <a:off x="687388" y="1905000"/>
            <a:ext cx="3274260" cy="1280890"/>
          </a:xfrm>
        </p:spPr>
        <p:txBody>
          <a:bodyPr>
            <a:normAutofit lnSpcReduction="10000"/>
          </a:bodyPr>
          <a:lstStyle/>
          <a:p>
            <a:pPr marL="0" indent="0">
              <a:buNone/>
            </a:pPr>
            <a:r>
              <a:rPr lang="el-GR" sz="1600" dirty="0"/>
              <a:t>Να συμπληρώσετε τα κενά στον παρακάτω αλγόριθμο έτσι ώστε να ταξινομεί Α[1..Ν] σε αύξουσα σειρά με τη μέθοδο της επιλογής.</a:t>
            </a:r>
          </a:p>
        </p:txBody>
      </p:sp>
      <p:sp>
        <p:nvSpPr>
          <p:cNvPr id="5" name="Slide Number Placeholder 4">
            <a:extLst>
              <a:ext uri="{FF2B5EF4-FFF2-40B4-BE49-F238E27FC236}">
                <a16:creationId xmlns:a16="http://schemas.microsoft.com/office/drawing/2014/main" id="{8059433D-0288-89CC-3422-718EF08E10DD}"/>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
        <p:nvSpPr>
          <p:cNvPr id="7" name="TextBox 6">
            <a:extLst>
              <a:ext uri="{FF2B5EF4-FFF2-40B4-BE49-F238E27FC236}">
                <a16:creationId xmlns:a16="http://schemas.microsoft.com/office/drawing/2014/main" id="{98B4FBAF-6643-4D2C-0635-45967AC8F1AB}"/>
              </a:ext>
            </a:extLst>
          </p:cNvPr>
          <p:cNvSpPr txBox="1"/>
          <p:nvPr/>
        </p:nvSpPr>
        <p:spPr>
          <a:xfrm>
            <a:off x="1225074" y="3185890"/>
            <a:ext cx="4013461" cy="3693319"/>
          </a:xfrm>
          <a:prstGeom prst="rect">
            <a:avLst/>
          </a:prstGeom>
          <a:noFill/>
        </p:spPr>
        <p:txBody>
          <a:bodyPr wrap="square">
            <a:spAutoFit/>
          </a:bodyPr>
          <a:lstStyle/>
          <a:p>
            <a:r>
              <a:rPr lang="el-GR" dirty="0"/>
              <a:t>Αλγόριθμος </a:t>
            </a:r>
            <a:r>
              <a:rPr lang="el-GR" dirty="0" err="1"/>
              <a:t>Ταξινόμηση_Επιλογής</a:t>
            </a:r>
            <a:r>
              <a:rPr lang="el-GR" dirty="0"/>
              <a:t>  </a:t>
            </a:r>
          </a:p>
          <a:p>
            <a:r>
              <a:rPr lang="el-GR" dirty="0"/>
              <a:t>Για i από 1 μέχρι ____(1)____  </a:t>
            </a:r>
          </a:p>
          <a:p>
            <a:r>
              <a:rPr lang="el-GR" dirty="0"/>
              <a:t>    </a:t>
            </a:r>
            <a:r>
              <a:rPr lang="el-GR" dirty="0" err="1"/>
              <a:t>min</a:t>
            </a:r>
            <a:r>
              <a:rPr lang="el-GR" dirty="0"/>
              <a:t> ← i  </a:t>
            </a:r>
          </a:p>
          <a:p>
            <a:r>
              <a:rPr lang="el-GR" dirty="0"/>
              <a:t>    Για j από ____(2)____ μέχρι Ν  </a:t>
            </a:r>
          </a:p>
          <a:p>
            <a:r>
              <a:rPr lang="el-GR" dirty="0"/>
              <a:t>        Αν ____(3)____ τότε  </a:t>
            </a:r>
          </a:p>
          <a:p>
            <a:r>
              <a:rPr lang="el-GR" dirty="0"/>
              <a:t>            </a:t>
            </a:r>
            <a:r>
              <a:rPr lang="el-GR" dirty="0" err="1"/>
              <a:t>min</a:t>
            </a:r>
            <a:r>
              <a:rPr lang="el-GR" dirty="0"/>
              <a:t> ← j  </a:t>
            </a:r>
          </a:p>
          <a:p>
            <a:r>
              <a:rPr lang="el-GR" dirty="0"/>
              <a:t>        </a:t>
            </a:r>
            <a:r>
              <a:rPr lang="el-GR" dirty="0" err="1"/>
              <a:t>Τέλος_αν</a:t>
            </a:r>
            <a:r>
              <a:rPr lang="el-GR" dirty="0"/>
              <a:t>  </a:t>
            </a:r>
          </a:p>
          <a:p>
            <a:r>
              <a:rPr lang="el-GR" dirty="0"/>
              <a:t>    </a:t>
            </a:r>
            <a:r>
              <a:rPr lang="el-GR" dirty="0" err="1"/>
              <a:t>Τέλος_επανάληψης</a:t>
            </a:r>
            <a:r>
              <a:rPr lang="el-GR" dirty="0"/>
              <a:t>  </a:t>
            </a:r>
          </a:p>
          <a:p>
            <a:r>
              <a:rPr lang="el-GR" dirty="0"/>
              <a:t>    </a:t>
            </a:r>
            <a:r>
              <a:rPr lang="el-GR" dirty="0" err="1"/>
              <a:t>temp</a:t>
            </a:r>
            <a:r>
              <a:rPr lang="el-GR" dirty="0"/>
              <a:t> ← A[i]  </a:t>
            </a:r>
          </a:p>
          <a:p>
            <a:r>
              <a:rPr lang="el-GR" dirty="0"/>
              <a:t>    A[i] ← ____(4)____  </a:t>
            </a:r>
          </a:p>
          <a:p>
            <a:r>
              <a:rPr lang="el-GR" dirty="0"/>
              <a:t>    A[</a:t>
            </a:r>
            <a:r>
              <a:rPr lang="el-GR" dirty="0" err="1"/>
              <a:t>min</a:t>
            </a:r>
            <a:r>
              <a:rPr lang="el-GR" dirty="0"/>
              <a:t>] ← ____(5)____  </a:t>
            </a:r>
          </a:p>
          <a:p>
            <a:r>
              <a:rPr lang="el-GR" dirty="0" err="1"/>
              <a:t>Τέλος_επανάληψης</a:t>
            </a:r>
            <a:r>
              <a:rPr lang="el-GR" dirty="0"/>
              <a:t>  </a:t>
            </a:r>
          </a:p>
          <a:p>
            <a:r>
              <a:rPr lang="el-GR" dirty="0" err="1"/>
              <a:t>Τέλος_Αλγορίθμου</a:t>
            </a:r>
            <a:endParaRPr lang="el-GR" dirty="0"/>
          </a:p>
        </p:txBody>
      </p:sp>
      <p:sp>
        <p:nvSpPr>
          <p:cNvPr id="9" name="TextBox 8">
            <a:extLst>
              <a:ext uri="{FF2B5EF4-FFF2-40B4-BE49-F238E27FC236}">
                <a16:creationId xmlns:a16="http://schemas.microsoft.com/office/drawing/2014/main" id="{ACE5D083-86D2-9AB2-E933-FB4D9746853B}"/>
              </a:ext>
            </a:extLst>
          </p:cNvPr>
          <p:cNvSpPr txBox="1"/>
          <p:nvPr/>
        </p:nvSpPr>
        <p:spPr>
          <a:xfrm>
            <a:off x="6466787" y="1896359"/>
            <a:ext cx="4811581" cy="923330"/>
          </a:xfrm>
          <a:prstGeom prst="rect">
            <a:avLst/>
          </a:prstGeom>
          <a:noFill/>
        </p:spPr>
        <p:txBody>
          <a:bodyPr wrap="square">
            <a:spAutoFit/>
          </a:bodyPr>
          <a:lstStyle/>
          <a:p>
            <a:r>
              <a:rPr lang="el-GR"/>
              <a:t>Συμπληρώστε τα κενά ώστε ο πίνακας Α[1..Ν] να ταξινομείται </a:t>
            </a:r>
            <a:r>
              <a:rPr lang="el-GR" b="1"/>
              <a:t>σε φθίνουσα σειρά</a:t>
            </a:r>
            <a:r>
              <a:rPr lang="el-GR"/>
              <a:t> με τη μέθοδο της επιλογής.</a:t>
            </a:r>
            <a:endParaRPr lang="el-GR" dirty="0"/>
          </a:p>
        </p:txBody>
      </p:sp>
      <p:sp>
        <p:nvSpPr>
          <p:cNvPr id="11" name="TextBox 10">
            <a:extLst>
              <a:ext uri="{FF2B5EF4-FFF2-40B4-BE49-F238E27FC236}">
                <a16:creationId xmlns:a16="http://schemas.microsoft.com/office/drawing/2014/main" id="{B698DC50-3A42-3920-8D9D-FDEB544AFBE8}"/>
              </a:ext>
            </a:extLst>
          </p:cNvPr>
          <p:cNvSpPr txBox="1"/>
          <p:nvPr/>
        </p:nvSpPr>
        <p:spPr>
          <a:xfrm>
            <a:off x="6595246" y="3106341"/>
            <a:ext cx="4371680" cy="3693319"/>
          </a:xfrm>
          <a:prstGeom prst="rect">
            <a:avLst/>
          </a:prstGeom>
          <a:noFill/>
        </p:spPr>
        <p:txBody>
          <a:bodyPr wrap="square">
            <a:spAutoFit/>
          </a:bodyPr>
          <a:lstStyle/>
          <a:p>
            <a:r>
              <a:rPr lang="el-GR" dirty="0"/>
              <a:t>Αλγόριθμος </a:t>
            </a:r>
            <a:r>
              <a:rPr lang="el-GR" dirty="0" err="1"/>
              <a:t>Ταξινόμηση_Φθίνουσα</a:t>
            </a:r>
            <a:r>
              <a:rPr lang="el-GR" dirty="0"/>
              <a:t>  </a:t>
            </a:r>
          </a:p>
          <a:p>
            <a:r>
              <a:rPr lang="el-GR" dirty="0"/>
              <a:t>Για i από 1 μέχρι ____(1)____  </a:t>
            </a:r>
          </a:p>
          <a:p>
            <a:r>
              <a:rPr lang="el-GR" dirty="0"/>
              <a:t>    </a:t>
            </a:r>
            <a:r>
              <a:rPr lang="el-GR" dirty="0" err="1"/>
              <a:t>max</a:t>
            </a:r>
            <a:r>
              <a:rPr lang="el-GR" dirty="0"/>
              <a:t> ← i  </a:t>
            </a:r>
          </a:p>
          <a:p>
            <a:r>
              <a:rPr lang="el-GR" dirty="0"/>
              <a:t>    Για j από i+1 μέχρι Ν  </a:t>
            </a:r>
          </a:p>
          <a:p>
            <a:r>
              <a:rPr lang="el-GR" dirty="0"/>
              <a:t>        Αν ____(2)____ τότε  </a:t>
            </a:r>
          </a:p>
          <a:p>
            <a:r>
              <a:rPr lang="el-GR" dirty="0"/>
              <a:t>            </a:t>
            </a:r>
            <a:r>
              <a:rPr lang="el-GR" dirty="0" err="1"/>
              <a:t>max</a:t>
            </a:r>
            <a:r>
              <a:rPr lang="el-GR" dirty="0"/>
              <a:t> ← j  </a:t>
            </a:r>
          </a:p>
          <a:p>
            <a:r>
              <a:rPr lang="el-GR" dirty="0"/>
              <a:t>        </a:t>
            </a:r>
            <a:r>
              <a:rPr lang="el-GR" dirty="0" err="1"/>
              <a:t>Τέλος_αν</a:t>
            </a:r>
            <a:r>
              <a:rPr lang="el-GR" dirty="0"/>
              <a:t>  </a:t>
            </a:r>
          </a:p>
          <a:p>
            <a:r>
              <a:rPr lang="el-GR" dirty="0"/>
              <a:t>    </a:t>
            </a:r>
            <a:r>
              <a:rPr lang="el-GR" dirty="0" err="1"/>
              <a:t>Τέλος_επανάληψης</a:t>
            </a:r>
            <a:r>
              <a:rPr lang="el-GR" dirty="0"/>
              <a:t>  </a:t>
            </a:r>
          </a:p>
          <a:p>
            <a:r>
              <a:rPr lang="el-GR" dirty="0"/>
              <a:t>    </a:t>
            </a:r>
            <a:r>
              <a:rPr lang="el-GR" dirty="0" err="1"/>
              <a:t>temp</a:t>
            </a:r>
            <a:r>
              <a:rPr lang="el-GR" dirty="0"/>
              <a:t> ← A[i]  </a:t>
            </a:r>
          </a:p>
          <a:p>
            <a:r>
              <a:rPr lang="el-GR" dirty="0"/>
              <a:t>    A[i] ← ____(3)____  </a:t>
            </a:r>
          </a:p>
          <a:p>
            <a:r>
              <a:rPr lang="el-GR" dirty="0"/>
              <a:t>    A[</a:t>
            </a:r>
            <a:r>
              <a:rPr lang="el-GR" dirty="0" err="1"/>
              <a:t>max</a:t>
            </a:r>
            <a:r>
              <a:rPr lang="el-GR" dirty="0"/>
              <a:t>] ← ____(4)____  </a:t>
            </a:r>
          </a:p>
          <a:p>
            <a:r>
              <a:rPr lang="el-GR" dirty="0" err="1"/>
              <a:t>Τέλος_επανάληψης</a:t>
            </a:r>
            <a:r>
              <a:rPr lang="el-GR" dirty="0"/>
              <a:t>  </a:t>
            </a:r>
          </a:p>
          <a:p>
            <a:r>
              <a:rPr lang="el-GR" dirty="0" err="1"/>
              <a:t>Τέλος_Αλγορίθμου</a:t>
            </a:r>
            <a:endParaRPr lang="el-GR" dirty="0"/>
          </a:p>
        </p:txBody>
      </p:sp>
      <p:sp>
        <p:nvSpPr>
          <p:cNvPr id="6" name="TextBox 5">
            <a:extLst>
              <a:ext uri="{FF2B5EF4-FFF2-40B4-BE49-F238E27FC236}">
                <a16:creationId xmlns:a16="http://schemas.microsoft.com/office/drawing/2014/main" id="{A491C8AC-8C97-F22B-9D04-0165581C9F79}"/>
              </a:ext>
            </a:extLst>
          </p:cNvPr>
          <p:cNvSpPr txBox="1"/>
          <p:nvPr/>
        </p:nvSpPr>
        <p:spPr>
          <a:xfrm>
            <a:off x="9410308" y="4629834"/>
            <a:ext cx="2549540" cy="1200329"/>
          </a:xfrm>
          <a:prstGeom prst="rect">
            <a:avLst/>
          </a:prstGeom>
          <a:noFill/>
        </p:spPr>
        <p:txBody>
          <a:bodyPr wrap="square">
            <a:spAutoFit/>
          </a:bodyPr>
          <a:lstStyle/>
          <a:p>
            <a:pPr marL="342900" indent="-342900">
              <a:buFont typeface="+mj-lt"/>
              <a:buAutoNum type="arabicPeriod"/>
            </a:pPr>
            <a:r>
              <a:rPr lang="pt-BR" dirty="0"/>
              <a:t>Ν – 1</a:t>
            </a:r>
            <a:endParaRPr lang="el-GR" dirty="0"/>
          </a:p>
          <a:p>
            <a:pPr marL="342900" indent="-342900">
              <a:buFont typeface="+mj-lt"/>
              <a:buAutoNum type="arabicPeriod"/>
            </a:pPr>
            <a:r>
              <a:rPr lang="pt-BR" dirty="0"/>
              <a:t>A[j]&gt;A[max]</a:t>
            </a:r>
            <a:endParaRPr lang="el-GR" dirty="0"/>
          </a:p>
          <a:p>
            <a:pPr marL="342900" indent="-342900">
              <a:buFont typeface="+mj-lt"/>
              <a:buAutoNum type="arabicPeriod"/>
            </a:pPr>
            <a:r>
              <a:rPr lang="pt-BR" dirty="0"/>
              <a:t>A[max]</a:t>
            </a:r>
            <a:endParaRPr lang="el-GR" dirty="0"/>
          </a:p>
          <a:p>
            <a:pPr marL="342900" indent="-342900">
              <a:buFont typeface="+mj-lt"/>
              <a:buAutoNum type="arabicPeriod"/>
            </a:pPr>
            <a:r>
              <a:rPr lang="pt-BR" dirty="0"/>
              <a:t>temp</a:t>
            </a:r>
            <a:endParaRPr lang="el-GR" dirty="0"/>
          </a:p>
        </p:txBody>
      </p:sp>
      <p:sp>
        <p:nvSpPr>
          <p:cNvPr id="10" name="TextBox 9">
            <a:extLst>
              <a:ext uri="{FF2B5EF4-FFF2-40B4-BE49-F238E27FC236}">
                <a16:creationId xmlns:a16="http://schemas.microsoft.com/office/drawing/2014/main" id="{29D986A7-7769-4879-BAD7-FFE27EF9EFDE}"/>
              </a:ext>
            </a:extLst>
          </p:cNvPr>
          <p:cNvSpPr txBox="1"/>
          <p:nvPr/>
        </p:nvSpPr>
        <p:spPr>
          <a:xfrm>
            <a:off x="4228091" y="4629834"/>
            <a:ext cx="1616527" cy="1754326"/>
          </a:xfrm>
          <a:prstGeom prst="rect">
            <a:avLst/>
          </a:prstGeom>
          <a:noFill/>
        </p:spPr>
        <p:txBody>
          <a:bodyPr wrap="square">
            <a:spAutoFit/>
          </a:bodyPr>
          <a:lstStyle/>
          <a:p>
            <a:pPr marL="342900" indent="-342900">
              <a:buFont typeface="+mj-lt"/>
              <a:buAutoNum type="arabicPeriod"/>
            </a:pPr>
            <a:r>
              <a:rPr lang="el-GR" dirty="0"/>
              <a:t>Ν – 1</a:t>
            </a:r>
          </a:p>
          <a:p>
            <a:pPr marL="342900" indent="-342900">
              <a:buFont typeface="+mj-lt"/>
              <a:buAutoNum type="arabicPeriod"/>
            </a:pPr>
            <a:r>
              <a:rPr lang="en-GB" dirty="0" err="1"/>
              <a:t>i</a:t>
            </a:r>
            <a:r>
              <a:rPr lang="en-GB" dirty="0"/>
              <a:t> + 1</a:t>
            </a:r>
            <a:endParaRPr lang="el-GR" dirty="0"/>
          </a:p>
          <a:p>
            <a:pPr marL="342900" indent="-342900">
              <a:buFont typeface="+mj-lt"/>
              <a:buAutoNum type="arabicPeriod"/>
            </a:pPr>
            <a:r>
              <a:rPr lang="en-GB" dirty="0"/>
              <a:t>A[j] &lt; A[min]</a:t>
            </a:r>
            <a:endParaRPr lang="el-GR" dirty="0"/>
          </a:p>
          <a:p>
            <a:pPr marL="342900" indent="-342900">
              <a:buFont typeface="+mj-lt"/>
              <a:buAutoNum type="arabicPeriod"/>
            </a:pPr>
            <a:r>
              <a:rPr lang="en-GB" dirty="0"/>
              <a:t>A[min]</a:t>
            </a:r>
            <a:endParaRPr lang="el-GR" dirty="0"/>
          </a:p>
          <a:p>
            <a:pPr marL="342900" indent="-342900">
              <a:buFont typeface="+mj-lt"/>
              <a:buAutoNum type="arabicPeriod"/>
            </a:pPr>
            <a:r>
              <a:rPr lang="en-GB" dirty="0"/>
              <a:t>temp</a:t>
            </a:r>
            <a:endParaRPr lang="el-GR" dirty="0"/>
          </a:p>
        </p:txBody>
      </p:sp>
    </p:spTree>
    <p:extLst>
      <p:ext uri="{BB962C8B-B14F-4D97-AF65-F5344CB8AC3E}">
        <p14:creationId xmlns:p14="http://schemas.microsoft.com/office/powerpoint/2010/main" val="1596721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8EE98-8B40-0573-F3B8-AAB7E8B9C0CE}"/>
              </a:ext>
            </a:extLst>
          </p:cNvPr>
          <p:cNvSpPr>
            <a:spLocks noGrp="1"/>
          </p:cNvSpPr>
          <p:nvPr>
            <p:ph type="title"/>
          </p:nvPr>
        </p:nvSpPr>
        <p:spPr/>
        <p:txBody>
          <a:bodyPr/>
          <a:lstStyle/>
          <a:p>
            <a:r>
              <a:rPr lang="el-GR" dirty="0"/>
              <a:t>πολλαπλασιασμός </a:t>
            </a:r>
            <a:r>
              <a:rPr lang="en-GB" dirty="0"/>
              <a:t>à la </a:t>
            </a:r>
            <a:r>
              <a:rPr lang="el-GR" dirty="0" err="1"/>
              <a:t>Ρώσικα</a:t>
            </a:r>
            <a:endParaRPr lang="el-GR" dirty="0"/>
          </a:p>
        </p:txBody>
      </p:sp>
      <p:sp>
        <p:nvSpPr>
          <p:cNvPr id="4" name="Footer Placeholder 3">
            <a:extLst>
              <a:ext uri="{FF2B5EF4-FFF2-40B4-BE49-F238E27FC236}">
                <a16:creationId xmlns:a16="http://schemas.microsoft.com/office/drawing/2014/main" id="{79D1FCDE-B7F9-D00F-1A53-D638A48222AF}"/>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7401C5C5-11A0-8DC9-AEEC-991BDDB01278}"/>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
        <p:nvSpPr>
          <p:cNvPr id="7" name="TextBox 6">
            <a:extLst>
              <a:ext uri="{FF2B5EF4-FFF2-40B4-BE49-F238E27FC236}">
                <a16:creationId xmlns:a16="http://schemas.microsoft.com/office/drawing/2014/main" id="{E4F08603-F24D-DAF5-116C-8818668BBAC6}"/>
              </a:ext>
            </a:extLst>
          </p:cNvPr>
          <p:cNvSpPr txBox="1"/>
          <p:nvPr/>
        </p:nvSpPr>
        <p:spPr>
          <a:xfrm>
            <a:off x="304783" y="1264555"/>
            <a:ext cx="6094428" cy="1600438"/>
          </a:xfrm>
          <a:prstGeom prst="rect">
            <a:avLst/>
          </a:prstGeom>
          <a:noFill/>
        </p:spPr>
        <p:txBody>
          <a:bodyPr wrap="square">
            <a:spAutoFit/>
          </a:bodyPr>
          <a:lstStyle/>
          <a:p>
            <a:pPr marL="285750" indent="-285750">
              <a:buFont typeface="Arial" panose="020B0604020202020204" pitchFamily="34" charset="0"/>
              <a:buChar char="•"/>
            </a:pPr>
            <a:r>
              <a:rPr lang="el-GR" sz="1400" dirty="0"/>
              <a:t>είναι μια μέθοδος πολλαπλασιασμού δύο αριθμών, βασισμένη στη διαίρεση και τον διπλασιασμό.</a:t>
            </a:r>
          </a:p>
          <a:p>
            <a:pPr marL="285750" indent="-285750">
              <a:buFont typeface="Arial" panose="020B0604020202020204" pitchFamily="34" charset="0"/>
              <a:buChar char="•"/>
            </a:pPr>
            <a:r>
              <a:rPr lang="el-GR" sz="1400" dirty="0"/>
              <a:t> Επαναλαμβανόμενη διαίρεση του πρώτου αριθμού δια 2 (ακέραια)</a:t>
            </a:r>
          </a:p>
          <a:p>
            <a:pPr marL="285750" indent="-285750">
              <a:buFont typeface="Arial" panose="020B0604020202020204" pitchFamily="34" charset="0"/>
              <a:buChar char="•"/>
            </a:pPr>
            <a:r>
              <a:rPr lang="el-GR" sz="1400" dirty="0"/>
              <a:t>Επαναλαμβανόμενο διπλασιασμό του δεύτερου αριθμού </a:t>
            </a:r>
          </a:p>
          <a:p>
            <a:pPr marL="285750" indent="-285750">
              <a:buFont typeface="Arial" panose="020B0604020202020204" pitchFamily="34" charset="0"/>
              <a:buChar char="•"/>
            </a:pPr>
            <a:r>
              <a:rPr lang="el-GR" sz="1400" dirty="0"/>
              <a:t>Αν ο πρώτος αριθμός είναι μονός, προστίθεται ο αντίστοιχος δεύτερος αριθμός στο άθροισμα</a:t>
            </a:r>
          </a:p>
        </p:txBody>
      </p:sp>
      <p:sp>
        <p:nvSpPr>
          <p:cNvPr id="9" name="TextBox 8">
            <a:extLst>
              <a:ext uri="{FF2B5EF4-FFF2-40B4-BE49-F238E27FC236}">
                <a16:creationId xmlns:a16="http://schemas.microsoft.com/office/drawing/2014/main" id="{0B887402-2B72-CEB5-70EF-1A2A4C8E3648}"/>
              </a:ext>
            </a:extLst>
          </p:cNvPr>
          <p:cNvSpPr txBox="1"/>
          <p:nvPr/>
        </p:nvSpPr>
        <p:spPr>
          <a:xfrm>
            <a:off x="1180708" y="3084613"/>
            <a:ext cx="6094428" cy="3416320"/>
          </a:xfrm>
          <a:prstGeom prst="rect">
            <a:avLst/>
          </a:prstGeom>
          <a:noFill/>
        </p:spPr>
        <p:txBody>
          <a:bodyPr wrap="square">
            <a:spAutoFit/>
          </a:bodyPr>
          <a:lstStyle/>
          <a:p>
            <a:r>
              <a:rPr lang="el-GR" dirty="0"/>
              <a:t>Αλγόριθμος </a:t>
            </a:r>
            <a:r>
              <a:rPr lang="el-GR" dirty="0" err="1"/>
              <a:t>Ρωσικός_Πολλαπλασιασμός</a:t>
            </a:r>
            <a:r>
              <a:rPr lang="el-GR" dirty="0"/>
              <a:t>  </a:t>
            </a:r>
          </a:p>
          <a:p>
            <a:r>
              <a:rPr lang="el-GR" dirty="0"/>
              <a:t>Διάβασε x, y  </a:t>
            </a:r>
          </a:p>
          <a:p>
            <a:r>
              <a:rPr lang="el-GR" dirty="0"/>
              <a:t>π ← 0  </a:t>
            </a:r>
          </a:p>
          <a:p>
            <a:r>
              <a:rPr lang="el-GR" dirty="0"/>
              <a:t>Όσο x &gt; 0 επανάλαβε  </a:t>
            </a:r>
          </a:p>
          <a:p>
            <a:r>
              <a:rPr lang="el-GR" dirty="0"/>
              <a:t>    Αν ____(1)____ τότε  </a:t>
            </a:r>
          </a:p>
          <a:p>
            <a:r>
              <a:rPr lang="el-GR" dirty="0"/>
              <a:t>        π ← π + ____(2)____  </a:t>
            </a:r>
          </a:p>
          <a:p>
            <a:r>
              <a:rPr lang="el-GR" dirty="0"/>
              <a:t>    </a:t>
            </a:r>
            <a:r>
              <a:rPr lang="el-GR" dirty="0" err="1"/>
              <a:t>Τέλος_αν</a:t>
            </a:r>
            <a:r>
              <a:rPr lang="el-GR" dirty="0"/>
              <a:t>  </a:t>
            </a:r>
          </a:p>
          <a:p>
            <a:r>
              <a:rPr lang="el-GR" dirty="0"/>
              <a:t>    x ← ____(3)____  </a:t>
            </a:r>
          </a:p>
          <a:p>
            <a:r>
              <a:rPr lang="el-GR" dirty="0"/>
              <a:t>    y ← ____(4)____  </a:t>
            </a:r>
          </a:p>
          <a:p>
            <a:r>
              <a:rPr lang="el-GR" dirty="0" err="1"/>
              <a:t>Τέλος_επανάληψης</a:t>
            </a:r>
            <a:r>
              <a:rPr lang="el-GR" dirty="0"/>
              <a:t>  </a:t>
            </a:r>
          </a:p>
          <a:p>
            <a:r>
              <a:rPr lang="el-GR" dirty="0"/>
              <a:t>Εμφάνισε ____(5)____  </a:t>
            </a:r>
          </a:p>
          <a:p>
            <a:r>
              <a:rPr lang="el-GR" dirty="0" err="1"/>
              <a:t>Τέλος_Αλγορίθμου</a:t>
            </a:r>
            <a:endParaRPr lang="el-GR" dirty="0"/>
          </a:p>
        </p:txBody>
      </p:sp>
    </p:spTree>
    <p:extLst>
      <p:ext uri="{BB962C8B-B14F-4D97-AF65-F5344CB8AC3E}">
        <p14:creationId xmlns:p14="http://schemas.microsoft.com/office/powerpoint/2010/main" val="421901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6B7CD-7541-8962-06E6-3020A94549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6020F5-B2E6-49CA-B78E-3611565016DC}"/>
              </a:ext>
            </a:extLst>
          </p:cNvPr>
          <p:cNvSpPr>
            <a:spLocks noGrp="1"/>
          </p:cNvSpPr>
          <p:nvPr>
            <p:ph type="title"/>
          </p:nvPr>
        </p:nvSpPr>
        <p:spPr/>
        <p:txBody>
          <a:bodyPr/>
          <a:lstStyle/>
          <a:p>
            <a:r>
              <a:rPr lang="el-GR" dirty="0"/>
              <a:t>πολλαπλασιασμός </a:t>
            </a:r>
            <a:r>
              <a:rPr lang="en-GB" dirty="0"/>
              <a:t>à la </a:t>
            </a:r>
            <a:r>
              <a:rPr lang="el-GR" dirty="0" err="1"/>
              <a:t>Ρώσικα</a:t>
            </a:r>
            <a:endParaRPr lang="el-GR" dirty="0"/>
          </a:p>
        </p:txBody>
      </p:sp>
      <p:sp>
        <p:nvSpPr>
          <p:cNvPr id="4" name="Footer Placeholder 3">
            <a:extLst>
              <a:ext uri="{FF2B5EF4-FFF2-40B4-BE49-F238E27FC236}">
                <a16:creationId xmlns:a16="http://schemas.microsoft.com/office/drawing/2014/main" id="{65510B39-9440-3420-B1CA-E17F30C9E121}"/>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14DDFD01-485E-E3F4-A04C-186524B2B3E6}"/>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
        <p:nvSpPr>
          <p:cNvPr id="7" name="TextBox 6">
            <a:extLst>
              <a:ext uri="{FF2B5EF4-FFF2-40B4-BE49-F238E27FC236}">
                <a16:creationId xmlns:a16="http://schemas.microsoft.com/office/drawing/2014/main" id="{7C1DC03A-ED1A-5761-2E83-3B39888D1391}"/>
              </a:ext>
            </a:extLst>
          </p:cNvPr>
          <p:cNvSpPr txBox="1"/>
          <p:nvPr/>
        </p:nvSpPr>
        <p:spPr>
          <a:xfrm>
            <a:off x="304783" y="1264555"/>
            <a:ext cx="6094428" cy="1600438"/>
          </a:xfrm>
          <a:prstGeom prst="rect">
            <a:avLst/>
          </a:prstGeom>
          <a:noFill/>
        </p:spPr>
        <p:txBody>
          <a:bodyPr wrap="square">
            <a:spAutoFit/>
          </a:bodyPr>
          <a:lstStyle/>
          <a:p>
            <a:pPr marL="285750" indent="-285750">
              <a:buFont typeface="Arial" panose="020B0604020202020204" pitchFamily="34" charset="0"/>
              <a:buChar char="•"/>
            </a:pPr>
            <a:r>
              <a:rPr lang="el-GR" sz="1400" dirty="0"/>
              <a:t>είναι μια μέθοδος πολλαπλασιασμού δύο αριθμών, βασισμένη στη διαίρεση και τον διπλασιασμό.</a:t>
            </a:r>
          </a:p>
          <a:p>
            <a:pPr marL="285750" indent="-285750">
              <a:buFont typeface="Arial" panose="020B0604020202020204" pitchFamily="34" charset="0"/>
              <a:buChar char="•"/>
            </a:pPr>
            <a:r>
              <a:rPr lang="el-GR" sz="1400" dirty="0"/>
              <a:t> Επαναλαμβανόμενη διαίρεση του πρώτου αριθμού δια 2 (ακέραια)</a:t>
            </a:r>
          </a:p>
          <a:p>
            <a:pPr marL="285750" indent="-285750">
              <a:buFont typeface="Arial" panose="020B0604020202020204" pitchFamily="34" charset="0"/>
              <a:buChar char="•"/>
            </a:pPr>
            <a:r>
              <a:rPr lang="el-GR" sz="1400" dirty="0"/>
              <a:t>Επαναλαμβανόμενο διπλασιασμό του δεύτερου αριθμού </a:t>
            </a:r>
          </a:p>
          <a:p>
            <a:pPr marL="285750" indent="-285750">
              <a:buFont typeface="Arial" panose="020B0604020202020204" pitchFamily="34" charset="0"/>
              <a:buChar char="•"/>
            </a:pPr>
            <a:r>
              <a:rPr lang="el-GR" sz="1400" dirty="0"/>
              <a:t>Αν ο πρώτος αριθμός είναι μονός, προστίθεται ο αντίστοιχος δεύτερος αριθμός στο άθροισμα</a:t>
            </a:r>
          </a:p>
        </p:txBody>
      </p:sp>
      <p:sp>
        <p:nvSpPr>
          <p:cNvPr id="9" name="TextBox 8">
            <a:extLst>
              <a:ext uri="{FF2B5EF4-FFF2-40B4-BE49-F238E27FC236}">
                <a16:creationId xmlns:a16="http://schemas.microsoft.com/office/drawing/2014/main" id="{12C69256-9541-05B1-7A33-FFDF0B3A10F3}"/>
              </a:ext>
            </a:extLst>
          </p:cNvPr>
          <p:cNvSpPr txBox="1"/>
          <p:nvPr/>
        </p:nvSpPr>
        <p:spPr>
          <a:xfrm>
            <a:off x="1180708" y="3084613"/>
            <a:ext cx="6094428" cy="3416320"/>
          </a:xfrm>
          <a:prstGeom prst="rect">
            <a:avLst/>
          </a:prstGeom>
          <a:noFill/>
        </p:spPr>
        <p:txBody>
          <a:bodyPr wrap="square">
            <a:spAutoFit/>
          </a:bodyPr>
          <a:lstStyle/>
          <a:p>
            <a:r>
              <a:rPr lang="el-GR" dirty="0"/>
              <a:t>Αλγόριθμος </a:t>
            </a:r>
            <a:r>
              <a:rPr lang="el-GR" dirty="0" err="1"/>
              <a:t>Ρωσικός_Πολλαπλασιασμός</a:t>
            </a:r>
            <a:r>
              <a:rPr lang="el-GR" dirty="0"/>
              <a:t>  </a:t>
            </a:r>
          </a:p>
          <a:p>
            <a:r>
              <a:rPr lang="el-GR" dirty="0"/>
              <a:t>Διάβασε x, y  </a:t>
            </a:r>
          </a:p>
          <a:p>
            <a:r>
              <a:rPr lang="el-GR" dirty="0"/>
              <a:t>π ← 0  </a:t>
            </a:r>
          </a:p>
          <a:p>
            <a:r>
              <a:rPr lang="el-GR" dirty="0"/>
              <a:t>Όσο x &gt; 0 επανάλαβε  </a:t>
            </a:r>
          </a:p>
          <a:p>
            <a:r>
              <a:rPr lang="el-GR" dirty="0"/>
              <a:t>    Αν ____(1)____ τότε  </a:t>
            </a:r>
          </a:p>
          <a:p>
            <a:r>
              <a:rPr lang="el-GR" dirty="0"/>
              <a:t>        π ← π + ____(2)____  </a:t>
            </a:r>
          </a:p>
          <a:p>
            <a:r>
              <a:rPr lang="el-GR" dirty="0"/>
              <a:t>    </a:t>
            </a:r>
            <a:r>
              <a:rPr lang="el-GR" dirty="0" err="1"/>
              <a:t>Τέλος_αν</a:t>
            </a:r>
            <a:r>
              <a:rPr lang="el-GR" dirty="0"/>
              <a:t>  </a:t>
            </a:r>
          </a:p>
          <a:p>
            <a:r>
              <a:rPr lang="el-GR" dirty="0"/>
              <a:t>    x ← ____(3)____  </a:t>
            </a:r>
          </a:p>
          <a:p>
            <a:r>
              <a:rPr lang="el-GR" dirty="0"/>
              <a:t>    y ← ____(4)____  </a:t>
            </a:r>
          </a:p>
          <a:p>
            <a:r>
              <a:rPr lang="el-GR" dirty="0" err="1"/>
              <a:t>Τέλος_επανάληψης</a:t>
            </a:r>
            <a:r>
              <a:rPr lang="el-GR" dirty="0"/>
              <a:t>  </a:t>
            </a:r>
          </a:p>
          <a:p>
            <a:r>
              <a:rPr lang="el-GR" dirty="0"/>
              <a:t>Εμφάνισε ____(5)____  </a:t>
            </a:r>
          </a:p>
          <a:p>
            <a:r>
              <a:rPr lang="el-GR" dirty="0" err="1"/>
              <a:t>Τέλος_Αλγορίθμου</a:t>
            </a:r>
            <a:endParaRPr lang="el-GR" dirty="0"/>
          </a:p>
        </p:txBody>
      </p:sp>
      <p:sp>
        <p:nvSpPr>
          <p:cNvPr id="3" name="TextBox 2">
            <a:extLst>
              <a:ext uri="{FF2B5EF4-FFF2-40B4-BE49-F238E27FC236}">
                <a16:creationId xmlns:a16="http://schemas.microsoft.com/office/drawing/2014/main" id="{9AF73C0E-0ACD-BD8C-B520-FAF7AEA9D420}"/>
              </a:ext>
            </a:extLst>
          </p:cNvPr>
          <p:cNvSpPr txBox="1"/>
          <p:nvPr/>
        </p:nvSpPr>
        <p:spPr>
          <a:xfrm>
            <a:off x="5422770" y="4043255"/>
            <a:ext cx="2684281" cy="1477328"/>
          </a:xfrm>
          <a:prstGeom prst="rect">
            <a:avLst/>
          </a:prstGeom>
          <a:noFill/>
        </p:spPr>
        <p:txBody>
          <a:bodyPr wrap="square">
            <a:spAutoFit/>
          </a:bodyPr>
          <a:lstStyle/>
          <a:p>
            <a:pPr marL="342900" indent="-342900">
              <a:buFont typeface="+mj-lt"/>
              <a:buAutoNum type="arabicPeriod"/>
            </a:pPr>
            <a:r>
              <a:rPr lang="es-ES" dirty="0"/>
              <a:t>x MOD 2 = 1</a:t>
            </a:r>
            <a:endParaRPr lang="el-GR" dirty="0"/>
          </a:p>
          <a:p>
            <a:pPr marL="342900" indent="-342900">
              <a:buFont typeface="+mj-lt"/>
              <a:buAutoNum type="arabicPeriod"/>
            </a:pPr>
            <a:r>
              <a:rPr lang="es-ES" dirty="0"/>
              <a:t>Y</a:t>
            </a:r>
            <a:endParaRPr lang="el-GR" dirty="0"/>
          </a:p>
          <a:p>
            <a:pPr marL="342900" indent="-342900">
              <a:buFont typeface="+mj-lt"/>
              <a:buAutoNum type="arabicPeriod"/>
            </a:pPr>
            <a:r>
              <a:rPr lang="es-ES" dirty="0"/>
              <a:t>x DIV 2</a:t>
            </a:r>
            <a:endParaRPr lang="el-GR" dirty="0"/>
          </a:p>
          <a:p>
            <a:pPr marL="342900" indent="-342900">
              <a:buFont typeface="+mj-lt"/>
              <a:buAutoNum type="arabicPeriod"/>
            </a:pPr>
            <a:r>
              <a:rPr lang="es-ES" dirty="0"/>
              <a:t>y * 2</a:t>
            </a:r>
            <a:endParaRPr lang="el-GR" dirty="0"/>
          </a:p>
          <a:p>
            <a:pPr marL="342900" indent="-342900">
              <a:buFont typeface="+mj-lt"/>
              <a:buAutoNum type="arabicPeriod"/>
            </a:pPr>
            <a:r>
              <a:rPr lang="es-ES" dirty="0"/>
              <a:t>π</a:t>
            </a:r>
            <a:endParaRPr lang="el-GR" dirty="0"/>
          </a:p>
        </p:txBody>
      </p:sp>
    </p:spTree>
    <p:extLst>
      <p:ext uri="{BB962C8B-B14F-4D97-AF65-F5344CB8AC3E}">
        <p14:creationId xmlns:p14="http://schemas.microsoft.com/office/powerpoint/2010/main" val="1250757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06E58-05B7-CD51-7F23-D6BF33B2CB92}"/>
              </a:ext>
            </a:extLst>
          </p:cNvPr>
          <p:cNvSpPr>
            <a:spLocks noGrp="1"/>
          </p:cNvSpPr>
          <p:nvPr>
            <p:ph type="title"/>
          </p:nvPr>
        </p:nvSpPr>
        <p:spPr>
          <a:xfrm>
            <a:off x="1734533" y="624110"/>
            <a:ext cx="9770080" cy="1204690"/>
          </a:xfrm>
        </p:spPr>
        <p:txBody>
          <a:bodyPr>
            <a:normAutofit fontScale="90000"/>
          </a:bodyPr>
          <a:lstStyle/>
          <a:p>
            <a:r>
              <a:rPr lang="el-GR" dirty="0"/>
              <a:t>ταξινόμησης με </a:t>
            </a:r>
            <a:r>
              <a:rPr lang="el-GR" dirty="0" err="1"/>
              <a:t>εισαγωγή:</a:t>
            </a:r>
            <a:r>
              <a:rPr lang="el-GR" sz="1600" dirty="0" err="1"/>
              <a:t>Η</a:t>
            </a:r>
            <a:r>
              <a:rPr lang="el-GR" sz="1600" dirty="0"/>
              <a:t> μέθοδος </a:t>
            </a:r>
            <a:r>
              <a:rPr lang="el-GR" sz="1600" b="1" dirty="0"/>
              <a:t>ταξινόμησης με εισαγωγή</a:t>
            </a:r>
            <a:r>
              <a:rPr lang="el-GR" sz="1600" dirty="0"/>
              <a:t> (</a:t>
            </a:r>
            <a:r>
              <a:rPr lang="el-GR" sz="1600" dirty="0" err="1"/>
              <a:t>insertion</a:t>
            </a:r>
            <a:r>
              <a:rPr lang="el-GR" sz="1600" dirty="0"/>
              <a:t> </a:t>
            </a:r>
            <a:r>
              <a:rPr lang="el-GR" sz="1600" dirty="0" err="1"/>
              <a:t>sort</a:t>
            </a:r>
            <a:r>
              <a:rPr lang="el-GR" sz="1600" dirty="0"/>
              <a:t>) ταξινομεί έναν πίνακα εισάγοντας κάθε στοιχείο στη σωστή θέση μέσα στα ήδη ταξινομημένα στοιχεία. Στην αρχή θεωρούμε ότι το πρώτο στοιχείο είναι ήδη ταξινομημένο. Στη συνέχεια, για κάθε στοιχείο από τη δεύτερη θέση και μετά, το συγκρίνουμε με τα προηγούμενα και το εισάγουμε στη σωστή του θέση.</a:t>
            </a:r>
            <a:br>
              <a:rPr lang="el-GR" sz="1600" dirty="0"/>
            </a:br>
            <a:endParaRPr lang="el-GR" dirty="0"/>
          </a:p>
        </p:txBody>
      </p:sp>
      <p:sp>
        <p:nvSpPr>
          <p:cNvPr id="5" name="Slide Number Placeholder 4">
            <a:extLst>
              <a:ext uri="{FF2B5EF4-FFF2-40B4-BE49-F238E27FC236}">
                <a16:creationId xmlns:a16="http://schemas.microsoft.com/office/drawing/2014/main" id="{8F852137-17A9-64B5-C720-B9137D483CF2}"/>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
        <p:nvSpPr>
          <p:cNvPr id="9" name="TextBox 8">
            <a:extLst>
              <a:ext uri="{FF2B5EF4-FFF2-40B4-BE49-F238E27FC236}">
                <a16:creationId xmlns:a16="http://schemas.microsoft.com/office/drawing/2014/main" id="{3399D70D-E2F8-122A-894B-07802666F88C}"/>
              </a:ext>
            </a:extLst>
          </p:cNvPr>
          <p:cNvSpPr txBox="1"/>
          <p:nvPr/>
        </p:nvSpPr>
        <p:spPr>
          <a:xfrm>
            <a:off x="1223351" y="2983486"/>
            <a:ext cx="4649547" cy="3139321"/>
          </a:xfrm>
          <a:prstGeom prst="rect">
            <a:avLst/>
          </a:prstGeom>
          <a:noFill/>
        </p:spPr>
        <p:txBody>
          <a:bodyPr wrap="square">
            <a:spAutoFit/>
          </a:bodyPr>
          <a:lstStyle/>
          <a:p>
            <a:r>
              <a:rPr lang="el-GR" dirty="0"/>
              <a:t>Αλγόριθμος Εισαγωγή  </a:t>
            </a:r>
          </a:p>
          <a:p>
            <a:r>
              <a:rPr lang="el-GR" dirty="0"/>
              <a:t>Για i από 2 μέχρι Ν  </a:t>
            </a:r>
          </a:p>
          <a:p>
            <a:r>
              <a:rPr lang="el-GR" dirty="0"/>
              <a:t>    </a:t>
            </a:r>
            <a:r>
              <a:rPr lang="el-GR" dirty="0" err="1"/>
              <a:t>key</a:t>
            </a:r>
            <a:r>
              <a:rPr lang="el-GR" dirty="0"/>
              <a:t> ← A[i]  </a:t>
            </a:r>
          </a:p>
          <a:p>
            <a:r>
              <a:rPr lang="el-GR" dirty="0"/>
              <a:t>    j ← i - 1  </a:t>
            </a:r>
          </a:p>
          <a:p>
            <a:r>
              <a:rPr lang="el-GR" dirty="0"/>
              <a:t>    Όσο j &gt; 0 και ____(1)____ επανάλαβε  </a:t>
            </a:r>
          </a:p>
          <a:p>
            <a:r>
              <a:rPr lang="el-GR" dirty="0"/>
              <a:t>        A[j+1] ← ____(2)____  </a:t>
            </a:r>
          </a:p>
          <a:p>
            <a:r>
              <a:rPr lang="el-GR" dirty="0"/>
              <a:t>        j ← ____(3)____  </a:t>
            </a:r>
          </a:p>
          <a:p>
            <a:r>
              <a:rPr lang="el-GR" dirty="0"/>
              <a:t>    </a:t>
            </a:r>
            <a:r>
              <a:rPr lang="el-GR" dirty="0" err="1"/>
              <a:t>Τέλος_επανάληψης</a:t>
            </a:r>
            <a:r>
              <a:rPr lang="el-GR" dirty="0"/>
              <a:t>  </a:t>
            </a:r>
          </a:p>
          <a:p>
            <a:r>
              <a:rPr lang="el-GR" dirty="0"/>
              <a:t>    A[____(4)____] ← ____(5)____  </a:t>
            </a:r>
          </a:p>
          <a:p>
            <a:r>
              <a:rPr lang="el-GR" dirty="0" err="1"/>
              <a:t>Τέλος_επανάληψης</a:t>
            </a:r>
            <a:r>
              <a:rPr lang="el-GR" dirty="0"/>
              <a:t>  </a:t>
            </a:r>
          </a:p>
          <a:p>
            <a:r>
              <a:rPr lang="el-GR" dirty="0" err="1"/>
              <a:t>Τέλος_Αλγορίθμου</a:t>
            </a:r>
            <a:endParaRPr lang="el-GR" dirty="0"/>
          </a:p>
        </p:txBody>
      </p:sp>
      <p:sp>
        <p:nvSpPr>
          <p:cNvPr id="11" name="TextBox 10">
            <a:extLst>
              <a:ext uri="{FF2B5EF4-FFF2-40B4-BE49-F238E27FC236}">
                <a16:creationId xmlns:a16="http://schemas.microsoft.com/office/drawing/2014/main" id="{AF3ACAC4-8F7C-53AF-02A7-145B31B4A7F6}"/>
              </a:ext>
            </a:extLst>
          </p:cNvPr>
          <p:cNvSpPr txBox="1"/>
          <p:nvPr/>
        </p:nvSpPr>
        <p:spPr>
          <a:xfrm>
            <a:off x="525145" y="1944478"/>
            <a:ext cx="6094428" cy="923330"/>
          </a:xfrm>
          <a:prstGeom prst="rect">
            <a:avLst/>
          </a:prstGeom>
          <a:noFill/>
        </p:spPr>
        <p:txBody>
          <a:bodyPr wrap="square">
            <a:spAutoFit/>
          </a:bodyPr>
          <a:lstStyle/>
          <a:p>
            <a:r>
              <a:rPr lang="el-GR" dirty="0"/>
              <a:t>Να συμπληρώσετε τα κενά στον παρακάτω αλγόριθμο ώστε να υλοποιεί σωστά την ταξινόμηση με εισαγωγή </a:t>
            </a:r>
            <a:r>
              <a:rPr lang="el-GR" b="1" dirty="0"/>
              <a:t>σε αύξουσα σειρά</a:t>
            </a:r>
            <a:r>
              <a:rPr lang="el-GR" dirty="0"/>
              <a:t>.</a:t>
            </a:r>
          </a:p>
        </p:txBody>
      </p:sp>
    </p:spTree>
    <p:extLst>
      <p:ext uri="{BB962C8B-B14F-4D97-AF65-F5344CB8AC3E}">
        <p14:creationId xmlns:p14="http://schemas.microsoft.com/office/powerpoint/2010/main" val="2555317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09C4F-17C0-53F8-3DBE-BE36498D59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CCD74-93B2-5ED1-7E0A-DAB24FAD7680}"/>
              </a:ext>
            </a:extLst>
          </p:cNvPr>
          <p:cNvSpPr>
            <a:spLocks noGrp="1"/>
          </p:cNvSpPr>
          <p:nvPr>
            <p:ph type="title"/>
          </p:nvPr>
        </p:nvSpPr>
        <p:spPr>
          <a:xfrm>
            <a:off x="1734533" y="624110"/>
            <a:ext cx="9770080" cy="1204690"/>
          </a:xfrm>
        </p:spPr>
        <p:txBody>
          <a:bodyPr>
            <a:normAutofit fontScale="90000"/>
          </a:bodyPr>
          <a:lstStyle/>
          <a:p>
            <a:r>
              <a:rPr lang="el-GR" dirty="0"/>
              <a:t>ταξινόμησης με </a:t>
            </a:r>
            <a:r>
              <a:rPr lang="el-GR" dirty="0" err="1"/>
              <a:t>εισαγωγή:</a:t>
            </a:r>
            <a:r>
              <a:rPr lang="el-GR" sz="1600" dirty="0" err="1"/>
              <a:t>Η</a:t>
            </a:r>
            <a:r>
              <a:rPr lang="el-GR" sz="1600" dirty="0"/>
              <a:t> μέθοδος </a:t>
            </a:r>
            <a:r>
              <a:rPr lang="el-GR" sz="1600" b="1" dirty="0"/>
              <a:t>ταξινόμησης με εισαγωγή</a:t>
            </a:r>
            <a:r>
              <a:rPr lang="el-GR" sz="1600" dirty="0"/>
              <a:t> (</a:t>
            </a:r>
            <a:r>
              <a:rPr lang="el-GR" sz="1600" dirty="0" err="1"/>
              <a:t>insertion</a:t>
            </a:r>
            <a:r>
              <a:rPr lang="el-GR" sz="1600" dirty="0"/>
              <a:t> </a:t>
            </a:r>
            <a:r>
              <a:rPr lang="el-GR" sz="1600" dirty="0" err="1"/>
              <a:t>sort</a:t>
            </a:r>
            <a:r>
              <a:rPr lang="el-GR" sz="1600" dirty="0"/>
              <a:t>) ταξινομεί έναν πίνακα εισάγοντας κάθε στοιχείο στη σωστή θέση μέσα στα ήδη ταξινομημένα στοιχεία. Στην αρχή θεωρούμε ότι το πρώτο στοιχείο είναι ήδη ταξινομημένο. Στη συνέχεια, για κάθε στοιχείο από τη δεύτερη θέση και μετά, το συγκρίνουμε με τα προηγούμενα και το εισάγουμε στη σωστή του θέση.</a:t>
            </a:r>
            <a:br>
              <a:rPr lang="el-GR" sz="1600" dirty="0"/>
            </a:br>
            <a:endParaRPr lang="el-GR" dirty="0"/>
          </a:p>
        </p:txBody>
      </p:sp>
      <p:sp>
        <p:nvSpPr>
          <p:cNvPr id="5" name="Slide Number Placeholder 4">
            <a:extLst>
              <a:ext uri="{FF2B5EF4-FFF2-40B4-BE49-F238E27FC236}">
                <a16:creationId xmlns:a16="http://schemas.microsoft.com/office/drawing/2014/main" id="{3107AC51-42AC-11BB-C04C-9D75DB2C1C0A}"/>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
        <p:nvSpPr>
          <p:cNvPr id="9" name="TextBox 8">
            <a:extLst>
              <a:ext uri="{FF2B5EF4-FFF2-40B4-BE49-F238E27FC236}">
                <a16:creationId xmlns:a16="http://schemas.microsoft.com/office/drawing/2014/main" id="{849A9322-74CA-9D27-A3A4-E2AC6DFA813F}"/>
              </a:ext>
            </a:extLst>
          </p:cNvPr>
          <p:cNvSpPr txBox="1"/>
          <p:nvPr/>
        </p:nvSpPr>
        <p:spPr>
          <a:xfrm>
            <a:off x="1223351" y="2983486"/>
            <a:ext cx="4649547" cy="3139321"/>
          </a:xfrm>
          <a:prstGeom prst="rect">
            <a:avLst/>
          </a:prstGeom>
          <a:noFill/>
        </p:spPr>
        <p:txBody>
          <a:bodyPr wrap="square">
            <a:spAutoFit/>
          </a:bodyPr>
          <a:lstStyle/>
          <a:p>
            <a:r>
              <a:rPr lang="el-GR" dirty="0"/>
              <a:t>Αλγόριθμος Εισαγωγή  </a:t>
            </a:r>
          </a:p>
          <a:p>
            <a:r>
              <a:rPr lang="el-GR" dirty="0"/>
              <a:t>Για i από 2 μέχρι Ν  </a:t>
            </a:r>
          </a:p>
          <a:p>
            <a:r>
              <a:rPr lang="el-GR" dirty="0"/>
              <a:t>    </a:t>
            </a:r>
            <a:r>
              <a:rPr lang="el-GR" dirty="0" err="1"/>
              <a:t>key</a:t>
            </a:r>
            <a:r>
              <a:rPr lang="el-GR" dirty="0"/>
              <a:t> ← A[i]  </a:t>
            </a:r>
          </a:p>
          <a:p>
            <a:r>
              <a:rPr lang="el-GR" dirty="0"/>
              <a:t>    j ← i - 1  </a:t>
            </a:r>
          </a:p>
          <a:p>
            <a:r>
              <a:rPr lang="el-GR" dirty="0"/>
              <a:t>    Όσο j &gt; 0 και ____(1)____ επανάλαβε  </a:t>
            </a:r>
          </a:p>
          <a:p>
            <a:r>
              <a:rPr lang="el-GR" dirty="0"/>
              <a:t>        A[j+1] ← ____(2)____  </a:t>
            </a:r>
          </a:p>
          <a:p>
            <a:r>
              <a:rPr lang="el-GR" dirty="0"/>
              <a:t>        j ← ____(3)____  </a:t>
            </a:r>
          </a:p>
          <a:p>
            <a:r>
              <a:rPr lang="el-GR" dirty="0"/>
              <a:t>    </a:t>
            </a:r>
            <a:r>
              <a:rPr lang="el-GR" dirty="0" err="1"/>
              <a:t>Τέλος_επανάληψης</a:t>
            </a:r>
            <a:r>
              <a:rPr lang="el-GR" dirty="0"/>
              <a:t>  </a:t>
            </a:r>
          </a:p>
          <a:p>
            <a:r>
              <a:rPr lang="el-GR" dirty="0"/>
              <a:t>    A[____(4)____] ← ____(5)____  </a:t>
            </a:r>
          </a:p>
          <a:p>
            <a:r>
              <a:rPr lang="el-GR" dirty="0" err="1"/>
              <a:t>Τέλος_επανάληψης</a:t>
            </a:r>
            <a:r>
              <a:rPr lang="el-GR" dirty="0"/>
              <a:t>  </a:t>
            </a:r>
          </a:p>
          <a:p>
            <a:r>
              <a:rPr lang="el-GR" dirty="0" err="1"/>
              <a:t>Τέλος_Αλγορίθμου</a:t>
            </a:r>
            <a:endParaRPr lang="el-GR" dirty="0"/>
          </a:p>
        </p:txBody>
      </p:sp>
      <p:sp>
        <p:nvSpPr>
          <p:cNvPr id="11" name="TextBox 10">
            <a:extLst>
              <a:ext uri="{FF2B5EF4-FFF2-40B4-BE49-F238E27FC236}">
                <a16:creationId xmlns:a16="http://schemas.microsoft.com/office/drawing/2014/main" id="{450C0426-6B9E-57D3-77CB-422B58BE936D}"/>
              </a:ext>
            </a:extLst>
          </p:cNvPr>
          <p:cNvSpPr txBox="1"/>
          <p:nvPr/>
        </p:nvSpPr>
        <p:spPr>
          <a:xfrm>
            <a:off x="525145" y="1944478"/>
            <a:ext cx="6094428" cy="923330"/>
          </a:xfrm>
          <a:prstGeom prst="rect">
            <a:avLst/>
          </a:prstGeom>
          <a:noFill/>
        </p:spPr>
        <p:txBody>
          <a:bodyPr wrap="square">
            <a:spAutoFit/>
          </a:bodyPr>
          <a:lstStyle/>
          <a:p>
            <a:r>
              <a:rPr lang="el-GR" dirty="0"/>
              <a:t>Να συμπληρώσετε τα κενά στον παρακάτω αλγόριθμο ώστε να υλοποιεί σωστά την ταξινόμηση με εισαγωγή </a:t>
            </a:r>
            <a:r>
              <a:rPr lang="el-GR" b="1" dirty="0"/>
              <a:t>σε αύξουσα σειρά</a:t>
            </a:r>
            <a:r>
              <a:rPr lang="el-GR" dirty="0"/>
              <a:t>.</a:t>
            </a:r>
          </a:p>
        </p:txBody>
      </p:sp>
      <p:sp>
        <p:nvSpPr>
          <p:cNvPr id="13" name="TextBox 12">
            <a:extLst>
              <a:ext uri="{FF2B5EF4-FFF2-40B4-BE49-F238E27FC236}">
                <a16:creationId xmlns:a16="http://schemas.microsoft.com/office/drawing/2014/main" id="{83F36A17-AAB4-4568-A0CE-2B9E47D1F893}"/>
              </a:ext>
            </a:extLst>
          </p:cNvPr>
          <p:cNvSpPr txBox="1"/>
          <p:nvPr/>
        </p:nvSpPr>
        <p:spPr>
          <a:xfrm>
            <a:off x="4972239" y="4756562"/>
            <a:ext cx="1647334" cy="1477328"/>
          </a:xfrm>
          <a:prstGeom prst="rect">
            <a:avLst/>
          </a:prstGeom>
          <a:noFill/>
        </p:spPr>
        <p:txBody>
          <a:bodyPr wrap="square">
            <a:spAutoFit/>
          </a:bodyPr>
          <a:lstStyle/>
          <a:p>
            <a:pPr marL="342900" indent="-342900">
              <a:buFont typeface="+mj-lt"/>
              <a:buAutoNum type="arabicPeriod"/>
            </a:pPr>
            <a:r>
              <a:rPr lang="en-US" dirty="0"/>
              <a:t>A[j] &gt; key</a:t>
            </a:r>
            <a:endParaRPr lang="el-GR" dirty="0"/>
          </a:p>
          <a:p>
            <a:pPr marL="342900" indent="-342900">
              <a:buFont typeface="+mj-lt"/>
              <a:buAutoNum type="arabicPeriod"/>
            </a:pPr>
            <a:r>
              <a:rPr lang="en-US" dirty="0"/>
              <a:t>A[j]</a:t>
            </a:r>
            <a:endParaRPr lang="el-GR" dirty="0"/>
          </a:p>
          <a:p>
            <a:pPr marL="342900" indent="-342900">
              <a:buFont typeface="+mj-lt"/>
              <a:buAutoNum type="arabicPeriod"/>
            </a:pPr>
            <a:r>
              <a:rPr lang="en-US" dirty="0"/>
              <a:t>j – 1</a:t>
            </a:r>
            <a:endParaRPr lang="el-GR" dirty="0"/>
          </a:p>
          <a:p>
            <a:pPr marL="342900" indent="-342900">
              <a:buFont typeface="+mj-lt"/>
              <a:buAutoNum type="arabicPeriod"/>
            </a:pPr>
            <a:r>
              <a:rPr lang="en-US" dirty="0"/>
              <a:t>j + 1</a:t>
            </a:r>
            <a:endParaRPr lang="el-GR" dirty="0"/>
          </a:p>
          <a:p>
            <a:pPr marL="342900" indent="-342900">
              <a:buFont typeface="+mj-lt"/>
              <a:buAutoNum type="arabicPeriod"/>
            </a:pPr>
            <a:r>
              <a:rPr lang="en-US" dirty="0"/>
              <a:t>key</a:t>
            </a:r>
            <a:endParaRPr lang="el-GR" dirty="0"/>
          </a:p>
        </p:txBody>
      </p:sp>
    </p:spTree>
    <p:extLst>
      <p:ext uri="{BB962C8B-B14F-4D97-AF65-F5344CB8AC3E}">
        <p14:creationId xmlns:p14="http://schemas.microsoft.com/office/powerpoint/2010/main" val="2239984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CD7D2-3710-DBEF-1E59-6257AA067E78}"/>
              </a:ext>
            </a:extLst>
          </p:cNvPr>
          <p:cNvSpPr>
            <a:spLocks noGrp="1"/>
          </p:cNvSpPr>
          <p:nvPr>
            <p:ph type="title"/>
          </p:nvPr>
        </p:nvSpPr>
        <p:spPr/>
        <p:txBody>
          <a:bodyPr/>
          <a:lstStyle/>
          <a:p>
            <a:r>
              <a:rPr lang="el-GR" dirty="0"/>
              <a:t>Παραλλαγή – Απλή </a:t>
            </a:r>
            <a:r>
              <a:rPr lang="en-GB" dirty="0"/>
              <a:t>Bubble Sort</a:t>
            </a:r>
            <a:endParaRPr lang="el-GR" dirty="0"/>
          </a:p>
        </p:txBody>
      </p:sp>
      <p:sp>
        <p:nvSpPr>
          <p:cNvPr id="3" name="Content Placeholder 2">
            <a:extLst>
              <a:ext uri="{FF2B5EF4-FFF2-40B4-BE49-F238E27FC236}">
                <a16:creationId xmlns:a16="http://schemas.microsoft.com/office/drawing/2014/main" id="{50C846EC-6997-ABC6-CAF2-CCD48F3C0EB0}"/>
              </a:ext>
            </a:extLst>
          </p:cNvPr>
          <p:cNvSpPr>
            <a:spLocks noGrp="1"/>
          </p:cNvSpPr>
          <p:nvPr>
            <p:ph idx="1"/>
          </p:nvPr>
        </p:nvSpPr>
        <p:spPr/>
        <p:txBody>
          <a:bodyPr/>
          <a:lstStyle/>
          <a:p>
            <a:pPr marL="0" indent="0">
              <a:buNone/>
            </a:pPr>
            <a:r>
              <a:rPr lang="el-GR" dirty="0"/>
              <a:t>ΓΙΑ </a:t>
            </a:r>
            <a:r>
              <a:rPr lang="en-GB" dirty="0" err="1"/>
              <a:t>i</a:t>
            </a:r>
            <a:r>
              <a:rPr lang="en-GB" dirty="0"/>
              <a:t> </a:t>
            </a:r>
            <a:r>
              <a:rPr lang="el-GR" dirty="0"/>
              <a:t>ΑΠΟ 1 ΜΕΧΡΙ ____1____</a:t>
            </a:r>
          </a:p>
          <a:p>
            <a:pPr marL="0" indent="0">
              <a:buNone/>
            </a:pPr>
            <a:r>
              <a:rPr lang="el-GR" dirty="0"/>
              <a:t>  ΓΙΑ </a:t>
            </a:r>
            <a:r>
              <a:rPr lang="en-GB" dirty="0"/>
              <a:t>j </a:t>
            </a:r>
            <a:r>
              <a:rPr lang="el-GR" dirty="0"/>
              <a:t>ΑΠΟ 1 ΜΕΧΡΙ ____2____</a:t>
            </a:r>
          </a:p>
          <a:p>
            <a:pPr marL="0" indent="0">
              <a:buNone/>
            </a:pPr>
            <a:r>
              <a:rPr lang="el-GR" dirty="0"/>
              <a:t>    ΑΝ Πίνακας[</a:t>
            </a:r>
            <a:r>
              <a:rPr lang="en-GB" dirty="0"/>
              <a:t>j] &gt; </a:t>
            </a:r>
            <a:r>
              <a:rPr lang="el-GR" dirty="0"/>
              <a:t>Πίνακας[</a:t>
            </a:r>
            <a:r>
              <a:rPr lang="en-GB" dirty="0"/>
              <a:t>j+1] </a:t>
            </a:r>
            <a:r>
              <a:rPr lang="el-GR" dirty="0"/>
              <a:t>ΤΟΤΕ</a:t>
            </a:r>
          </a:p>
          <a:p>
            <a:pPr marL="0" indent="0">
              <a:buNone/>
            </a:pPr>
            <a:r>
              <a:rPr lang="el-GR" dirty="0"/>
              <a:t>      </a:t>
            </a:r>
            <a:r>
              <a:rPr lang="en-GB" dirty="0"/>
              <a:t>temp &lt;- </a:t>
            </a:r>
            <a:r>
              <a:rPr lang="el-GR" dirty="0"/>
              <a:t>Πίνακας[</a:t>
            </a:r>
            <a:r>
              <a:rPr lang="en-GB" dirty="0"/>
              <a:t>j]</a:t>
            </a:r>
          </a:p>
          <a:p>
            <a:pPr marL="0" indent="0">
              <a:buNone/>
            </a:pPr>
            <a:r>
              <a:rPr lang="en-GB" dirty="0"/>
              <a:t>      </a:t>
            </a:r>
            <a:r>
              <a:rPr lang="el-GR" dirty="0"/>
              <a:t>Πίνακας[</a:t>
            </a:r>
            <a:r>
              <a:rPr lang="en-GB" dirty="0"/>
              <a:t>j] &lt;- ____3____</a:t>
            </a:r>
          </a:p>
          <a:p>
            <a:pPr marL="0" indent="0">
              <a:buNone/>
            </a:pPr>
            <a:r>
              <a:rPr lang="en-GB" dirty="0"/>
              <a:t>      </a:t>
            </a:r>
            <a:r>
              <a:rPr lang="el-GR" dirty="0"/>
              <a:t>Πίνακας[</a:t>
            </a:r>
            <a:r>
              <a:rPr lang="en-GB" dirty="0"/>
              <a:t>j+1] &lt;- ____4____</a:t>
            </a:r>
          </a:p>
          <a:p>
            <a:pPr marL="0" indent="0">
              <a:buNone/>
            </a:pPr>
            <a:r>
              <a:rPr lang="en-GB" dirty="0"/>
              <a:t>    </a:t>
            </a:r>
            <a:r>
              <a:rPr lang="el-GR" dirty="0"/>
              <a:t>ΤΕΛΟΣ_ΑΝ</a:t>
            </a:r>
          </a:p>
          <a:p>
            <a:pPr marL="0" indent="0">
              <a:buNone/>
            </a:pPr>
            <a:r>
              <a:rPr lang="el-GR" dirty="0"/>
              <a:t>  ΤΕΛΟΣ_ΕΠΑΝΑΛΗΨΗΣ</a:t>
            </a:r>
          </a:p>
          <a:p>
            <a:pPr marL="0" indent="0">
              <a:buNone/>
            </a:pPr>
            <a:r>
              <a:rPr lang="el-GR" dirty="0"/>
              <a:t>ΤΕΛΟΣ_ΕΠΑΝΑΛΗΨΗΣ</a:t>
            </a:r>
          </a:p>
        </p:txBody>
      </p:sp>
      <p:sp>
        <p:nvSpPr>
          <p:cNvPr id="4" name="Footer Placeholder 3">
            <a:extLst>
              <a:ext uri="{FF2B5EF4-FFF2-40B4-BE49-F238E27FC236}">
                <a16:creationId xmlns:a16="http://schemas.microsoft.com/office/drawing/2014/main" id="{49AFC12D-045D-05E4-62D4-D45D7FC15302}"/>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77035974-9F93-E769-D360-BBD80BBDB332}"/>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413914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A09DD-232F-8C67-0D52-B3BEB3465488}"/>
              </a:ext>
            </a:extLst>
          </p:cNvPr>
          <p:cNvSpPr>
            <a:spLocks noGrp="1"/>
          </p:cNvSpPr>
          <p:nvPr>
            <p:ph type="title"/>
          </p:nvPr>
        </p:nvSpPr>
        <p:spPr>
          <a:xfrm>
            <a:off x="1744514" y="329899"/>
            <a:ext cx="9690200" cy="1913680"/>
          </a:xfrm>
        </p:spPr>
        <p:txBody>
          <a:bodyPr>
            <a:normAutofit/>
          </a:bodyPr>
          <a:lstStyle/>
          <a:p>
            <a:r>
              <a:rPr lang="el-GR" dirty="0"/>
              <a:t>Μέγιστος Κοινός Διαιρέτης (Μ.Κ.Δ.) </a:t>
            </a:r>
            <a:r>
              <a:rPr lang="el-GR" sz="1600" dirty="0"/>
              <a:t>δύο φυσικών αριθμών είναι ο μεγαλύτερος αριθμός που τους διαιρεί και τους δύο ακριβώς. </a:t>
            </a:r>
            <a:br>
              <a:rPr lang="el-GR" sz="1600" dirty="0"/>
            </a:br>
            <a:r>
              <a:rPr lang="el-GR" sz="1600" dirty="0"/>
              <a:t>- Ξεκινάμε από τον μικρότερο από τους δύο αριθμούς.</a:t>
            </a:r>
            <a:br>
              <a:rPr lang="el-GR" sz="1600" dirty="0"/>
            </a:br>
            <a:r>
              <a:rPr lang="el-GR" sz="1600" dirty="0"/>
              <a:t>- Ελέγχουμε αν διαιρεί και τους δύο αριθμούς</a:t>
            </a:r>
            <a:br>
              <a:rPr lang="el-GR" sz="1600" dirty="0"/>
            </a:br>
            <a:r>
              <a:rPr lang="el-GR" sz="1600" dirty="0"/>
              <a:t>- Αν ναι, τότε είναι ο Μ.Κ.Δ.</a:t>
            </a:r>
            <a:br>
              <a:rPr lang="el-GR" sz="1600" dirty="0"/>
            </a:br>
            <a:r>
              <a:rPr lang="el-GR" sz="1600" dirty="0"/>
              <a:t>- Αν όχι, μειώνουμε κατά 1 και επαναλαμβάνουμε.</a:t>
            </a:r>
            <a:endParaRPr lang="el-GR" dirty="0"/>
          </a:p>
        </p:txBody>
      </p:sp>
      <p:sp>
        <p:nvSpPr>
          <p:cNvPr id="5" name="Slide Number Placeholder 4">
            <a:extLst>
              <a:ext uri="{FF2B5EF4-FFF2-40B4-BE49-F238E27FC236}">
                <a16:creationId xmlns:a16="http://schemas.microsoft.com/office/drawing/2014/main" id="{34C0C025-ADF7-639E-78A0-AE0F698BC079}"/>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
        <p:nvSpPr>
          <p:cNvPr id="7" name="TextBox 6">
            <a:extLst>
              <a:ext uri="{FF2B5EF4-FFF2-40B4-BE49-F238E27FC236}">
                <a16:creationId xmlns:a16="http://schemas.microsoft.com/office/drawing/2014/main" id="{A0090E23-C08D-172F-22E3-10CD26FC329D}"/>
              </a:ext>
            </a:extLst>
          </p:cNvPr>
          <p:cNvSpPr txBox="1"/>
          <p:nvPr/>
        </p:nvSpPr>
        <p:spPr>
          <a:xfrm>
            <a:off x="531812" y="2238201"/>
            <a:ext cx="9517161" cy="369332"/>
          </a:xfrm>
          <a:prstGeom prst="rect">
            <a:avLst/>
          </a:prstGeom>
          <a:noFill/>
        </p:spPr>
        <p:txBody>
          <a:bodyPr wrap="square">
            <a:spAutoFit/>
          </a:bodyPr>
          <a:lstStyle/>
          <a:p>
            <a:r>
              <a:rPr lang="el-GR" dirty="0"/>
              <a:t>Συμπληρώστε τα 4 κενά στον παρακάτω αλγόριθμο που υλοποιεί αυτήν τη μέθοδο:</a:t>
            </a:r>
          </a:p>
        </p:txBody>
      </p:sp>
      <p:sp>
        <p:nvSpPr>
          <p:cNvPr id="9" name="TextBox 8">
            <a:extLst>
              <a:ext uri="{FF2B5EF4-FFF2-40B4-BE49-F238E27FC236}">
                <a16:creationId xmlns:a16="http://schemas.microsoft.com/office/drawing/2014/main" id="{0255A7E2-A0E7-2F0C-BEFB-D1B1F85F7543}"/>
              </a:ext>
            </a:extLst>
          </p:cNvPr>
          <p:cNvSpPr txBox="1"/>
          <p:nvPr/>
        </p:nvSpPr>
        <p:spPr>
          <a:xfrm>
            <a:off x="1543847" y="2607533"/>
            <a:ext cx="6365224" cy="3970318"/>
          </a:xfrm>
          <a:prstGeom prst="rect">
            <a:avLst/>
          </a:prstGeom>
          <a:noFill/>
        </p:spPr>
        <p:txBody>
          <a:bodyPr wrap="square">
            <a:spAutoFit/>
          </a:bodyPr>
          <a:lstStyle/>
          <a:p>
            <a:r>
              <a:rPr lang="el-GR" dirty="0"/>
              <a:t>Αλγόριθμος ΜΚΔ</a:t>
            </a:r>
          </a:p>
          <a:p>
            <a:r>
              <a:rPr lang="el-GR" dirty="0"/>
              <a:t>Διάβασε α, β  </a:t>
            </a:r>
          </a:p>
          <a:p>
            <a:r>
              <a:rPr lang="el-GR" dirty="0"/>
              <a:t>Αν α &lt; β τότε  </a:t>
            </a:r>
          </a:p>
          <a:p>
            <a:r>
              <a:rPr lang="el-GR" dirty="0"/>
              <a:t>    </a:t>
            </a:r>
            <a:r>
              <a:rPr lang="el-GR" dirty="0" err="1"/>
              <a:t>min</a:t>
            </a:r>
            <a:r>
              <a:rPr lang="el-GR" dirty="0"/>
              <a:t> ← ____(1)____  </a:t>
            </a:r>
          </a:p>
          <a:p>
            <a:r>
              <a:rPr lang="el-GR" dirty="0"/>
              <a:t>Αλλιώς  </a:t>
            </a:r>
          </a:p>
          <a:p>
            <a:r>
              <a:rPr lang="el-GR" dirty="0"/>
              <a:t>    </a:t>
            </a:r>
            <a:r>
              <a:rPr lang="el-GR" dirty="0" err="1"/>
              <a:t>min</a:t>
            </a:r>
            <a:r>
              <a:rPr lang="el-GR" dirty="0"/>
              <a:t> ← ____(2)____  </a:t>
            </a:r>
          </a:p>
          <a:p>
            <a:r>
              <a:rPr lang="el-GR" dirty="0" err="1"/>
              <a:t>Τέλος_αν</a:t>
            </a:r>
            <a:r>
              <a:rPr lang="el-GR" dirty="0"/>
              <a:t>  </a:t>
            </a:r>
          </a:p>
          <a:p>
            <a:r>
              <a:rPr lang="el-GR" dirty="0"/>
              <a:t>Για i από </a:t>
            </a:r>
            <a:r>
              <a:rPr lang="el-GR" dirty="0" err="1"/>
              <a:t>min</a:t>
            </a:r>
            <a:r>
              <a:rPr lang="el-GR" dirty="0"/>
              <a:t> μέχρι 1 </a:t>
            </a:r>
            <a:r>
              <a:rPr lang="el-GR" dirty="0" err="1"/>
              <a:t>με_βήμα</a:t>
            </a:r>
            <a:r>
              <a:rPr lang="el-GR" dirty="0"/>
              <a:t> -1  </a:t>
            </a:r>
          </a:p>
          <a:p>
            <a:r>
              <a:rPr lang="el-GR" dirty="0"/>
              <a:t>    Αν ____(3)____ και ____(4)____ τότε  </a:t>
            </a:r>
          </a:p>
          <a:p>
            <a:r>
              <a:rPr lang="el-GR" dirty="0"/>
              <a:t>        ΜΚΔ ← i  </a:t>
            </a:r>
          </a:p>
          <a:p>
            <a:r>
              <a:rPr lang="el-GR" dirty="0"/>
              <a:t>    </a:t>
            </a:r>
            <a:r>
              <a:rPr lang="el-GR" dirty="0" err="1"/>
              <a:t>Τέλος_αν</a:t>
            </a:r>
            <a:r>
              <a:rPr lang="el-GR" dirty="0"/>
              <a:t>  </a:t>
            </a:r>
          </a:p>
          <a:p>
            <a:r>
              <a:rPr lang="el-GR" dirty="0" err="1"/>
              <a:t>Τέλος_επανάληψης</a:t>
            </a:r>
            <a:r>
              <a:rPr lang="el-GR" dirty="0"/>
              <a:t>  </a:t>
            </a:r>
          </a:p>
          <a:p>
            <a:r>
              <a:rPr lang="el-GR" dirty="0"/>
              <a:t>Εμφάνισε ΜΚΔ  </a:t>
            </a:r>
          </a:p>
          <a:p>
            <a:r>
              <a:rPr lang="el-GR" dirty="0" err="1"/>
              <a:t>Τέλος_Αλγορίθμου</a:t>
            </a:r>
            <a:endParaRPr lang="el-GR" dirty="0"/>
          </a:p>
        </p:txBody>
      </p:sp>
    </p:spTree>
    <p:extLst>
      <p:ext uri="{BB962C8B-B14F-4D97-AF65-F5344CB8AC3E}">
        <p14:creationId xmlns:p14="http://schemas.microsoft.com/office/powerpoint/2010/main" val="2589247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CF5F3-ABCD-84E7-1E3A-A350DC0A5B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4C6114-AF54-698E-DD1F-6AD6E9ECFA81}"/>
              </a:ext>
            </a:extLst>
          </p:cNvPr>
          <p:cNvSpPr>
            <a:spLocks noGrp="1"/>
          </p:cNvSpPr>
          <p:nvPr>
            <p:ph type="title"/>
          </p:nvPr>
        </p:nvSpPr>
        <p:spPr>
          <a:xfrm>
            <a:off x="1744514" y="329899"/>
            <a:ext cx="9690200" cy="1913680"/>
          </a:xfrm>
        </p:spPr>
        <p:txBody>
          <a:bodyPr>
            <a:normAutofit/>
          </a:bodyPr>
          <a:lstStyle/>
          <a:p>
            <a:r>
              <a:rPr lang="el-GR" dirty="0"/>
              <a:t>Μέγιστος Κοινός Διαιρέτης (Μ.Κ.Δ.) </a:t>
            </a:r>
            <a:r>
              <a:rPr lang="el-GR" sz="1600" dirty="0"/>
              <a:t>δύο φυσικών αριθμών είναι ο μεγαλύτερος αριθμός που τους διαιρεί και τους δύο ακριβώς. </a:t>
            </a:r>
            <a:br>
              <a:rPr lang="el-GR" sz="1600" dirty="0"/>
            </a:br>
            <a:r>
              <a:rPr lang="el-GR" sz="1600" dirty="0"/>
              <a:t>- Ξεκινάμε από τον μικρότερο από τους δύο αριθμούς.</a:t>
            </a:r>
            <a:br>
              <a:rPr lang="el-GR" sz="1600" dirty="0"/>
            </a:br>
            <a:r>
              <a:rPr lang="el-GR" sz="1600" dirty="0"/>
              <a:t>- Ελέγχουμε αν διαιρεί και τους δύο αριθμούς</a:t>
            </a:r>
            <a:br>
              <a:rPr lang="el-GR" sz="1600" dirty="0"/>
            </a:br>
            <a:r>
              <a:rPr lang="el-GR" sz="1600" dirty="0"/>
              <a:t>- Αν ναι, τότε είναι ο Μ.Κ.Δ.</a:t>
            </a:r>
            <a:br>
              <a:rPr lang="el-GR" sz="1600" dirty="0"/>
            </a:br>
            <a:r>
              <a:rPr lang="el-GR" sz="1600" dirty="0"/>
              <a:t>- Αν όχι, μειώνουμε κατά 1 και επαναλαμβάνουμε.</a:t>
            </a:r>
            <a:endParaRPr lang="el-GR" dirty="0"/>
          </a:p>
        </p:txBody>
      </p:sp>
      <p:sp>
        <p:nvSpPr>
          <p:cNvPr id="5" name="Slide Number Placeholder 4">
            <a:extLst>
              <a:ext uri="{FF2B5EF4-FFF2-40B4-BE49-F238E27FC236}">
                <a16:creationId xmlns:a16="http://schemas.microsoft.com/office/drawing/2014/main" id="{42D04AE8-E765-5E0E-83A0-3EAA8037070C}"/>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
        <p:nvSpPr>
          <p:cNvPr id="7" name="TextBox 6">
            <a:extLst>
              <a:ext uri="{FF2B5EF4-FFF2-40B4-BE49-F238E27FC236}">
                <a16:creationId xmlns:a16="http://schemas.microsoft.com/office/drawing/2014/main" id="{CD5E736B-04CE-2851-946B-D94889F9FFD4}"/>
              </a:ext>
            </a:extLst>
          </p:cNvPr>
          <p:cNvSpPr txBox="1"/>
          <p:nvPr/>
        </p:nvSpPr>
        <p:spPr>
          <a:xfrm>
            <a:off x="531812" y="2238201"/>
            <a:ext cx="9517161" cy="369332"/>
          </a:xfrm>
          <a:prstGeom prst="rect">
            <a:avLst/>
          </a:prstGeom>
          <a:noFill/>
        </p:spPr>
        <p:txBody>
          <a:bodyPr wrap="square">
            <a:spAutoFit/>
          </a:bodyPr>
          <a:lstStyle/>
          <a:p>
            <a:r>
              <a:rPr lang="el-GR" dirty="0"/>
              <a:t>Συμπληρώστε τα 4 κενά στον παρακάτω αλγόριθμο που υλοποιεί αυτήν τη μέθοδο:</a:t>
            </a:r>
          </a:p>
        </p:txBody>
      </p:sp>
      <p:sp>
        <p:nvSpPr>
          <p:cNvPr id="9" name="TextBox 8">
            <a:extLst>
              <a:ext uri="{FF2B5EF4-FFF2-40B4-BE49-F238E27FC236}">
                <a16:creationId xmlns:a16="http://schemas.microsoft.com/office/drawing/2014/main" id="{E3379CEA-0D7B-866D-9C97-3F6C61935725}"/>
              </a:ext>
            </a:extLst>
          </p:cNvPr>
          <p:cNvSpPr txBox="1"/>
          <p:nvPr/>
        </p:nvSpPr>
        <p:spPr>
          <a:xfrm>
            <a:off x="1543847" y="2607533"/>
            <a:ext cx="6365224" cy="3970318"/>
          </a:xfrm>
          <a:prstGeom prst="rect">
            <a:avLst/>
          </a:prstGeom>
          <a:noFill/>
        </p:spPr>
        <p:txBody>
          <a:bodyPr wrap="square">
            <a:spAutoFit/>
          </a:bodyPr>
          <a:lstStyle/>
          <a:p>
            <a:r>
              <a:rPr lang="el-GR" dirty="0"/>
              <a:t>Αλγόριθμος ΜΚΔ</a:t>
            </a:r>
          </a:p>
          <a:p>
            <a:r>
              <a:rPr lang="el-GR" dirty="0"/>
              <a:t>Διάβασε α, β  </a:t>
            </a:r>
          </a:p>
          <a:p>
            <a:r>
              <a:rPr lang="el-GR" dirty="0"/>
              <a:t>Αν α &lt; β τότε  </a:t>
            </a:r>
          </a:p>
          <a:p>
            <a:r>
              <a:rPr lang="el-GR" dirty="0"/>
              <a:t>    </a:t>
            </a:r>
            <a:r>
              <a:rPr lang="el-GR" dirty="0" err="1"/>
              <a:t>min</a:t>
            </a:r>
            <a:r>
              <a:rPr lang="el-GR" dirty="0"/>
              <a:t> ← ____(1)____  </a:t>
            </a:r>
          </a:p>
          <a:p>
            <a:r>
              <a:rPr lang="el-GR" dirty="0"/>
              <a:t>Αλλιώς  </a:t>
            </a:r>
          </a:p>
          <a:p>
            <a:r>
              <a:rPr lang="el-GR" dirty="0"/>
              <a:t>    </a:t>
            </a:r>
            <a:r>
              <a:rPr lang="el-GR" dirty="0" err="1"/>
              <a:t>min</a:t>
            </a:r>
            <a:r>
              <a:rPr lang="el-GR" dirty="0"/>
              <a:t> ← ____(2)____  </a:t>
            </a:r>
          </a:p>
          <a:p>
            <a:r>
              <a:rPr lang="el-GR" dirty="0" err="1"/>
              <a:t>Τέλος_αν</a:t>
            </a:r>
            <a:r>
              <a:rPr lang="el-GR" dirty="0"/>
              <a:t>  </a:t>
            </a:r>
          </a:p>
          <a:p>
            <a:r>
              <a:rPr lang="el-GR" dirty="0"/>
              <a:t>Για i από </a:t>
            </a:r>
            <a:r>
              <a:rPr lang="el-GR" dirty="0" err="1"/>
              <a:t>min</a:t>
            </a:r>
            <a:r>
              <a:rPr lang="el-GR" dirty="0"/>
              <a:t> μέχρι 1 </a:t>
            </a:r>
            <a:r>
              <a:rPr lang="el-GR" dirty="0" err="1"/>
              <a:t>με_βήμα</a:t>
            </a:r>
            <a:r>
              <a:rPr lang="el-GR" dirty="0"/>
              <a:t> -1  </a:t>
            </a:r>
          </a:p>
          <a:p>
            <a:r>
              <a:rPr lang="el-GR" dirty="0"/>
              <a:t>    Αν ____(3)____ και ____(4)____ τότε  </a:t>
            </a:r>
          </a:p>
          <a:p>
            <a:r>
              <a:rPr lang="el-GR" dirty="0"/>
              <a:t>        ΜΚΔ ← i  </a:t>
            </a:r>
          </a:p>
          <a:p>
            <a:r>
              <a:rPr lang="el-GR" dirty="0"/>
              <a:t>    </a:t>
            </a:r>
            <a:r>
              <a:rPr lang="el-GR" dirty="0" err="1"/>
              <a:t>Τέλος_αν</a:t>
            </a:r>
            <a:r>
              <a:rPr lang="el-GR" dirty="0"/>
              <a:t>  </a:t>
            </a:r>
          </a:p>
          <a:p>
            <a:r>
              <a:rPr lang="el-GR" dirty="0" err="1"/>
              <a:t>Τέλος_επανάληψης</a:t>
            </a:r>
            <a:r>
              <a:rPr lang="el-GR" dirty="0"/>
              <a:t>  </a:t>
            </a:r>
          </a:p>
          <a:p>
            <a:r>
              <a:rPr lang="el-GR" dirty="0"/>
              <a:t>Εμφάνισε ΜΚΔ  </a:t>
            </a:r>
          </a:p>
          <a:p>
            <a:r>
              <a:rPr lang="el-GR" dirty="0" err="1"/>
              <a:t>Τέλος_Αλγορίθμου</a:t>
            </a:r>
            <a:endParaRPr lang="el-GR" dirty="0"/>
          </a:p>
        </p:txBody>
      </p:sp>
      <p:sp>
        <p:nvSpPr>
          <p:cNvPr id="11" name="TextBox 10">
            <a:extLst>
              <a:ext uri="{FF2B5EF4-FFF2-40B4-BE49-F238E27FC236}">
                <a16:creationId xmlns:a16="http://schemas.microsoft.com/office/drawing/2014/main" id="{5231AF72-23DA-91AF-D700-6A70253EC9A0}"/>
              </a:ext>
            </a:extLst>
          </p:cNvPr>
          <p:cNvSpPr txBox="1"/>
          <p:nvPr/>
        </p:nvSpPr>
        <p:spPr>
          <a:xfrm>
            <a:off x="5813964" y="3231037"/>
            <a:ext cx="2349648" cy="1200329"/>
          </a:xfrm>
          <a:prstGeom prst="rect">
            <a:avLst/>
          </a:prstGeom>
          <a:noFill/>
        </p:spPr>
        <p:txBody>
          <a:bodyPr wrap="square">
            <a:spAutoFit/>
          </a:bodyPr>
          <a:lstStyle/>
          <a:p>
            <a:pPr marL="342900" indent="-342900">
              <a:buFont typeface="+mj-lt"/>
              <a:buAutoNum type="arabicPeriod"/>
            </a:pPr>
            <a:r>
              <a:rPr lang="el-GR" dirty="0"/>
              <a:t>Α</a:t>
            </a:r>
          </a:p>
          <a:p>
            <a:pPr marL="342900" indent="-342900">
              <a:buFont typeface="+mj-lt"/>
              <a:buAutoNum type="arabicPeriod"/>
            </a:pPr>
            <a:r>
              <a:rPr lang="el-GR" dirty="0"/>
              <a:t>Β</a:t>
            </a:r>
          </a:p>
          <a:p>
            <a:pPr marL="342900" indent="-342900">
              <a:buFont typeface="+mj-lt"/>
              <a:buAutoNum type="arabicPeriod"/>
            </a:pPr>
            <a:r>
              <a:rPr lang="da-DK" dirty="0"/>
              <a:t>α MOD i = 0</a:t>
            </a:r>
            <a:endParaRPr lang="el-GR" dirty="0"/>
          </a:p>
          <a:p>
            <a:pPr marL="342900" indent="-342900">
              <a:buFont typeface="+mj-lt"/>
              <a:buAutoNum type="arabicPeriod"/>
            </a:pPr>
            <a:r>
              <a:rPr lang="da-DK" dirty="0"/>
              <a:t>β MOD i = 0</a:t>
            </a:r>
            <a:endParaRPr lang="el-GR" dirty="0"/>
          </a:p>
        </p:txBody>
      </p:sp>
    </p:spTree>
    <p:extLst>
      <p:ext uri="{BB962C8B-B14F-4D97-AF65-F5344CB8AC3E}">
        <p14:creationId xmlns:p14="http://schemas.microsoft.com/office/powerpoint/2010/main" val="767284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37CE5-FC1A-4FC3-3A64-505100F833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F28375-FAFE-EA86-6F67-7A9917CE6496}"/>
              </a:ext>
            </a:extLst>
          </p:cNvPr>
          <p:cNvSpPr>
            <a:spLocks noGrp="1"/>
          </p:cNvSpPr>
          <p:nvPr>
            <p:ph type="title"/>
          </p:nvPr>
        </p:nvSpPr>
        <p:spPr/>
        <p:txBody>
          <a:bodyPr/>
          <a:lstStyle/>
          <a:p>
            <a:r>
              <a:rPr lang="el-GR" dirty="0"/>
              <a:t>Παραλλαγή – Απλή </a:t>
            </a:r>
            <a:r>
              <a:rPr lang="en-GB" dirty="0"/>
              <a:t>Bubble Sort</a:t>
            </a:r>
            <a:endParaRPr lang="el-GR" dirty="0"/>
          </a:p>
        </p:txBody>
      </p:sp>
      <p:sp>
        <p:nvSpPr>
          <p:cNvPr id="3" name="Content Placeholder 2">
            <a:extLst>
              <a:ext uri="{FF2B5EF4-FFF2-40B4-BE49-F238E27FC236}">
                <a16:creationId xmlns:a16="http://schemas.microsoft.com/office/drawing/2014/main" id="{D9493551-C761-C8C8-BFCD-6491FA10BC52}"/>
              </a:ext>
            </a:extLst>
          </p:cNvPr>
          <p:cNvSpPr>
            <a:spLocks noGrp="1"/>
          </p:cNvSpPr>
          <p:nvPr>
            <p:ph idx="1"/>
          </p:nvPr>
        </p:nvSpPr>
        <p:spPr/>
        <p:txBody>
          <a:bodyPr/>
          <a:lstStyle/>
          <a:p>
            <a:pPr marL="0" indent="0">
              <a:buNone/>
            </a:pPr>
            <a:r>
              <a:rPr lang="el-GR" dirty="0"/>
              <a:t>ΓΙΑ </a:t>
            </a:r>
            <a:r>
              <a:rPr lang="en-GB" dirty="0" err="1"/>
              <a:t>i</a:t>
            </a:r>
            <a:r>
              <a:rPr lang="en-GB" dirty="0"/>
              <a:t> </a:t>
            </a:r>
            <a:r>
              <a:rPr lang="el-GR" dirty="0"/>
              <a:t>ΑΠΟ 1 ΜΕΧΡΙ ____1____</a:t>
            </a:r>
          </a:p>
          <a:p>
            <a:pPr marL="0" indent="0">
              <a:buNone/>
            </a:pPr>
            <a:r>
              <a:rPr lang="el-GR" dirty="0"/>
              <a:t>  ΓΙΑ </a:t>
            </a:r>
            <a:r>
              <a:rPr lang="en-GB" dirty="0"/>
              <a:t>j </a:t>
            </a:r>
            <a:r>
              <a:rPr lang="el-GR" dirty="0"/>
              <a:t>ΑΠΟ 1 ΜΕΧΡΙ ____2____</a:t>
            </a:r>
          </a:p>
          <a:p>
            <a:pPr marL="0" indent="0">
              <a:buNone/>
            </a:pPr>
            <a:r>
              <a:rPr lang="el-GR" dirty="0"/>
              <a:t>    ΑΝ Πίνακας[</a:t>
            </a:r>
            <a:r>
              <a:rPr lang="en-GB" dirty="0"/>
              <a:t>j] &gt; </a:t>
            </a:r>
            <a:r>
              <a:rPr lang="el-GR" dirty="0"/>
              <a:t>Πίνακας[</a:t>
            </a:r>
            <a:r>
              <a:rPr lang="en-GB" dirty="0"/>
              <a:t>j+1] </a:t>
            </a:r>
            <a:r>
              <a:rPr lang="el-GR" dirty="0"/>
              <a:t>ΤΟΤΕ</a:t>
            </a:r>
          </a:p>
          <a:p>
            <a:pPr marL="0" indent="0">
              <a:buNone/>
            </a:pPr>
            <a:r>
              <a:rPr lang="el-GR" dirty="0"/>
              <a:t>      </a:t>
            </a:r>
            <a:r>
              <a:rPr lang="en-GB" dirty="0"/>
              <a:t>temp &lt;- </a:t>
            </a:r>
            <a:r>
              <a:rPr lang="el-GR" dirty="0"/>
              <a:t>Πίνακας[</a:t>
            </a:r>
            <a:r>
              <a:rPr lang="en-GB" dirty="0"/>
              <a:t>j]</a:t>
            </a:r>
          </a:p>
          <a:p>
            <a:pPr marL="0" indent="0">
              <a:buNone/>
            </a:pPr>
            <a:r>
              <a:rPr lang="en-GB" dirty="0"/>
              <a:t>      </a:t>
            </a:r>
            <a:r>
              <a:rPr lang="el-GR" dirty="0"/>
              <a:t>Πίνακας[</a:t>
            </a:r>
            <a:r>
              <a:rPr lang="en-GB" dirty="0"/>
              <a:t>j] &lt;- ____3____</a:t>
            </a:r>
          </a:p>
          <a:p>
            <a:pPr marL="0" indent="0">
              <a:buNone/>
            </a:pPr>
            <a:r>
              <a:rPr lang="en-GB" dirty="0"/>
              <a:t>      </a:t>
            </a:r>
            <a:r>
              <a:rPr lang="el-GR" dirty="0"/>
              <a:t>Πίνακας[</a:t>
            </a:r>
            <a:r>
              <a:rPr lang="en-GB" dirty="0"/>
              <a:t>j+1] &lt;- ____4____</a:t>
            </a:r>
          </a:p>
          <a:p>
            <a:pPr marL="0" indent="0">
              <a:buNone/>
            </a:pPr>
            <a:r>
              <a:rPr lang="en-GB" dirty="0"/>
              <a:t>    </a:t>
            </a:r>
            <a:r>
              <a:rPr lang="el-GR" dirty="0"/>
              <a:t>ΤΕΛΟΣ_ΑΝ</a:t>
            </a:r>
          </a:p>
          <a:p>
            <a:pPr marL="0" indent="0">
              <a:buNone/>
            </a:pPr>
            <a:r>
              <a:rPr lang="el-GR" dirty="0"/>
              <a:t>  ΤΕΛΟΣ_ΕΠΑΝΑΛΗΨΗΣ</a:t>
            </a:r>
          </a:p>
          <a:p>
            <a:pPr marL="0" indent="0">
              <a:buNone/>
            </a:pPr>
            <a:r>
              <a:rPr lang="el-GR" dirty="0"/>
              <a:t>ΤΕΛΟΣ_ΕΠΑΝΑΛΗΨΗΣ</a:t>
            </a:r>
          </a:p>
        </p:txBody>
      </p:sp>
      <p:sp>
        <p:nvSpPr>
          <p:cNvPr id="4" name="Footer Placeholder 3">
            <a:extLst>
              <a:ext uri="{FF2B5EF4-FFF2-40B4-BE49-F238E27FC236}">
                <a16:creationId xmlns:a16="http://schemas.microsoft.com/office/drawing/2014/main" id="{30037001-3BE8-8710-B421-0E30BB7A37F5}"/>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E637FD4E-9E05-AC87-981A-D8B45CEB5C54}"/>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
        <p:nvSpPr>
          <p:cNvPr id="6" name="Rectangle 1">
            <a:extLst>
              <a:ext uri="{FF2B5EF4-FFF2-40B4-BE49-F238E27FC236}">
                <a16:creationId xmlns:a16="http://schemas.microsoft.com/office/drawing/2014/main" id="{7CFF6B25-A2C5-54A4-389D-DBD7C0EAF7F5}"/>
              </a:ext>
            </a:extLst>
          </p:cNvPr>
          <p:cNvSpPr>
            <a:spLocks noChangeArrowheads="1"/>
          </p:cNvSpPr>
          <p:nvPr/>
        </p:nvSpPr>
        <p:spPr bwMode="auto">
          <a:xfrm>
            <a:off x="9274340" y="4301774"/>
            <a:ext cx="179606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b="0" i="0" u="none" strike="noStrike" cap="none" normalizeH="0" baseline="0" dirty="0">
                <a:ln>
                  <a:noFill/>
                </a:ln>
                <a:solidFill>
                  <a:schemeClr val="tx1"/>
                </a:solidFill>
                <a:effectLst/>
                <a:latin typeface="Arial Unicode MS"/>
              </a:rPr>
              <a:t>Ν-1</a:t>
            </a:r>
            <a:endParaRPr kumimoji="0" lang="el-GR" altLang="el-GR" b="0" i="0" u="none" strike="noStrike" cap="none" normalizeH="0" baseline="0" dirty="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b="0" i="0" u="none" strike="noStrike" cap="none" normalizeH="0" baseline="0" dirty="0">
                <a:ln>
                  <a:noFill/>
                </a:ln>
                <a:solidFill>
                  <a:schemeClr val="tx1"/>
                </a:solidFill>
                <a:effectLst/>
                <a:latin typeface="Arial Unicode MS"/>
              </a:rPr>
              <a:t>Ν-i</a:t>
            </a:r>
            <a:endParaRPr kumimoji="0" lang="el-GR" altLang="el-GR" b="0" i="0" u="none" strike="noStrike" cap="none" normalizeH="0" baseline="0" dirty="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b="0" i="0" u="none" strike="noStrike" cap="none" normalizeH="0" baseline="0" dirty="0">
                <a:ln>
                  <a:noFill/>
                </a:ln>
                <a:solidFill>
                  <a:schemeClr val="tx1"/>
                </a:solidFill>
                <a:effectLst/>
                <a:latin typeface="Arial Unicode MS"/>
              </a:rPr>
              <a:t>Πίνακας[j+1]</a:t>
            </a:r>
            <a:endParaRPr kumimoji="0" lang="el-GR" altLang="el-GR" b="0" i="0" u="none" strike="noStrike" cap="none" normalizeH="0" baseline="0" dirty="0">
              <a:ln>
                <a:noFill/>
              </a:ln>
              <a:solidFill>
                <a:schemeClr val="tx1"/>
              </a:solidFill>
              <a:effectLst/>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b="0" i="0" u="none" strike="noStrike" cap="none" normalizeH="0" baseline="0" dirty="0" err="1">
                <a:ln>
                  <a:noFill/>
                </a:ln>
                <a:solidFill>
                  <a:schemeClr val="tx1"/>
                </a:solidFill>
                <a:effectLst/>
                <a:latin typeface="Arial Unicode MS"/>
              </a:rPr>
              <a:t>tep</a:t>
            </a:r>
            <a:endParaRPr kumimoji="0" lang="el-GR" altLang="el-GR"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26860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F0E91-0F52-197D-F8FF-9D03345FCB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006A29-37BC-0B3F-CBA6-94C35F9FD631}"/>
              </a:ext>
            </a:extLst>
          </p:cNvPr>
          <p:cNvSpPr>
            <a:spLocks noGrp="1"/>
          </p:cNvSpPr>
          <p:nvPr>
            <p:ph type="title"/>
          </p:nvPr>
        </p:nvSpPr>
        <p:spPr>
          <a:xfrm>
            <a:off x="1602557" y="624110"/>
            <a:ext cx="9902055" cy="1280890"/>
          </a:xfrm>
        </p:spPr>
        <p:txBody>
          <a:bodyPr>
            <a:normAutofit fontScale="90000"/>
          </a:bodyPr>
          <a:lstStyle/>
          <a:p>
            <a:r>
              <a:rPr lang="el-GR" dirty="0"/>
              <a:t>Παραλλαγή</a:t>
            </a:r>
            <a:r>
              <a:rPr lang="en-US" dirty="0"/>
              <a:t> bubble sort </a:t>
            </a:r>
            <a:r>
              <a:rPr lang="el-GR" dirty="0"/>
              <a:t> – ο πίνακας </a:t>
            </a:r>
            <a:r>
              <a:rPr lang="el-GR" dirty="0" err="1"/>
              <a:t>εχει</a:t>
            </a:r>
            <a:r>
              <a:rPr lang="el-GR" dirty="0"/>
              <a:t> 100 </a:t>
            </a:r>
            <a:r>
              <a:rPr lang="el-GR" dirty="0" err="1"/>
              <a:t>στοιχεια</a:t>
            </a:r>
            <a:r>
              <a:rPr lang="el-GR" dirty="0"/>
              <a:t> αλλά θέλω να ταξινομήσω τα 50 πρώτα</a:t>
            </a:r>
            <a:br>
              <a:rPr lang="el-GR" dirty="0"/>
            </a:br>
            <a:endParaRPr lang="el-GR" dirty="0"/>
          </a:p>
        </p:txBody>
      </p:sp>
      <p:sp>
        <p:nvSpPr>
          <p:cNvPr id="3" name="Content Placeholder 2">
            <a:extLst>
              <a:ext uri="{FF2B5EF4-FFF2-40B4-BE49-F238E27FC236}">
                <a16:creationId xmlns:a16="http://schemas.microsoft.com/office/drawing/2014/main" id="{DC2D070B-C9D3-58EE-660C-259AFDFDBB42}"/>
              </a:ext>
            </a:extLst>
          </p:cNvPr>
          <p:cNvSpPr>
            <a:spLocks noGrp="1"/>
          </p:cNvSpPr>
          <p:nvPr>
            <p:ph idx="1"/>
          </p:nvPr>
        </p:nvSpPr>
        <p:spPr>
          <a:xfrm>
            <a:off x="921695" y="2723310"/>
            <a:ext cx="4404449" cy="3510579"/>
          </a:xfrm>
        </p:spPr>
        <p:txBody>
          <a:bodyPr>
            <a:normAutofit lnSpcReduction="10000"/>
          </a:bodyPr>
          <a:lstStyle/>
          <a:p>
            <a:pPr marL="0" indent="0">
              <a:buNone/>
            </a:pPr>
            <a:r>
              <a:rPr lang="el-GR" dirty="0"/>
              <a:t>ΓΙΑ </a:t>
            </a:r>
            <a:r>
              <a:rPr lang="en-GB" dirty="0" err="1"/>
              <a:t>i</a:t>
            </a:r>
            <a:r>
              <a:rPr lang="en-GB" dirty="0"/>
              <a:t> </a:t>
            </a:r>
            <a:r>
              <a:rPr lang="el-GR" dirty="0"/>
              <a:t>ΑΠΟ 1 ΜΕΧΡΙ ____1____</a:t>
            </a:r>
          </a:p>
          <a:p>
            <a:pPr marL="0" indent="0">
              <a:buNone/>
            </a:pPr>
            <a:r>
              <a:rPr lang="el-GR" dirty="0"/>
              <a:t>  ΓΙΑ </a:t>
            </a:r>
            <a:r>
              <a:rPr lang="en-GB" dirty="0"/>
              <a:t>j </a:t>
            </a:r>
            <a:r>
              <a:rPr lang="el-GR" dirty="0"/>
              <a:t>ΑΠΟ 1 ΜΕΧΡΙ ____2____</a:t>
            </a:r>
          </a:p>
          <a:p>
            <a:pPr marL="0" indent="0">
              <a:buNone/>
            </a:pPr>
            <a:r>
              <a:rPr lang="el-GR" dirty="0"/>
              <a:t>    ΑΝ Πίνακας[</a:t>
            </a:r>
            <a:r>
              <a:rPr lang="en-GB" dirty="0"/>
              <a:t>j] &gt; </a:t>
            </a:r>
            <a:r>
              <a:rPr lang="el-GR" dirty="0"/>
              <a:t>Πίνακας[</a:t>
            </a:r>
            <a:r>
              <a:rPr lang="en-GB" dirty="0"/>
              <a:t>j+1] </a:t>
            </a:r>
            <a:r>
              <a:rPr lang="el-GR" dirty="0"/>
              <a:t>ΤΟΤΕ</a:t>
            </a:r>
          </a:p>
          <a:p>
            <a:pPr marL="0" indent="0">
              <a:buNone/>
            </a:pPr>
            <a:r>
              <a:rPr lang="el-GR" dirty="0"/>
              <a:t>      </a:t>
            </a:r>
            <a:r>
              <a:rPr lang="en-GB" dirty="0"/>
              <a:t>temp &lt;- </a:t>
            </a:r>
            <a:r>
              <a:rPr lang="el-GR" dirty="0"/>
              <a:t>Πίνακας[</a:t>
            </a:r>
            <a:r>
              <a:rPr lang="en-GB" dirty="0"/>
              <a:t>j]</a:t>
            </a:r>
          </a:p>
          <a:p>
            <a:pPr marL="0" indent="0">
              <a:buNone/>
            </a:pPr>
            <a:r>
              <a:rPr lang="en-GB" dirty="0"/>
              <a:t>      </a:t>
            </a:r>
            <a:r>
              <a:rPr lang="el-GR" dirty="0"/>
              <a:t>Πίνακας[</a:t>
            </a:r>
            <a:r>
              <a:rPr lang="en-GB" dirty="0"/>
              <a:t>j] &lt;- ____3____</a:t>
            </a:r>
          </a:p>
          <a:p>
            <a:pPr marL="0" indent="0">
              <a:buNone/>
            </a:pPr>
            <a:r>
              <a:rPr lang="en-GB" dirty="0"/>
              <a:t>      </a:t>
            </a:r>
            <a:r>
              <a:rPr lang="el-GR" dirty="0"/>
              <a:t>Πίνακας[</a:t>
            </a:r>
            <a:r>
              <a:rPr lang="en-GB" dirty="0"/>
              <a:t>j+1] &lt;- ____4____</a:t>
            </a:r>
          </a:p>
          <a:p>
            <a:pPr marL="0" indent="0">
              <a:buNone/>
            </a:pPr>
            <a:r>
              <a:rPr lang="en-GB" dirty="0"/>
              <a:t>    </a:t>
            </a:r>
            <a:r>
              <a:rPr lang="el-GR" dirty="0"/>
              <a:t>ΤΕΛΟΣ_ΑΝ</a:t>
            </a:r>
          </a:p>
          <a:p>
            <a:pPr marL="0" indent="0">
              <a:buNone/>
            </a:pPr>
            <a:r>
              <a:rPr lang="el-GR" dirty="0"/>
              <a:t>  ΤΕΛΟΣ_ΕΠΑΝΑΛΗΨΗΣ</a:t>
            </a:r>
          </a:p>
          <a:p>
            <a:pPr marL="0" indent="0">
              <a:buNone/>
            </a:pPr>
            <a:r>
              <a:rPr lang="el-GR" dirty="0"/>
              <a:t>ΤΕΛΟΣ_ΕΠΑΝΑΛΗΨΗΣ</a:t>
            </a:r>
          </a:p>
        </p:txBody>
      </p:sp>
      <p:sp>
        <p:nvSpPr>
          <p:cNvPr id="4" name="Footer Placeholder 3">
            <a:extLst>
              <a:ext uri="{FF2B5EF4-FFF2-40B4-BE49-F238E27FC236}">
                <a16:creationId xmlns:a16="http://schemas.microsoft.com/office/drawing/2014/main" id="{2546764C-9745-FD5A-C205-83A054D918FE}"/>
              </a:ext>
            </a:extLst>
          </p:cNvPr>
          <p:cNvSpPr>
            <a:spLocks noGrp="1"/>
          </p:cNvSpPr>
          <p:nvPr>
            <p:ph type="ftr" sz="quarter" idx="11"/>
          </p:nvPr>
        </p:nvSpPr>
        <p:spPr>
          <a:xfrm>
            <a:off x="8601075" y="6376765"/>
            <a:ext cx="3506262" cy="365125"/>
          </a:xfrm>
        </p:spPr>
        <p:txBody>
          <a:bodyPr/>
          <a:lstStyle/>
          <a:p>
            <a:r>
              <a:rPr lang="el-GR" dirty="0"/>
              <a:t>Τζήμου Δέσποινα ΠΕ86</a:t>
            </a:r>
            <a:endParaRPr lang="en-US" dirty="0"/>
          </a:p>
        </p:txBody>
      </p:sp>
      <p:sp>
        <p:nvSpPr>
          <p:cNvPr id="5" name="Slide Number Placeholder 4">
            <a:extLst>
              <a:ext uri="{FF2B5EF4-FFF2-40B4-BE49-F238E27FC236}">
                <a16:creationId xmlns:a16="http://schemas.microsoft.com/office/drawing/2014/main" id="{C5B61464-4E37-4E2B-0D67-0998422917AB}"/>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655065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8DBE7-7CCB-2EA2-DF57-3E0D7C5EDA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6921EB-1553-0267-CE7E-21BCF1A436BB}"/>
              </a:ext>
            </a:extLst>
          </p:cNvPr>
          <p:cNvSpPr>
            <a:spLocks noGrp="1"/>
          </p:cNvSpPr>
          <p:nvPr>
            <p:ph type="title"/>
          </p:nvPr>
        </p:nvSpPr>
        <p:spPr>
          <a:xfrm>
            <a:off x="1621410" y="624110"/>
            <a:ext cx="10256363" cy="1280890"/>
          </a:xfrm>
        </p:spPr>
        <p:txBody>
          <a:bodyPr>
            <a:normAutofit fontScale="90000"/>
          </a:bodyPr>
          <a:lstStyle/>
          <a:p>
            <a:r>
              <a:rPr lang="el-GR" dirty="0"/>
              <a:t>Παραλλαγή </a:t>
            </a:r>
            <a:r>
              <a:rPr lang="el-GR" dirty="0" err="1"/>
              <a:t>bubble</a:t>
            </a:r>
            <a:r>
              <a:rPr lang="el-GR" dirty="0"/>
              <a:t> </a:t>
            </a:r>
            <a:r>
              <a:rPr lang="el-GR" dirty="0" err="1"/>
              <a:t>sort</a:t>
            </a:r>
            <a:r>
              <a:rPr lang="el-GR" dirty="0"/>
              <a:t>  – ο πίνακας </a:t>
            </a:r>
            <a:r>
              <a:rPr lang="el-GR" dirty="0" err="1"/>
              <a:t>εχει</a:t>
            </a:r>
            <a:r>
              <a:rPr lang="el-GR" dirty="0"/>
              <a:t> 100 </a:t>
            </a:r>
            <a:r>
              <a:rPr lang="el-GR" dirty="0" err="1"/>
              <a:t>στοιχεια</a:t>
            </a:r>
            <a:r>
              <a:rPr lang="el-GR" dirty="0"/>
              <a:t> αλλά θέλω να ταξινομήσω τα 50 πρώτα</a:t>
            </a:r>
          </a:p>
        </p:txBody>
      </p:sp>
      <p:sp>
        <p:nvSpPr>
          <p:cNvPr id="3" name="Content Placeholder 2">
            <a:extLst>
              <a:ext uri="{FF2B5EF4-FFF2-40B4-BE49-F238E27FC236}">
                <a16:creationId xmlns:a16="http://schemas.microsoft.com/office/drawing/2014/main" id="{C24C3692-0EA5-8EE1-5E67-2A3181228BE9}"/>
              </a:ext>
            </a:extLst>
          </p:cNvPr>
          <p:cNvSpPr>
            <a:spLocks noGrp="1"/>
          </p:cNvSpPr>
          <p:nvPr>
            <p:ph idx="1"/>
          </p:nvPr>
        </p:nvSpPr>
        <p:spPr>
          <a:xfrm>
            <a:off x="921695" y="2723310"/>
            <a:ext cx="4404449" cy="3510579"/>
          </a:xfrm>
        </p:spPr>
        <p:txBody>
          <a:bodyPr>
            <a:normAutofit lnSpcReduction="10000"/>
          </a:bodyPr>
          <a:lstStyle/>
          <a:p>
            <a:pPr marL="0" indent="0">
              <a:buNone/>
            </a:pPr>
            <a:r>
              <a:rPr lang="el-GR" dirty="0"/>
              <a:t>ΓΙΑ </a:t>
            </a:r>
            <a:r>
              <a:rPr lang="en-GB" dirty="0" err="1"/>
              <a:t>i</a:t>
            </a:r>
            <a:r>
              <a:rPr lang="en-GB" dirty="0"/>
              <a:t> </a:t>
            </a:r>
            <a:r>
              <a:rPr lang="el-GR" dirty="0"/>
              <a:t>ΑΠΟ 1 ΜΕΧΡΙ ____1____</a:t>
            </a:r>
          </a:p>
          <a:p>
            <a:pPr marL="0" indent="0">
              <a:buNone/>
            </a:pPr>
            <a:r>
              <a:rPr lang="el-GR" dirty="0"/>
              <a:t>  ΓΙΑ </a:t>
            </a:r>
            <a:r>
              <a:rPr lang="en-GB" dirty="0"/>
              <a:t>j </a:t>
            </a:r>
            <a:r>
              <a:rPr lang="el-GR" dirty="0"/>
              <a:t>ΑΠΟ 1 ΜΕΧΡΙ ____2____</a:t>
            </a:r>
          </a:p>
          <a:p>
            <a:pPr marL="0" indent="0">
              <a:buNone/>
            </a:pPr>
            <a:r>
              <a:rPr lang="el-GR" dirty="0"/>
              <a:t>    ΑΝ Πίνακας[</a:t>
            </a:r>
            <a:r>
              <a:rPr lang="en-GB" dirty="0"/>
              <a:t>j] &gt; </a:t>
            </a:r>
            <a:r>
              <a:rPr lang="el-GR" dirty="0"/>
              <a:t>Πίνακας[</a:t>
            </a:r>
            <a:r>
              <a:rPr lang="en-GB" dirty="0"/>
              <a:t>j+1] </a:t>
            </a:r>
            <a:r>
              <a:rPr lang="el-GR" dirty="0"/>
              <a:t>ΤΟΤΕ</a:t>
            </a:r>
          </a:p>
          <a:p>
            <a:pPr marL="0" indent="0">
              <a:buNone/>
            </a:pPr>
            <a:r>
              <a:rPr lang="el-GR" dirty="0"/>
              <a:t>      </a:t>
            </a:r>
            <a:r>
              <a:rPr lang="en-GB" dirty="0"/>
              <a:t>temp &lt;- </a:t>
            </a:r>
            <a:r>
              <a:rPr lang="el-GR" dirty="0"/>
              <a:t>Πίνακας[</a:t>
            </a:r>
            <a:r>
              <a:rPr lang="en-GB" dirty="0"/>
              <a:t>j]</a:t>
            </a:r>
          </a:p>
          <a:p>
            <a:pPr marL="0" indent="0">
              <a:buNone/>
            </a:pPr>
            <a:r>
              <a:rPr lang="en-GB" dirty="0"/>
              <a:t>      </a:t>
            </a:r>
            <a:r>
              <a:rPr lang="el-GR" dirty="0"/>
              <a:t>Πίνακας[</a:t>
            </a:r>
            <a:r>
              <a:rPr lang="en-GB" dirty="0"/>
              <a:t>j] &lt;- ____3____</a:t>
            </a:r>
          </a:p>
          <a:p>
            <a:pPr marL="0" indent="0">
              <a:buNone/>
            </a:pPr>
            <a:r>
              <a:rPr lang="en-GB" dirty="0"/>
              <a:t>      </a:t>
            </a:r>
            <a:r>
              <a:rPr lang="el-GR" dirty="0"/>
              <a:t>Πίνακας[</a:t>
            </a:r>
            <a:r>
              <a:rPr lang="en-GB" dirty="0"/>
              <a:t>j+1] &lt;- ____4____</a:t>
            </a:r>
          </a:p>
          <a:p>
            <a:pPr marL="0" indent="0">
              <a:buNone/>
            </a:pPr>
            <a:r>
              <a:rPr lang="en-GB" dirty="0"/>
              <a:t>    </a:t>
            </a:r>
            <a:r>
              <a:rPr lang="el-GR" dirty="0"/>
              <a:t>ΤΕΛΟΣ_ΑΝ</a:t>
            </a:r>
          </a:p>
          <a:p>
            <a:pPr marL="0" indent="0">
              <a:buNone/>
            </a:pPr>
            <a:r>
              <a:rPr lang="el-GR" dirty="0"/>
              <a:t>  ΤΕΛΟΣ_ΕΠΑΝΑΛΗΨΗΣ</a:t>
            </a:r>
          </a:p>
          <a:p>
            <a:pPr marL="0" indent="0">
              <a:buNone/>
            </a:pPr>
            <a:r>
              <a:rPr lang="el-GR" dirty="0"/>
              <a:t>ΤΕΛΟΣ_ΕΠΑΝΑΛΗΨΗΣ</a:t>
            </a:r>
          </a:p>
        </p:txBody>
      </p:sp>
      <p:sp>
        <p:nvSpPr>
          <p:cNvPr id="4" name="Footer Placeholder 3">
            <a:extLst>
              <a:ext uri="{FF2B5EF4-FFF2-40B4-BE49-F238E27FC236}">
                <a16:creationId xmlns:a16="http://schemas.microsoft.com/office/drawing/2014/main" id="{E0D662CB-FB0F-655D-85EE-5B5588017C10}"/>
              </a:ext>
            </a:extLst>
          </p:cNvPr>
          <p:cNvSpPr>
            <a:spLocks noGrp="1"/>
          </p:cNvSpPr>
          <p:nvPr>
            <p:ph type="ftr" sz="quarter" idx="11"/>
          </p:nvPr>
        </p:nvSpPr>
        <p:spPr>
          <a:xfrm>
            <a:off x="8601075" y="6376765"/>
            <a:ext cx="3506262" cy="365125"/>
          </a:xfrm>
        </p:spPr>
        <p:txBody>
          <a:bodyPr/>
          <a:lstStyle/>
          <a:p>
            <a:r>
              <a:rPr lang="el-GR" dirty="0"/>
              <a:t>Τζήμου Δέσποινα ΠΕ86</a:t>
            </a:r>
            <a:endParaRPr lang="en-US" dirty="0"/>
          </a:p>
        </p:txBody>
      </p:sp>
      <p:sp>
        <p:nvSpPr>
          <p:cNvPr id="5" name="Slide Number Placeholder 4">
            <a:extLst>
              <a:ext uri="{FF2B5EF4-FFF2-40B4-BE49-F238E27FC236}">
                <a16:creationId xmlns:a16="http://schemas.microsoft.com/office/drawing/2014/main" id="{4FB3D440-3126-32E0-77F5-01272A986D67}"/>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
        <p:nvSpPr>
          <p:cNvPr id="6" name="Rectangle 1">
            <a:extLst>
              <a:ext uri="{FF2B5EF4-FFF2-40B4-BE49-F238E27FC236}">
                <a16:creationId xmlns:a16="http://schemas.microsoft.com/office/drawing/2014/main" id="{F11C984D-F7FA-0DC5-1D72-C03C73E42BC8}"/>
              </a:ext>
            </a:extLst>
          </p:cNvPr>
          <p:cNvSpPr>
            <a:spLocks noChangeArrowheads="1"/>
          </p:cNvSpPr>
          <p:nvPr/>
        </p:nvSpPr>
        <p:spPr bwMode="auto">
          <a:xfrm rot="10800000" flipV="1">
            <a:off x="8601075" y="3072156"/>
            <a:ext cx="1985226"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2000" i="0" u="none" strike="noStrike" cap="none" normalizeH="0" baseline="0" dirty="0">
                <a:ln>
                  <a:noFill/>
                </a:ln>
                <a:solidFill>
                  <a:schemeClr val="tx1"/>
                </a:solidFill>
                <a:effectLst/>
                <a:latin typeface="Arial Unicode MS"/>
              </a:rPr>
              <a:t>Κ - 1</a:t>
            </a:r>
            <a:endParaRPr kumimoji="0" lang="el-GR" altLang="el-GR" sz="2000" i="0" u="none" strike="noStrike" cap="none" normalizeH="0" baseline="0" dirty="0">
              <a:ln>
                <a:noFill/>
              </a:ln>
              <a:solidFill>
                <a:schemeClr val="tx1"/>
              </a:solidFill>
              <a:effectLst/>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2000" i="0" u="none" strike="noStrike" cap="none" normalizeH="0" baseline="0" dirty="0">
                <a:ln>
                  <a:noFill/>
                </a:ln>
                <a:solidFill>
                  <a:schemeClr val="tx1"/>
                </a:solidFill>
                <a:effectLst/>
                <a:latin typeface="Arial Unicode MS"/>
              </a:rPr>
              <a:t>Κ – i</a:t>
            </a:r>
          </a:p>
          <a:p>
            <a:pPr marL="457200" indent="-457200" defTabSz="914400" eaLnBrk="0" fontAlgn="base" hangingPunct="0">
              <a:spcBef>
                <a:spcPct val="0"/>
              </a:spcBef>
              <a:spcAft>
                <a:spcPct val="0"/>
              </a:spcAft>
              <a:buFont typeface="+mj-lt"/>
              <a:buAutoNum type="arabicPeriod"/>
            </a:pPr>
            <a:r>
              <a:rPr lang="el-GR" sz="2000" dirty="0"/>
              <a:t>Πίνακας[</a:t>
            </a:r>
            <a:r>
              <a:rPr lang="en-GB" sz="2000" dirty="0"/>
              <a:t>j]</a:t>
            </a:r>
            <a:endParaRPr lang="el-GR" sz="2000" dirty="0"/>
          </a:p>
          <a:p>
            <a:pPr marL="457200" indent="-457200" defTabSz="914400" eaLnBrk="0" fontAlgn="base" hangingPunct="0">
              <a:spcBef>
                <a:spcPct val="0"/>
              </a:spcBef>
              <a:spcAft>
                <a:spcPct val="0"/>
              </a:spcAft>
              <a:buFont typeface="+mj-lt"/>
              <a:buAutoNum type="arabicPeriod"/>
            </a:pPr>
            <a:r>
              <a:rPr lang="en-GB" sz="2000" dirty="0"/>
              <a:t>temp</a:t>
            </a:r>
            <a:endParaRPr lang="el-GR" sz="2000" dirty="0"/>
          </a:p>
          <a:p>
            <a:pPr marL="457200" indent="-457200" defTabSz="914400" eaLnBrk="0" fontAlgn="base" hangingPunct="0">
              <a:spcBef>
                <a:spcPct val="0"/>
              </a:spcBef>
              <a:spcAft>
                <a:spcPct val="0"/>
              </a:spcAft>
              <a:buFont typeface="+mj-lt"/>
              <a:buAutoNum type="arabicPeriod"/>
            </a:pPr>
            <a:endParaRPr lang="en-GB" sz="20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l-GR" altLang="el-GR" sz="54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06589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4571D-27D0-6F4B-F955-4A43EA8EC0B9}"/>
              </a:ext>
            </a:extLst>
          </p:cNvPr>
          <p:cNvSpPr>
            <a:spLocks noGrp="1"/>
          </p:cNvSpPr>
          <p:nvPr>
            <p:ph type="title"/>
          </p:nvPr>
        </p:nvSpPr>
        <p:spPr/>
        <p:txBody>
          <a:bodyPr/>
          <a:lstStyle/>
          <a:p>
            <a:r>
              <a:rPr lang="el-GR" dirty="0"/>
              <a:t>Παραλλαγή – Βελτιωμένη </a:t>
            </a:r>
            <a:r>
              <a:rPr lang="el-GR" dirty="0" err="1"/>
              <a:t>Bubble</a:t>
            </a:r>
            <a:r>
              <a:rPr lang="el-GR" dirty="0"/>
              <a:t> </a:t>
            </a:r>
            <a:r>
              <a:rPr lang="el-GR" dirty="0" err="1"/>
              <a:t>Sort</a:t>
            </a:r>
            <a:r>
              <a:rPr lang="el-GR" dirty="0"/>
              <a:t> με σημαία (</a:t>
            </a:r>
            <a:r>
              <a:rPr lang="el-GR" dirty="0" err="1"/>
              <a:t>flag</a:t>
            </a:r>
            <a:r>
              <a:rPr lang="el-GR" dirty="0"/>
              <a:t>)</a:t>
            </a:r>
          </a:p>
        </p:txBody>
      </p:sp>
      <p:sp>
        <p:nvSpPr>
          <p:cNvPr id="3" name="Content Placeholder 2">
            <a:extLst>
              <a:ext uri="{FF2B5EF4-FFF2-40B4-BE49-F238E27FC236}">
                <a16:creationId xmlns:a16="http://schemas.microsoft.com/office/drawing/2014/main" id="{CDC77545-96DD-2263-9680-6095E9AEFA5C}"/>
              </a:ext>
            </a:extLst>
          </p:cNvPr>
          <p:cNvSpPr>
            <a:spLocks noGrp="1"/>
          </p:cNvSpPr>
          <p:nvPr>
            <p:ph idx="1"/>
          </p:nvPr>
        </p:nvSpPr>
        <p:spPr/>
        <p:txBody>
          <a:bodyPr>
            <a:normAutofit fontScale="62500" lnSpcReduction="20000"/>
          </a:bodyPr>
          <a:lstStyle/>
          <a:p>
            <a:r>
              <a:rPr lang="en-GB" dirty="0"/>
              <a:t>flag &lt;- ____1____</a:t>
            </a:r>
          </a:p>
          <a:p>
            <a:r>
              <a:rPr lang="en-GB" dirty="0" err="1"/>
              <a:t>i</a:t>
            </a:r>
            <a:r>
              <a:rPr lang="en-GB" dirty="0"/>
              <a:t> &lt;- 1</a:t>
            </a:r>
          </a:p>
          <a:p>
            <a:r>
              <a:rPr lang="el-GR" dirty="0"/>
              <a:t>ΟΣΟ </a:t>
            </a:r>
            <a:r>
              <a:rPr lang="en-GB" dirty="0" err="1"/>
              <a:t>i</a:t>
            </a:r>
            <a:r>
              <a:rPr lang="en-GB" dirty="0"/>
              <a:t> &lt;= </a:t>
            </a:r>
            <a:r>
              <a:rPr lang="el-GR" dirty="0"/>
              <a:t>Ν-1 ΚΑΙ </a:t>
            </a:r>
            <a:r>
              <a:rPr lang="en-GB" dirty="0"/>
              <a:t>flag = </a:t>
            </a:r>
            <a:r>
              <a:rPr lang="el-GR" dirty="0"/>
              <a:t>ΑΛΗΘΗΣ ΕΠΑΝΑΛΑΒΕ</a:t>
            </a:r>
          </a:p>
          <a:p>
            <a:r>
              <a:rPr lang="el-GR" dirty="0"/>
              <a:t>  </a:t>
            </a:r>
            <a:r>
              <a:rPr lang="en-GB" dirty="0"/>
              <a:t>flag &lt;- ____2____</a:t>
            </a:r>
          </a:p>
          <a:p>
            <a:r>
              <a:rPr lang="en-GB" dirty="0"/>
              <a:t>  </a:t>
            </a:r>
            <a:r>
              <a:rPr lang="el-GR" dirty="0"/>
              <a:t>ΓΙΑ </a:t>
            </a:r>
            <a:r>
              <a:rPr lang="en-GB" dirty="0"/>
              <a:t>j </a:t>
            </a:r>
            <a:r>
              <a:rPr lang="el-GR" dirty="0"/>
              <a:t>ΑΠΟ 1 ΜΕΧΡΙ ____3____</a:t>
            </a:r>
          </a:p>
          <a:p>
            <a:r>
              <a:rPr lang="el-GR" dirty="0"/>
              <a:t>    ΑΝ Πίνακας[</a:t>
            </a:r>
            <a:r>
              <a:rPr lang="en-GB" dirty="0"/>
              <a:t>j] &gt; </a:t>
            </a:r>
            <a:r>
              <a:rPr lang="el-GR" dirty="0"/>
              <a:t>Πίνακας[</a:t>
            </a:r>
            <a:r>
              <a:rPr lang="en-GB" dirty="0"/>
              <a:t>j+1] </a:t>
            </a:r>
            <a:r>
              <a:rPr lang="el-GR" dirty="0"/>
              <a:t>ΤΟΤΕ</a:t>
            </a:r>
          </a:p>
          <a:p>
            <a:r>
              <a:rPr lang="el-GR" dirty="0"/>
              <a:t>      </a:t>
            </a:r>
            <a:r>
              <a:rPr lang="en-GB" dirty="0"/>
              <a:t>temp &lt;- </a:t>
            </a:r>
            <a:r>
              <a:rPr lang="el-GR" dirty="0"/>
              <a:t>Πίνακας[</a:t>
            </a:r>
            <a:r>
              <a:rPr lang="en-GB" dirty="0"/>
              <a:t>j]</a:t>
            </a:r>
          </a:p>
          <a:p>
            <a:r>
              <a:rPr lang="en-GB" dirty="0"/>
              <a:t>      </a:t>
            </a:r>
            <a:r>
              <a:rPr lang="el-GR" dirty="0"/>
              <a:t>Πίνακας[</a:t>
            </a:r>
            <a:r>
              <a:rPr lang="en-GB" dirty="0"/>
              <a:t>j] &lt;- </a:t>
            </a:r>
            <a:r>
              <a:rPr lang="el-GR" dirty="0"/>
              <a:t>Πίνακας[</a:t>
            </a:r>
            <a:r>
              <a:rPr lang="en-GB" dirty="0"/>
              <a:t>j+1]</a:t>
            </a:r>
          </a:p>
          <a:p>
            <a:r>
              <a:rPr lang="en-GB" dirty="0"/>
              <a:t>      </a:t>
            </a:r>
            <a:r>
              <a:rPr lang="el-GR" dirty="0"/>
              <a:t>Πίνακας[</a:t>
            </a:r>
            <a:r>
              <a:rPr lang="en-GB" dirty="0"/>
              <a:t>j+1] &lt;- temp</a:t>
            </a:r>
          </a:p>
          <a:p>
            <a:r>
              <a:rPr lang="en-GB" dirty="0"/>
              <a:t>      flag &lt;- ____4____</a:t>
            </a:r>
          </a:p>
          <a:p>
            <a:r>
              <a:rPr lang="en-GB" dirty="0"/>
              <a:t>    </a:t>
            </a:r>
            <a:r>
              <a:rPr lang="el-GR" dirty="0"/>
              <a:t>ΤΕΛΟΣ_ΑΝ</a:t>
            </a:r>
          </a:p>
          <a:p>
            <a:r>
              <a:rPr lang="el-GR" dirty="0"/>
              <a:t>  ΤΕΛΟΣ_ΕΠΑΝΑΛΗΨΗΣ</a:t>
            </a:r>
          </a:p>
          <a:p>
            <a:r>
              <a:rPr lang="el-GR" dirty="0"/>
              <a:t>  </a:t>
            </a:r>
            <a:r>
              <a:rPr lang="en-GB" dirty="0" err="1"/>
              <a:t>i</a:t>
            </a:r>
            <a:r>
              <a:rPr lang="en-GB" dirty="0"/>
              <a:t> &lt;- </a:t>
            </a:r>
            <a:r>
              <a:rPr lang="en-GB" dirty="0" err="1"/>
              <a:t>i</a:t>
            </a:r>
            <a:r>
              <a:rPr lang="en-GB" dirty="0"/>
              <a:t> + 1</a:t>
            </a:r>
          </a:p>
          <a:p>
            <a:r>
              <a:rPr lang="el-GR" dirty="0"/>
              <a:t>ΤΕΛΟΣ_ΕΠΑΝΑΛΗΨΗΣ</a:t>
            </a:r>
          </a:p>
        </p:txBody>
      </p:sp>
      <p:sp>
        <p:nvSpPr>
          <p:cNvPr id="4" name="Footer Placeholder 3">
            <a:extLst>
              <a:ext uri="{FF2B5EF4-FFF2-40B4-BE49-F238E27FC236}">
                <a16:creationId xmlns:a16="http://schemas.microsoft.com/office/drawing/2014/main" id="{BC3C302A-D9D2-E70E-E269-ECDB11A59F7B}"/>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E7C39B02-0318-062A-C5DB-0EA6C46EC7D1}"/>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404808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FEC58-E86F-5F48-27FF-2688DA4B07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AD0ECE-7D7D-C9BB-4389-6784F3FB8113}"/>
              </a:ext>
            </a:extLst>
          </p:cNvPr>
          <p:cNvSpPr>
            <a:spLocks noGrp="1"/>
          </p:cNvSpPr>
          <p:nvPr>
            <p:ph type="title"/>
          </p:nvPr>
        </p:nvSpPr>
        <p:spPr/>
        <p:txBody>
          <a:bodyPr/>
          <a:lstStyle/>
          <a:p>
            <a:r>
              <a:rPr lang="el-GR" dirty="0"/>
              <a:t>Παραλλαγή – Βελτιωμένη </a:t>
            </a:r>
            <a:r>
              <a:rPr lang="el-GR" dirty="0" err="1"/>
              <a:t>Bubble</a:t>
            </a:r>
            <a:r>
              <a:rPr lang="el-GR" dirty="0"/>
              <a:t> </a:t>
            </a:r>
            <a:r>
              <a:rPr lang="el-GR" dirty="0" err="1"/>
              <a:t>Sort</a:t>
            </a:r>
            <a:r>
              <a:rPr lang="el-GR" dirty="0"/>
              <a:t> με σημαία (</a:t>
            </a:r>
            <a:r>
              <a:rPr lang="el-GR" dirty="0" err="1"/>
              <a:t>flag</a:t>
            </a:r>
            <a:r>
              <a:rPr lang="el-GR" dirty="0"/>
              <a:t>)</a:t>
            </a:r>
          </a:p>
        </p:txBody>
      </p:sp>
      <p:sp>
        <p:nvSpPr>
          <p:cNvPr id="3" name="Content Placeholder 2">
            <a:extLst>
              <a:ext uri="{FF2B5EF4-FFF2-40B4-BE49-F238E27FC236}">
                <a16:creationId xmlns:a16="http://schemas.microsoft.com/office/drawing/2014/main" id="{C0F924C8-1B90-C4FC-6875-5DD8F07B1552}"/>
              </a:ext>
            </a:extLst>
          </p:cNvPr>
          <p:cNvSpPr>
            <a:spLocks noGrp="1"/>
          </p:cNvSpPr>
          <p:nvPr>
            <p:ph idx="1"/>
          </p:nvPr>
        </p:nvSpPr>
        <p:spPr/>
        <p:txBody>
          <a:bodyPr>
            <a:normAutofit fontScale="62500" lnSpcReduction="20000"/>
          </a:bodyPr>
          <a:lstStyle/>
          <a:p>
            <a:r>
              <a:rPr lang="en-GB" dirty="0"/>
              <a:t>flag &lt;- ____1____</a:t>
            </a:r>
          </a:p>
          <a:p>
            <a:r>
              <a:rPr lang="en-GB" dirty="0" err="1"/>
              <a:t>i</a:t>
            </a:r>
            <a:r>
              <a:rPr lang="en-GB" dirty="0"/>
              <a:t> &lt;- 1</a:t>
            </a:r>
          </a:p>
          <a:p>
            <a:r>
              <a:rPr lang="el-GR" dirty="0"/>
              <a:t>ΟΣΟ </a:t>
            </a:r>
            <a:r>
              <a:rPr lang="en-GB" dirty="0" err="1"/>
              <a:t>i</a:t>
            </a:r>
            <a:r>
              <a:rPr lang="en-GB" dirty="0"/>
              <a:t> &lt;= </a:t>
            </a:r>
            <a:r>
              <a:rPr lang="el-GR" dirty="0"/>
              <a:t>Ν-1 ΚΑΙ </a:t>
            </a:r>
            <a:r>
              <a:rPr lang="en-GB" dirty="0"/>
              <a:t>flag = </a:t>
            </a:r>
            <a:r>
              <a:rPr lang="el-GR" dirty="0"/>
              <a:t>ΑΛΗΘΗΣ ΕΠΑΝΑΛΑΒΕ</a:t>
            </a:r>
          </a:p>
          <a:p>
            <a:r>
              <a:rPr lang="el-GR" dirty="0"/>
              <a:t>  </a:t>
            </a:r>
            <a:r>
              <a:rPr lang="en-GB" dirty="0"/>
              <a:t>flag &lt;- ____2____</a:t>
            </a:r>
          </a:p>
          <a:p>
            <a:r>
              <a:rPr lang="en-GB" dirty="0"/>
              <a:t>  </a:t>
            </a:r>
            <a:r>
              <a:rPr lang="el-GR" dirty="0"/>
              <a:t>ΓΙΑ </a:t>
            </a:r>
            <a:r>
              <a:rPr lang="en-GB" dirty="0"/>
              <a:t>j </a:t>
            </a:r>
            <a:r>
              <a:rPr lang="el-GR" dirty="0"/>
              <a:t>ΑΠΟ 1 ΜΕΧΡΙ ____3____</a:t>
            </a:r>
          </a:p>
          <a:p>
            <a:r>
              <a:rPr lang="el-GR" dirty="0"/>
              <a:t>    ΑΝ Πίνακας[</a:t>
            </a:r>
            <a:r>
              <a:rPr lang="en-GB" dirty="0"/>
              <a:t>j] &gt; </a:t>
            </a:r>
            <a:r>
              <a:rPr lang="el-GR" dirty="0"/>
              <a:t>Πίνακας[</a:t>
            </a:r>
            <a:r>
              <a:rPr lang="en-GB" dirty="0"/>
              <a:t>j+1] </a:t>
            </a:r>
            <a:r>
              <a:rPr lang="el-GR" dirty="0"/>
              <a:t>ΤΟΤΕ</a:t>
            </a:r>
          </a:p>
          <a:p>
            <a:r>
              <a:rPr lang="el-GR" dirty="0"/>
              <a:t>      </a:t>
            </a:r>
            <a:r>
              <a:rPr lang="en-GB" dirty="0"/>
              <a:t>temp &lt;- </a:t>
            </a:r>
            <a:r>
              <a:rPr lang="el-GR" dirty="0"/>
              <a:t>Πίνακας[</a:t>
            </a:r>
            <a:r>
              <a:rPr lang="en-GB" dirty="0"/>
              <a:t>j]</a:t>
            </a:r>
          </a:p>
          <a:p>
            <a:r>
              <a:rPr lang="en-GB" dirty="0"/>
              <a:t>      </a:t>
            </a:r>
            <a:r>
              <a:rPr lang="el-GR" dirty="0"/>
              <a:t>Πίνακας[</a:t>
            </a:r>
            <a:r>
              <a:rPr lang="en-GB" dirty="0"/>
              <a:t>j] &lt;- </a:t>
            </a:r>
            <a:r>
              <a:rPr lang="el-GR" dirty="0"/>
              <a:t>Πίνακας[</a:t>
            </a:r>
            <a:r>
              <a:rPr lang="en-GB" dirty="0"/>
              <a:t>j+1]</a:t>
            </a:r>
          </a:p>
          <a:p>
            <a:r>
              <a:rPr lang="en-GB" dirty="0"/>
              <a:t>      </a:t>
            </a:r>
            <a:r>
              <a:rPr lang="el-GR" dirty="0"/>
              <a:t>Πίνακας[</a:t>
            </a:r>
            <a:r>
              <a:rPr lang="en-GB" dirty="0"/>
              <a:t>j+1] &lt;- temp</a:t>
            </a:r>
          </a:p>
          <a:p>
            <a:r>
              <a:rPr lang="en-GB" dirty="0"/>
              <a:t>      flag &lt;- ____4____</a:t>
            </a:r>
          </a:p>
          <a:p>
            <a:r>
              <a:rPr lang="en-GB" dirty="0"/>
              <a:t>    </a:t>
            </a:r>
            <a:r>
              <a:rPr lang="el-GR" dirty="0"/>
              <a:t>ΤΕΛΟΣ_ΑΝ</a:t>
            </a:r>
          </a:p>
          <a:p>
            <a:r>
              <a:rPr lang="el-GR" dirty="0"/>
              <a:t>  ΤΕΛΟΣ_ΕΠΑΝΑΛΗΨΗΣ</a:t>
            </a:r>
          </a:p>
          <a:p>
            <a:r>
              <a:rPr lang="el-GR" dirty="0"/>
              <a:t>  </a:t>
            </a:r>
            <a:r>
              <a:rPr lang="en-GB" dirty="0" err="1"/>
              <a:t>i</a:t>
            </a:r>
            <a:r>
              <a:rPr lang="en-GB" dirty="0"/>
              <a:t> &lt;- </a:t>
            </a:r>
            <a:r>
              <a:rPr lang="en-GB" dirty="0" err="1"/>
              <a:t>i</a:t>
            </a:r>
            <a:r>
              <a:rPr lang="en-GB" dirty="0"/>
              <a:t> + 1</a:t>
            </a:r>
          </a:p>
          <a:p>
            <a:r>
              <a:rPr lang="el-GR" dirty="0"/>
              <a:t>ΤΕΛΟΣ_ΕΠΑΝΑΛΗΨΗΣ</a:t>
            </a:r>
          </a:p>
        </p:txBody>
      </p:sp>
      <p:sp>
        <p:nvSpPr>
          <p:cNvPr id="4" name="Footer Placeholder 3">
            <a:extLst>
              <a:ext uri="{FF2B5EF4-FFF2-40B4-BE49-F238E27FC236}">
                <a16:creationId xmlns:a16="http://schemas.microsoft.com/office/drawing/2014/main" id="{9CD728CB-F871-865A-FEC3-AACED4E60DC3}"/>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A1E83E9E-4046-1260-781E-8B3C5BC7D26D}"/>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
        <p:nvSpPr>
          <p:cNvPr id="6" name="Rectangle 1">
            <a:extLst>
              <a:ext uri="{FF2B5EF4-FFF2-40B4-BE49-F238E27FC236}">
                <a16:creationId xmlns:a16="http://schemas.microsoft.com/office/drawing/2014/main" id="{2061BD4F-554E-6C9A-5C77-D24DCD069701}"/>
              </a:ext>
            </a:extLst>
          </p:cNvPr>
          <p:cNvSpPr>
            <a:spLocks noChangeArrowheads="1"/>
          </p:cNvSpPr>
          <p:nvPr/>
        </p:nvSpPr>
        <p:spPr bwMode="auto">
          <a:xfrm>
            <a:off x="9445860" y="4355844"/>
            <a:ext cx="1718740"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2000" b="0" i="0" u="none" strike="noStrike" cap="none" normalizeH="0" baseline="0" dirty="0">
                <a:ln>
                  <a:noFill/>
                </a:ln>
                <a:solidFill>
                  <a:schemeClr val="tx1"/>
                </a:solidFill>
                <a:effectLst/>
                <a:latin typeface="Arial Unicode MS"/>
              </a:rPr>
              <a:t>ΑΛΗΘΗΣ</a:t>
            </a:r>
          </a:p>
          <a:p>
            <a:pPr marL="457200" indent="-457200" defTabSz="914400" eaLnBrk="0" fontAlgn="base" hangingPunct="0">
              <a:spcBef>
                <a:spcPct val="0"/>
              </a:spcBef>
              <a:spcAft>
                <a:spcPct val="0"/>
              </a:spcAft>
              <a:buFont typeface="+mj-lt"/>
              <a:buAutoNum type="arabicPeriod"/>
            </a:pPr>
            <a:r>
              <a:rPr kumimoji="0" lang="el-GR" altLang="el-GR" sz="1600" b="0" i="0" u="none" strike="noStrike" cap="none" normalizeH="0" baseline="0" dirty="0">
                <a:ln>
                  <a:noFill/>
                </a:ln>
                <a:solidFill>
                  <a:schemeClr val="tx1"/>
                </a:solidFill>
                <a:effectLst/>
                <a:latin typeface="Arial Unicode MS"/>
              </a:rPr>
              <a:t>ΨΕΥΔΗΣ</a:t>
            </a:r>
            <a:endParaRPr kumimoji="0" lang="el-GR" altLang="el-GR" sz="1600" b="0" i="0" u="none" strike="noStrike" cap="none" normalizeH="0" baseline="0" dirty="0">
              <a:ln>
                <a:noFill/>
              </a:ln>
              <a:solidFill>
                <a:schemeClr val="tx1"/>
              </a:solidFill>
              <a:effectLst/>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2000" b="0" i="0" u="none" strike="noStrike" cap="none" normalizeH="0" baseline="0" dirty="0">
                <a:ln>
                  <a:noFill/>
                </a:ln>
                <a:solidFill>
                  <a:schemeClr val="tx1"/>
                </a:solidFill>
                <a:effectLst/>
                <a:latin typeface="Arial Unicode MS"/>
              </a:rPr>
              <a:t>Ν - i</a:t>
            </a:r>
            <a:endParaRPr kumimoji="0" lang="el-GR" altLang="el-GR" sz="1600" b="0" i="0" u="none" strike="noStrike" cap="none" normalizeH="0" baseline="0" dirty="0">
              <a:ln>
                <a:noFill/>
              </a:ln>
              <a:solidFill>
                <a:schemeClr val="tx1"/>
              </a:solidFill>
              <a:effectLst/>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2000" b="0" i="0" u="none" strike="noStrike" cap="none" normalizeH="0" baseline="0" dirty="0">
                <a:ln>
                  <a:noFill/>
                </a:ln>
                <a:solidFill>
                  <a:schemeClr val="tx1"/>
                </a:solidFill>
                <a:effectLst/>
                <a:latin typeface="Arial Unicode MS"/>
              </a:rPr>
              <a:t>ΑΛΗΘΗΣ</a:t>
            </a:r>
            <a:endParaRPr kumimoji="0" lang="el-GR" altLang="el-GR"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16185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3511F-9215-8482-D116-8E49EEB35635}"/>
              </a:ext>
            </a:extLst>
          </p:cNvPr>
          <p:cNvSpPr>
            <a:spLocks noGrp="1"/>
          </p:cNvSpPr>
          <p:nvPr>
            <p:ph type="title"/>
          </p:nvPr>
        </p:nvSpPr>
        <p:spPr/>
        <p:txBody>
          <a:bodyPr/>
          <a:lstStyle/>
          <a:p>
            <a:r>
              <a:rPr lang="en-GB" dirty="0"/>
              <a:t>Bubble Sort</a:t>
            </a:r>
            <a:endParaRPr lang="el-GR" dirty="0"/>
          </a:p>
        </p:txBody>
      </p:sp>
      <p:sp>
        <p:nvSpPr>
          <p:cNvPr id="4" name="Footer Placeholder 3">
            <a:extLst>
              <a:ext uri="{FF2B5EF4-FFF2-40B4-BE49-F238E27FC236}">
                <a16:creationId xmlns:a16="http://schemas.microsoft.com/office/drawing/2014/main" id="{1CC020E3-C90E-B8CB-82B9-4B05FCCF8902}"/>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C8A482CC-C759-24F0-ACF5-D345B2042C69}"/>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
        <p:nvSpPr>
          <p:cNvPr id="6" name="Rectangle 1">
            <a:extLst>
              <a:ext uri="{FF2B5EF4-FFF2-40B4-BE49-F238E27FC236}">
                <a16:creationId xmlns:a16="http://schemas.microsoft.com/office/drawing/2014/main" id="{AB982ED1-5F2D-C7C6-AE3B-46EF59C646FF}"/>
              </a:ext>
            </a:extLst>
          </p:cNvPr>
          <p:cNvSpPr>
            <a:spLocks noGrp="1" noChangeArrowheads="1"/>
          </p:cNvSpPr>
          <p:nvPr>
            <p:ph idx="1"/>
          </p:nvPr>
        </p:nvSpPr>
        <p:spPr bwMode="auto">
          <a:xfrm>
            <a:off x="455612" y="2043499"/>
            <a:ext cx="11176201"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0" i="0" u="none" strike="noStrike" cap="none" normalizeH="0" baseline="0" dirty="0">
                <a:ln>
                  <a:noFill/>
                </a:ln>
                <a:solidFill>
                  <a:schemeClr val="tx1"/>
                </a:solidFill>
                <a:effectLst/>
                <a:latin typeface="Arial" panose="020B0604020202020204" pitchFamily="34" charset="0"/>
              </a:rPr>
              <a:t>Η απλή υλοποίηση της </a:t>
            </a:r>
            <a:r>
              <a:rPr kumimoji="0" lang="el-GR" altLang="el-GR" sz="1800" b="0" i="0" u="none" strike="noStrike" cap="none" normalizeH="0" baseline="0" dirty="0" err="1">
                <a:ln>
                  <a:noFill/>
                </a:ln>
                <a:solidFill>
                  <a:schemeClr val="tx1"/>
                </a:solidFill>
                <a:effectLst/>
                <a:latin typeface="Arial" panose="020B0604020202020204" pitchFamily="34" charset="0"/>
              </a:rPr>
              <a:t>Bubble</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err="1">
                <a:ln>
                  <a:noFill/>
                </a:ln>
                <a:solidFill>
                  <a:schemeClr val="tx1"/>
                </a:solidFill>
                <a:effectLst/>
                <a:latin typeface="Arial" panose="020B0604020202020204" pitchFamily="34" charset="0"/>
              </a:rPr>
              <a:t>Sort</a:t>
            </a:r>
            <a:r>
              <a:rPr kumimoji="0" lang="el-GR" altLang="el-GR" sz="1800" b="0" i="0" u="none" strike="noStrike" cap="none" normalizeH="0" baseline="0" dirty="0">
                <a:ln>
                  <a:noFill/>
                </a:ln>
                <a:solidFill>
                  <a:schemeClr val="tx1"/>
                </a:solidFill>
                <a:effectLst/>
                <a:latin typeface="Arial" panose="020B0604020202020204" pitchFamily="34" charset="0"/>
              </a:rPr>
              <a:t> πραγματοποιεί ακριβώς N−1περάσματα </a:t>
            </a:r>
            <a:br>
              <a:rPr kumimoji="0" lang="el-GR" altLang="el-GR" sz="1800" b="0" i="0" u="none" strike="noStrike" cap="none" normalizeH="0" baseline="0" dirty="0">
                <a:ln>
                  <a:noFill/>
                </a:ln>
                <a:solidFill>
                  <a:schemeClr val="tx1"/>
                </a:solidFill>
                <a:effectLst/>
                <a:latin typeface="Arial" panose="020B0604020202020204" pitchFamily="34" charset="0"/>
              </a:rPr>
            </a:br>
            <a:r>
              <a:rPr kumimoji="0" lang="el-GR" altLang="el-GR" sz="1800" b="0" i="0" u="none" strike="noStrike" cap="none" normalizeH="0" baseline="0" dirty="0">
                <a:ln>
                  <a:noFill/>
                </a:ln>
                <a:solidFill>
                  <a:schemeClr val="tx1"/>
                </a:solidFill>
                <a:effectLst/>
                <a:latin typeface="Arial" panose="020B0604020202020204" pitchFamily="34" charset="0"/>
              </a:rPr>
              <a:t>για πίνακα N στοιχείων.</a:t>
            </a: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0" i="0" u="none" strike="noStrike" cap="none" normalizeH="0" baseline="0" dirty="0">
                <a:ln>
                  <a:noFill/>
                </a:ln>
                <a:solidFill>
                  <a:schemeClr val="tx1"/>
                </a:solidFill>
                <a:effectLst/>
                <a:latin typeface="Arial" panose="020B0604020202020204" pitchFamily="34" charset="0"/>
              </a:rPr>
              <a:t>Στη βελτιωμένη </a:t>
            </a:r>
            <a:r>
              <a:rPr kumimoji="0" lang="el-GR" altLang="el-GR" sz="1800" b="0" i="0" u="none" strike="noStrike" cap="none" normalizeH="0" baseline="0" dirty="0" err="1">
                <a:ln>
                  <a:noFill/>
                </a:ln>
                <a:solidFill>
                  <a:schemeClr val="tx1"/>
                </a:solidFill>
                <a:effectLst/>
                <a:latin typeface="Arial" panose="020B0604020202020204" pitchFamily="34" charset="0"/>
              </a:rPr>
              <a:t>Bubble</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err="1">
                <a:ln>
                  <a:noFill/>
                </a:ln>
                <a:solidFill>
                  <a:schemeClr val="tx1"/>
                </a:solidFill>
                <a:effectLst/>
                <a:latin typeface="Arial" panose="020B0604020202020204" pitchFamily="34" charset="0"/>
              </a:rPr>
              <a:t>Sort</a:t>
            </a:r>
            <a:r>
              <a:rPr kumimoji="0" lang="el-GR" altLang="el-GR" sz="1800" b="0" i="0" u="none" strike="noStrike" cap="none" normalizeH="0" baseline="0" dirty="0">
                <a:ln>
                  <a:noFill/>
                </a:ln>
                <a:solidFill>
                  <a:schemeClr val="tx1"/>
                </a:solidFill>
                <a:effectLst/>
                <a:latin typeface="Arial" panose="020B0604020202020204" pitchFamily="34" charset="0"/>
              </a:rPr>
              <a:t>, αν σε κάποιο πέρασμα δεν γίνει καμία ανταλλαγή,</a:t>
            </a:r>
            <a:br>
              <a:rPr kumimoji="0" lang="el-GR" altLang="el-GR" sz="1800" b="0" i="0" u="none" strike="noStrike" cap="none" normalizeH="0" baseline="0" dirty="0">
                <a:ln>
                  <a:noFill/>
                </a:ln>
                <a:solidFill>
                  <a:schemeClr val="tx1"/>
                </a:solidFill>
                <a:effectLst/>
                <a:latin typeface="Arial" panose="020B0604020202020204" pitchFamily="34" charset="0"/>
              </a:rPr>
            </a:br>
            <a:r>
              <a:rPr kumimoji="0" lang="el-GR" altLang="el-GR" sz="1800" b="0" i="0" u="none" strike="noStrike" cap="none" normalizeH="0" baseline="0" dirty="0">
                <a:ln>
                  <a:noFill/>
                </a:ln>
                <a:solidFill>
                  <a:schemeClr val="tx1"/>
                </a:solidFill>
                <a:effectLst/>
                <a:latin typeface="Arial" panose="020B0604020202020204" pitchFamily="34" charset="0"/>
              </a:rPr>
              <a:t> τότε ο πίνακας θεωρείται ταξινομημένος.</a:t>
            </a:r>
          </a:p>
          <a:p>
            <a:pPr marR="0" lvl="0" algn="l" defTabSz="914400" rtl="0" eaLnBrk="0" fontAlgn="base" latinLnBrk="0" hangingPunct="0">
              <a:lnSpc>
                <a:spcPct val="100000"/>
              </a:lnSpc>
              <a:spcBef>
                <a:spcPct val="0"/>
              </a:spcBef>
              <a:spcAft>
                <a:spcPct val="0"/>
              </a:spcAft>
              <a:buClrTx/>
              <a:buSzTx/>
              <a:buFont typeface="+mj-lt"/>
              <a:buAutoNum type="arabicPeriod"/>
              <a:tabLst/>
            </a:pPr>
            <a:r>
              <a:rPr lang="el-GR" altLang="el-GR" dirty="0">
                <a:solidFill>
                  <a:schemeClr val="tx1"/>
                </a:solidFill>
                <a:latin typeface="Arial" panose="020B0604020202020204" pitchFamily="34" charset="0"/>
              </a:rPr>
              <a:t>Η εντολή ΓΙΑ j ΑΠΟ 1 ΜΕΧΡΙ Ν-i διασφαλίζει ότι δεν συγκρίνονται ήδη ταξινομημένα</a:t>
            </a:r>
            <a:br>
              <a:rPr lang="el-GR" altLang="el-GR" dirty="0">
                <a:solidFill>
                  <a:schemeClr val="tx1"/>
                </a:solidFill>
                <a:latin typeface="Arial" panose="020B0604020202020204" pitchFamily="34" charset="0"/>
              </a:rPr>
            </a:br>
            <a:r>
              <a:rPr lang="el-GR" altLang="el-GR" dirty="0">
                <a:solidFill>
                  <a:schemeClr val="tx1"/>
                </a:solidFill>
                <a:latin typeface="Arial" panose="020B0604020202020204" pitchFamily="34" charset="0"/>
              </a:rPr>
              <a:t> στοιχεία στα δεξιά του πίνακα.</a:t>
            </a:r>
            <a:endParaRPr kumimoji="0" lang="el-GR" altLang="el-GR" sz="1800" b="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0" i="0" u="none" strike="noStrike" cap="none" normalizeH="0" baseline="0" dirty="0">
                <a:ln>
                  <a:noFill/>
                </a:ln>
                <a:solidFill>
                  <a:schemeClr val="tx1"/>
                </a:solidFill>
                <a:effectLst/>
                <a:latin typeface="Arial" panose="020B0604020202020204" pitchFamily="34" charset="0"/>
              </a:rPr>
              <a:t>Στην </a:t>
            </a:r>
            <a:r>
              <a:rPr kumimoji="0" lang="el-GR" altLang="el-GR" sz="1800" b="0" i="0" u="none" strike="noStrike" cap="none" normalizeH="0" baseline="0" dirty="0" err="1">
                <a:ln>
                  <a:noFill/>
                </a:ln>
                <a:solidFill>
                  <a:schemeClr val="tx1"/>
                </a:solidFill>
                <a:effectLst/>
                <a:latin typeface="Arial" panose="020B0604020202020204" pitchFamily="34" charset="0"/>
              </a:rPr>
              <a:t>Bubble</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err="1">
                <a:ln>
                  <a:noFill/>
                </a:ln>
                <a:solidFill>
                  <a:schemeClr val="tx1"/>
                </a:solidFill>
                <a:effectLst/>
                <a:latin typeface="Arial" panose="020B0604020202020204" pitchFamily="34" charset="0"/>
              </a:rPr>
              <a:t>Sort</a:t>
            </a:r>
            <a:r>
              <a:rPr kumimoji="0" lang="el-GR" altLang="el-GR" sz="1800" b="0" i="0" u="none" strike="noStrike" cap="none" normalizeH="0" baseline="0" dirty="0">
                <a:ln>
                  <a:noFill/>
                </a:ln>
                <a:solidFill>
                  <a:schemeClr val="tx1"/>
                </a:solidFill>
                <a:effectLst/>
                <a:latin typeface="Arial" panose="020B0604020202020204" pitchFamily="34" charset="0"/>
              </a:rPr>
              <a:t> οι συγκρίσεις γίνονται πάντα από το τέλος προς την αρχή.</a:t>
            </a: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0" i="0" u="none" strike="noStrike" cap="none" normalizeH="0" baseline="0" dirty="0">
                <a:ln>
                  <a:noFill/>
                </a:ln>
                <a:solidFill>
                  <a:schemeClr val="tx1"/>
                </a:solidFill>
                <a:effectLst/>
                <a:latin typeface="Arial" panose="020B0604020202020204" pitchFamily="34" charset="0"/>
              </a:rPr>
              <a:t>Η χρήση της σημαίας (</a:t>
            </a:r>
            <a:r>
              <a:rPr kumimoji="0" lang="el-GR" altLang="el-GR" sz="1800" b="0" i="0" u="none" strike="noStrike" cap="none" normalizeH="0" baseline="0" dirty="0" err="1">
                <a:ln>
                  <a:noFill/>
                </a:ln>
                <a:solidFill>
                  <a:schemeClr val="tx1"/>
                </a:solidFill>
                <a:effectLst/>
                <a:latin typeface="Arial" panose="020B0604020202020204" pitchFamily="34" charset="0"/>
              </a:rPr>
              <a:t>flag</a:t>
            </a:r>
            <a:r>
              <a:rPr kumimoji="0" lang="el-GR" altLang="el-GR" sz="1800" b="0" i="0" u="none" strike="noStrike" cap="none" normalizeH="0" baseline="0" dirty="0">
                <a:ln>
                  <a:noFill/>
                </a:ln>
                <a:solidFill>
                  <a:schemeClr val="tx1"/>
                </a:solidFill>
                <a:effectLst/>
                <a:latin typeface="Arial" panose="020B0604020202020204" pitchFamily="34" charset="0"/>
              </a:rPr>
              <a:t>) στη βελτιωμένη </a:t>
            </a:r>
            <a:r>
              <a:rPr kumimoji="0" lang="el-GR" altLang="el-GR" sz="1800" b="0" i="0" u="none" strike="noStrike" cap="none" normalizeH="0" baseline="0" dirty="0" err="1">
                <a:ln>
                  <a:noFill/>
                </a:ln>
                <a:solidFill>
                  <a:schemeClr val="tx1"/>
                </a:solidFill>
                <a:effectLst/>
                <a:latin typeface="Arial" panose="020B0604020202020204" pitchFamily="34" charset="0"/>
              </a:rPr>
              <a:t>Bubble</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err="1">
                <a:ln>
                  <a:noFill/>
                </a:ln>
                <a:solidFill>
                  <a:schemeClr val="tx1"/>
                </a:solidFill>
                <a:effectLst/>
                <a:latin typeface="Arial" panose="020B0604020202020204" pitchFamily="34" charset="0"/>
              </a:rPr>
              <a:t>Sort</a:t>
            </a:r>
            <a:r>
              <a:rPr kumimoji="0" lang="el-GR" altLang="el-GR" sz="1800" b="0" i="0" u="none" strike="noStrike" cap="none" normalizeH="0" baseline="0" dirty="0">
                <a:ln>
                  <a:noFill/>
                </a:ln>
                <a:solidFill>
                  <a:schemeClr val="tx1"/>
                </a:solidFill>
                <a:effectLst/>
                <a:latin typeface="Arial" panose="020B0604020202020204" pitchFamily="34" charset="0"/>
              </a:rPr>
              <a:t> μειώνει τον αριθμό των περιττών επαναλήψεων.</a:t>
            </a:r>
          </a:p>
        </p:txBody>
      </p:sp>
    </p:spTree>
    <p:extLst>
      <p:ext uri="{BB962C8B-B14F-4D97-AF65-F5344CB8AC3E}">
        <p14:creationId xmlns:p14="http://schemas.microsoft.com/office/powerpoint/2010/main" val="3577902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53E22-4398-22CA-0AC1-CF52274E8F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09A59-068E-F05D-47FE-985612920DAE}"/>
              </a:ext>
            </a:extLst>
          </p:cNvPr>
          <p:cNvSpPr>
            <a:spLocks noGrp="1"/>
          </p:cNvSpPr>
          <p:nvPr>
            <p:ph type="title"/>
          </p:nvPr>
        </p:nvSpPr>
        <p:spPr/>
        <p:txBody>
          <a:bodyPr/>
          <a:lstStyle/>
          <a:p>
            <a:r>
              <a:rPr lang="en-GB" dirty="0"/>
              <a:t>Bubble Sort</a:t>
            </a:r>
            <a:endParaRPr lang="el-GR" dirty="0"/>
          </a:p>
        </p:txBody>
      </p:sp>
      <p:sp>
        <p:nvSpPr>
          <p:cNvPr id="4" name="Footer Placeholder 3">
            <a:extLst>
              <a:ext uri="{FF2B5EF4-FFF2-40B4-BE49-F238E27FC236}">
                <a16:creationId xmlns:a16="http://schemas.microsoft.com/office/drawing/2014/main" id="{F48214B2-1F3D-EB87-1C82-C76503C9DAB2}"/>
              </a:ext>
            </a:extLst>
          </p:cNvPr>
          <p:cNvSpPr>
            <a:spLocks noGrp="1"/>
          </p:cNvSpPr>
          <p:nvPr>
            <p:ph type="ftr" sz="quarter" idx="11"/>
          </p:nvPr>
        </p:nvSpPr>
        <p:spPr/>
        <p:txBody>
          <a:bodyPr/>
          <a:lstStyle/>
          <a:p>
            <a:r>
              <a:rPr lang="el-GR"/>
              <a:t>Τζήμου Δέσποινα ΠΕ86</a:t>
            </a:r>
            <a:endParaRPr lang="en-US" dirty="0"/>
          </a:p>
        </p:txBody>
      </p:sp>
      <p:sp>
        <p:nvSpPr>
          <p:cNvPr id="5" name="Slide Number Placeholder 4">
            <a:extLst>
              <a:ext uri="{FF2B5EF4-FFF2-40B4-BE49-F238E27FC236}">
                <a16:creationId xmlns:a16="http://schemas.microsoft.com/office/drawing/2014/main" id="{4E9E6672-C665-F918-E1FA-06474EDCF0C2}"/>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
        <p:nvSpPr>
          <p:cNvPr id="6" name="Rectangle 1">
            <a:extLst>
              <a:ext uri="{FF2B5EF4-FFF2-40B4-BE49-F238E27FC236}">
                <a16:creationId xmlns:a16="http://schemas.microsoft.com/office/drawing/2014/main" id="{F7AC812B-F645-A1AC-0314-D0273308EA1C}"/>
              </a:ext>
            </a:extLst>
          </p:cNvPr>
          <p:cNvSpPr>
            <a:spLocks noGrp="1" noChangeArrowheads="1"/>
          </p:cNvSpPr>
          <p:nvPr>
            <p:ph idx="1"/>
          </p:nvPr>
        </p:nvSpPr>
        <p:spPr bwMode="auto">
          <a:xfrm>
            <a:off x="455612" y="2043499"/>
            <a:ext cx="11553291"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0" i="0" u="none" strike="noStrike" cap="none" normalizeH="0" baseline="0" dirty="0">
                <a:ln>
                  <a:noFill/>
                </a:ln>
                <a:solidFill>
                  <a:schemeClr val="tx1"/>
                </a:solidFill>
                <a:effectLst/>
                <a:latin typeface="Arial" panose="020B0604020202020204" pitchFamily="34" charset="0"/>
              </a:rPr>
              <a:t>Η απλή υλοποίηση της </a:t>
            </a:r>
            <a:r>
              <a:rPr kumimoji="0" lang="el-GR" altLang="el-GR" sz="1800" b="0" i="0" u="none" strike="noStrike" cap="none" normalizeH="0" baseline="0" dirty="0" err="1">
                <a:ln>
                  <a:noFill/>
                </a:ln>
                <a:solidFill>
                  <a:schemeClr val="tx1"/>
                </a:solidFill>
                <a:effectLst/>
                <a:latin typeface="Arial" panose="020B0604020202020204" pitchFamily="34" charset="0"/>
              </a:rPr>
              <a:t>Bubble</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err="1">
                <a:ln>
                  <a:noFill/>
                </a:ln>
                <a:solidFill>
                  <a:schemeClr val="tx1"/>
                </a:solidFill>
                <a:effectLst/>
                <a:latin typeface="Arial" panose="020B0604020202020204" pitchFamily="34" charset="0"/>
              </a:rPr>
              <a:t>Sort</a:t>
            </a:r>
            <a:r>
              <a:rPr kumimoji="0" lang="el-GR" altLang="el-GR" sz="1800" b="0" i="0" u="none" strike="noStrike" cap="none" normalizeH="0" baseline="0" dirty="0">
                <a:ln>
                  <a:noFill/>
                </a:ln>
                <a:solidFill>
                  <a:schemeClr val="tx1"/>
                </a:solidFill>
                <a:effectLst/>
                <a:latin typeface="Arial" panose="020B0604020202020204" pitchFamily="34" charset="0"/>
              </a:rPr>
              <a:t> πραγματοποιεί ακριβώς N−1 περάσματα </a:t>
            </a:r>
            <a:br>
              <a:rPr kumimoji="0" lang="el-GR" altLang="el-GR" sz="1800" b="0" i="0" u="none" strike="noStrike" cap="none" normalizeH="0" baseline="0" dirty="0">
                <a:ln>
                  <a:noFill/>
                </a:ln>
                <a:solidFill>
                  <a:schemeClr val="tx1"/>
                </a:solidFill>
                <a:effectLst/>
                <a:latin typeface="Arial" panose="020B0604020202020204" pitchFamily="34" charset="0"/>
              </a:rPr>
            </a:br>
            <a:r>
              <a:rPr kumimoji="0" lang="el-GR" altLang="el-GR" sz="1800" b="0" i="0" u="none" strike="noStrike" cap="none" normalizeH="0" baseline="0" dirty="0">
                <a:ln>
                  <a:noFill/>
                </a:ln>
                <a:solidFill>
                  <a:schemeClr val="tx1"/>
                </a:solidFill>
                <a:effectLst/>
                <a:latin typeface="Arial" panose="020B0604020202020204" pitchFamily="34" charset="0"/>
              </a:rPr>
              <a:t>για πίνακα </a:t>
            </a:r>
            <a:r>
              <a:rPr lang="en-US" altLang="el-GR" dirty="0">
                <a:solidFill>
                  <a:schemeClr val="tx1"/>
                </a:solidFill>
                <a:latin typeface="Arial" panose="020B0604020202020204" pitchFamily="34" charset="0"/>
              </a:rPr>
              <a:t>N</a:t>
            </a:r>
            <a:r>
              <a:rPr kumimoji="0" lang="el-GR" altLang="el-GR" sz="1800" b="0" i="0" u="none" strike="noStrike" cap="none" normalizeH="0" baseline="0" dirty="0">
                <a:ln>
                  <a:noFill/>
                </a:ln>
                <a:solidFill>
                  <a:schemeClr val="tx1"/>
                </a:solidFill>
                <a:effectLst/>
                <a:latin typeface="Arial" panose="020B0604020202020204" pitchFamily="34" charset="0"/>
              </a:rPr>
              <a:t> στοιχείων.</a:t>
            </a: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0" i="0" u="none" strike="noStrike" cap="none" normalizeH="0" baseline="0" dirty="0">
                <a:ln>
                  <a:noFill/>
                </a:ln>
                <a:solidFill>
                  <a:schemeClr val="tx1"/>
                </a:solidFill>
                <a:effectLst/>
                <a:latin typeface="Arial" panose="020B0604020202020204" pitchFamily="34" charset="0"/>
              </a:rPr>
              <a:t>Στη βελτιωμένη </a:t>
            </a:r>
            <a:r>
              <a:rPr kumimoji="0" lang="el-GR" altLang="el-GR" sz="1800" b="0" i="0" u="none" strike="noStrike" cap="none" normalizeH="0" baseline="0" dirty="0" err="1">
                <a:ln>
                  <a:noFill/>
                </a:ln>
                <a:solidFill>
                  <a:schemeClr val="tx1"/>
                </a:solidFill>
                <a:effectLst/>
                <a:latin typeface="Arial" panose="020B0604020202020204" pitchFamily="34" charset="0"/>
              </a:rPr>
              <a:t>Bubble</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err="1">
                <a:ln>
                  <a:noFill/>
                </a:ln>
                <a:solidFill>
                  <a:schemeClr val="tx1"/>
                </a:solidFill>
                <a:effectLst/>
                <a:latin typeface="Arial" panose="020B0604020202020204" pitchFamily="34" charset="0"/>
              </a:rPr>
              <a:t>Sort</a:t>
            </a:r>
            <a:r>
              <a:rPr kumimoji="0" lang="el-GR" altLang="el-GR" sz="1800" b="0" i="0" u="none" strike="noStrike" cap="none" normalizeH="0" baseline="0" dirty="0">
                <a:ln>
                  <a:noFill/>
                </a:ln>
                <a:solidFill>
                  <a:schemeClr val="tx1"/>
                </a:solidFill>
                <a:effectLst/>
                <a:latin typeface="Arial" panose="020B0604020202020204" pitchFamily="34" charset="0"/>
              </a:rPr>
              <a:t>, αν σε κάποιο πέρασμα δεν γίνει καμία ανταλλαγή,</a:t>
            </a:r>
            <a:br>
              <a:rPr kumimoji="0" lang="el-GR" altLang="el-GR" sz="1800" b="0" i="0" u="none" strike="noStrike" cap="none" normalizeH="0" baseline="0" dirty="0">
                <a:ln>
                  <a:noFill/>
                </a:ln>
                <a:solidFill>
                  <a:schemeClr val="tx1"/>
                </a:solidFill>
                <a:effectLst/>
                <a:latin typeface="Arial" panose="020B0604020202020204" pitchFamily="34" charset="0"/>
              </a:rPr>
            </a:br>
            <a:r>
              <a:rPr kumimoji="0" lang="el-GR" altLang="el-GR" sz="1800" b="0" i="0" u="none" strike="noStrike" cap="none" normalizeH="0" baseline="0" dirty="0">
                <a:ln>
                  <a:noFill/>
                </a:ln>
                <a:solidFill>
                  <a:schemeClr val="tx1"/>
                </a:solidFill>
                <a:effectLst/>
                <a:latin typeface="Arial" panose="020B0604020202020204" pitchFamily="34" charset="0"/>
              </a:rPr>
              <a:t> τότε ο πίνακας θεωρείται ταξινομημένος.</a:t>
            </a:r>
          </a:p>
          <a:p>
            <a:pPr marR="0" lvl="0" algn="l" defTabSz="914400" rtl="0" eaLnBrk="0" fontAlgn="base" latinLnBrk="0" hangingPunct="0">
              <a:lnSpc>
                <a:spcPct val="100000"/>
              </a:lnSpc>
              <a:spcBef>
                <a:spcPct val="0"/>
              </a:spcBef>
              <a:spcAft>
                <a:spcPct val="0"/>
              </a:spcAft>
              <a:buClrTx/>
              <a:buSzTx/>
              <a:buFont typeface="+mj-lt"/>
              <a:buAutoNum type="arabicPeriod"/>
              <a:tabLst/>
            </a:pPr>
            <a:r>
              <a:rPr lang="el-GR" altLang="el-GR" dirty="0">
                <a:solidFill>
                  <a:schemeClr val="tx1"/>
                </a:solidFill>
                <a:latin typeface="Arial" panose="020B0604020202020204" pitchFamily="34" charset="0"/>
              </a:rPr>
              <a:t>Η εντολή ΓΙΑ j ΑΠΟ 1 ΜΕΧΡΙ Ν-i (εσωτερική επανάληψη) διασφαλίζει ότι δεν συγκρίνονται ήδη ταξινομημένα</a:t>
            </a:r>
            <a:br>
              <a:rPr lang="el-GR" altLang="el-GR" dirty="0">
                <a:solidFill>
                  <a:schemeClr val="tx1"/>
                </a:solidFill>
                <a:latin typeface="Arial" panose="020B0604020202020204" pitchFamily="34" charset="0"/>
              </a:rPr>
            </a:br>
            <a:r>
              <a:rPr lang="el-GR" altLang="el-GR" dirty="0">
                <a:solidFill>
                  <a:schemeClr val="tx1"/>
                </a:solidFill>
                <a:latin typeface="Arial" panose="020B0604020202020204" pitchFamily="34" charset="0"/>
              </a:rPr>
              <a:t> στοιχεία στα δεξιά του πίνακα.</a:t>
            </a:r>
            <a:endParaRPr kumimoji="0" lang="el-GR" altLang="el-GR" sz="1800" b="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0" i="0" u="none" strike="noStrike" cap="none" normalizeH="0" baseline="0" dirty="0">
                <a:ln>
                  <a:noFill/>
                </a:ln>
                <a:solidFill>
                  <a:schemeClr val="tx1"/>
                </a:solidFill>
                <a:effectLst/>
                <a:latin typeface="Arial" panose="020B0604020202020204" pitchFamily="34" charset="0"/>
              </a:rPr>
              <a:t>Στην </a:t>
            </a:r>
            <a:r>
              <a:rPr kumimoji="0" lang="el-GR" altLang="el-GR" sz="1800" b="0" i="0" u="none" strike="noStrike" cap="none" normalizeH="0" baseline="0" dirty="0" err="1">
                <a:ln>
                  <a:noFill/>
                </a:ln>
                <a:solidFill>
                  <a:schemeClr val="tx1"/>
                </a:solidFill>
                <a:effectLst/>
                <a:latin typeface="Arial" panose="020B0604020202020204" pitchFamily="34" charset="0"/>
              </a:rPr>
              <a:t>Bubble</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err="1">
                <a:ln>
                  <a:noFill/>
                </a:ln>
                <a:solidFill>
                  <a:schemeClr val="tx1"/>
                </a:solidFill>
                <a:effectLst/>
                <a:latin typeface="Arial" panose="020B0604020202020204" pitchFamily="34" charset="0"/>
              </a:rPr>
              <a:t>Sort</a:t>
            </a:r>
            <a:r>
              <a:rPr kumimoji="0" lang="el-GR" altLang="el-GR" sz="1800" b="0" i="0" u="none" strike="noStrike" cap="none" normalizeH="0" baseline="0" dirty="0">
                <a:ln>
                  <a:noFill/>
                </a:ln>
                <a:solidFill>
                  <a:schemeClr val="tx1"/>
                </a:solidFill>
                <a:effectLst/>
                <a:latin typeface="Arial" panose="020B0604020202020204" pitchFamily="34" charset="0"/>
              </a:rPr>
              <a:t> οι συγκρίσεις γίνονται πάντα από το τέλος προς την αρχή.</a:t>
            </a:r>
          </a:p>
          <a:p>
            <a:pPr marR="0" lvl="0" algn="l" defTabSz="914400" rtl="0" eaLnBrk="0" fontAlgn="base" latinLnBrk="0" hangingPunct="0">
              <a:lnSpc>
                <a:spcPct val="100000"/>
              </a:lnSpc>
              <a:spcBef>
                <a:spcPct val="0"/>
              </a:spcBef>
              <a:spcAft>
                <a:spcPct val="0"/>
              </a:spcAft>
              <a:buClrTx/>
              <a:buSzTx/>
              <a:buFont typeface="+mj-lt"/>
              <a:buAutoNum type="arabicPeriod"/>
              <a:tabLst/>
            </a:pPr>
            <a:r>
              <a:rPr kumimoji="0" lang="el-GR" altLang="el-GR" sz="1800" b="0" i="0" u="none" strike="noStrike" cap="none" normalizeH="0" baseline="0" dirty="0">
                <a:ln>
                  <a:noFill/>
                </a:ln>
                <a:solidFill>
                  <a:schemeClr val="tx1"/>
                </a:solidFill>
                <a:effectLst/>
                <a:latin typeface="Arial" panose="020B0604020202020204" pitchFamily="34" charset="0"/>
              </a:rPr>
              <a:t>Η χρήση της σημαίας (</a:t>
            </a:r>
            <a:r>
              <a:rPr kumimoji="0" lang="el-GR" altLang="el-GR" sz="1800" b="0" i="0" u="none" strike="noStrike" cap="none" normalizeH="0" baseline="0" dirty="0" err="1">
                <a:ln>
                  <a:noFill/>
                </a:ln>
                <a:solidFill>
                  <a:schemeClr val="tx1"/>
                </a:solidFill>
                <a:effectLst/>
                <a:latin typeface="Arial" panose="020B0604020202020204" pitchFamily="34" charset="0"/>
              </a:rPr>
              <a:t>flag</a:t>
            </a:r>
            <a:r>
              <a:rPr kumimoji="0" lang="el-GR" altLang="el-GR" sz="1800" b="0" i="0" u="none" strike="noStrike" cap="none" normalizeH="0" baseline="0" dirty="0">
                <a:ln>
                  <a:noFill/>
                </a:ln>
                <a:solidFill>
                  <a:schemeClr val="tx1"/>
                </a:solidFill>
                <a:effectLst/>
                <a:latin typeface="Arial" panose="020B0604020202020204" pitchFamily="34" charset="0"/>
              </a:rPr>
              <a:t>) στη βελτιωμένη </a:t>
            </a:r>
            <a:r>
              <a:rPr kumimoji="0" lang="el-GR" altLang="el-GR" sz="1800" b="0" i="0" u="none" strike="noStrike" cap="none" normalizeH="0" baseline="0" dirty="0" err="1">
                <a:ln>
                  <a:noFill/>
                </a:ln>
                <a:solidFill>
                  <a:schemeClr val="tx1"/>
                </a:solidFill>
                <a:effectLst/>
                <a:latin typeface="Arial" panose="020B0604020202020204" pitchFamily="34" charset="0"/>
              </a:rPr>
              <a:t>Bubble</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err="1">
                <a:ln>
                  <a:noFill/>
                </a:ln>
                <a:solidFill>
                  <a:schemeClr val="tx1"/>
                </a:solidFill>
                <a:effectLst/>
                <a:latin typeface="Arial" panose="020B0604020202020204" pitchFamily="34" charset="0"/>
              </a:rPr>
              <a:t>Sort</a:t>
            </a:r>
            <a:r>
              <a:rPr kumimoji="0" lang="el-GR" altLang="el-GR" sz="1800" b="0" i="0" u="none" strike="noStrike" cap="none" normalizeH="0" baseline="0" dirty="0">
                <a:ln>
                  <a:noFill/>
                </a:ln>
                <a:solidFill>
                  <a:schemeClr val="tx1"/>
                </a:solidFill>
                <a:effectLst/>
                <a:latin typeface="Arial" panose="020B0604020202020204" pitchFamily="34" charset="0"/>
              </a:rPr>
              <a:t> μειώνει τον αριθμό των περιττών επαναλήψεων.</a:t>
            </a:r>
          </a:p>
        </p:txBody>
      </p:sp>
      <p:sp>
        <p:nvSpPr>
          <p:cNvPr id="3" name="TextBox 2">
            <a:extLst>
              <a:ext uri="{FF2B5EF4-FFF2-40B4-BE49-F238E27FC236}">
                <a16:creationId xmlns:a16="http://schemas.microsoft.com/office/drawing/2014/main" id="{68356A0F-5626-241C-9C04-E090F76B2EA9}"/>
              </a:ext>
            </a:extLst>
          </p:cNvPr>
          <p:cNvSpPr txBox="1"/>
          <p:nvPr/>
        </p:nvSpPr>
        <p:spPr>
          <a:xfrm>
            <a:off x="5608948" y="5015060"/>
            <a:ext cx="2064471" cy="1477328"/>
          </a:xfrm>
          <a:prstGeom prst="rect">
            <a:avLst/>
          </a:prstGeom>
          <a:noFill/>
        </p:spPr>
        <p:txBody>
          <a:bodyPr wrap="square" rtlCol="0">
            <a:spAutoFit/>
          </a:bodyPr>
          <a:lstStyle/>
          <a:p>
            <a:pPr marL="342900" indent="-342900">
              <a:buFont typeface="+mj-lt"/>
              <a:buAutoNum type="arabicPeriod"/>
            </a:pPr>
            <a:r>
              <a:rPr lang="el-GR" dirty="0"/>
              <a:t>Σ</a:t>
            </a:r>
          </a:p>
          <a:p>
            <a:pPr marL="342900" indent="-342900">
              <a:buFont typeface="+mj-lt"/>
              <a:buAutoNum type="arabicPeriod"/>
            </a:pPr>
            <a:r>
              <a:rPr lang="el-GR" dirty="0"/>
              <a:t>Σ</a:t>
            </a:r>
          </a:p>
          <a:p>
            <a:pPr marL="342900" indent="-342900">
              <a:buFont typeface="+mj-lt"/>
              <a:buAutoNum type="arabicPeriod"/>
            </a:pPr>
            <a:r>
              <a:rPr lang="el-GR" dirty="0"/>
              <a:t>Σ</a:t>
            </a:r>
          </a:p>
          <a:p>
            <a:pPr marL="342900" indent="-342900">
              <a:buFont typeface="+mj-lt"/>
              <a:buAutoNum type="arabicPeriod"/>
            </a:pPr>
            <a:r>
              <a:rPr lang="el-GR" dirty="0"/>
              <a:t>Λ</a:t>
            </a:r>
          </a:p>
          <a:p>
            <a:pPr marL="342900" indent="-342900">
              <a:buFont typeface="+mj-lt"/>
              <a:buAutoNum type="arabicPeriod"/>
            </a:pPr>
            <a:r>
              <a:rPr lang="el-GR" dirty="0"/>
              <a:t>Σ</a:t>
            </a:r>
          </a:p>
        </p:txBody>
      </p:sp>
    </p:spTree>
    <p:extLst>
      <p:ext uri="{BB962C8B-B14F-4D97-AF65-F5344CB8AC3E}">
        <p14:creationId xmlns:p14="http://schemas.microsoft.com/office/powerpoint/2010/main" val="52911178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729</TotalTime>
  <Words>2892</Words>
  <Application>Microsoft Office PowerPoint</Application>
  <PresentationFormat>Widescreen</PresentationFormat>
  <Paragraphs>348</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Arial Unicode MS</vt:lpstr>
      <vt:lpstr>Calibri</vt:lpstr>
      <vt:lpstr>Century Gothic</vt:lpstr>
      <vt:lpstr>Wingdings 3</vt:lpstr>
      <vt:lpstr>Wisp</vt:lpstr>
      <vt:lpstr>Συμπλήρωση κενού</vt:lpstr>
      <vt:lpstr>Παραλλαγή – Απλή Bubble Sort</vt:lpstr>
      <vt:lpstr>Παραλλαγή – Απλή Bubble Sort</vt:lpstr>
      <vt:lpstr>Παραλλαγή bubble sort  – ο πίνακας εχει 100 στοιχεια αλλά θέλω να ταξινομήσω τα 50 πρώτα </vt:lpstr>
      <vt:lpstr>Παραλλαγή bubble sort  – ο πίνακας εχει 100 στοιχεια αλλά θέλω να ταξινομήσω τα 50 πρώτα</vt:lpstr>
      <vt:lpstr>Παραλλαγή – Βελτιωμένη Bubble Sort με σημαία (flag)</vt:lpstr>
      <vt:lpstr>Παραλλαγή – Βελτιωμένη Bubble Sort με σημαία (flag)</vt:lpstr>
      <vt:lpstr>Bubble Sort</vt:lpstr>
      <vt:lpstr>Bubble Sort</vt:lpstr>
      <vt:lpstr>Bubble Sort</vt:lpstr>
      <vt:lpstr>Bubble Sort</vt:lpstr>
      <vt:lpstr>Fibonacci Η ακολουθία Fibonacci ορίζεται ως εξής: οι δύο πρώτοι όροι της είναι 1 και 1, και κάθε επόμενος όρος είναι το άθροισμα των δύο προηγούμενων</vt:lpstr>
      <vt:lpstr>Fibonacci Η ακολουθία Fibonacci ορίζεται ως εξής: οι δύο πρώτοι όροι της είναι 1 και 1, και κάθε επόμενος όρος είναι το άθροισμα των δύο προηγούμενων</vt:lpstr>
      <vt:lpstr>Ταξινόμηση με επιλογή: σε κάθε βήμα επιλέγεται το ελάχιστο στοιχείο του πίνακα από τα αταξινόμητα και ανταλλάσσεται με το πρώτο αταξινόμητο στοιχείο</vt:lpstr>
      <vt:lpstr>Ταξινόμηση με επιλογή: σε κάθε βήμα επιλέγεται το ελάχιστο στοιχείο του πίνακα από τα αταξινόμητα και ανταλλάσσεται με το πρώτο αταξινόμητο στοιχείο</vt:lpstr>
      <vt:lpstr>πολλαπλασιασμός à la Ρώσικα</vt:lpstr>
      <vt:lpstr>πολλαπλασιασμός à la Ρώσικα</vt:lpstr>
      <vt:lpstr>ταξινόμησης με εισαγωγή:Η μέθοδος ταξινόμησης με εισαγωγή (insertion sort) ταξινομεί έναν πίνακα εισάγοντας κάθε στοιχείο στη σωστή θέση μέσα στα ήδη ταξινομημένα στοιχεία. Στην αρχή θεωρούμε ότι το πρώτο στοιχείο είναι ήδη ταξινομημένο. Στη συνέχεια, για κάθε στοιχείο από τη δεύτερη θέση και μετά, το συγκρίνουμε με τα προηγούμενα και το εισάγουμε στη σωστή του θέση. </vt:lpstr>
      <vt:lpstr>ταξινόμησης με εισαγωγή:Η μέθοδος ταξινόμησης με εισαγωγή (insertion sort) ταξινομεί έναν πίνακα εισάγοντας κάθε στοιχείο στη σωστή θέση μέσα στα ήδη ταξινομημένα στοιχεία. Στην αρχή θεωρούμε ότι το πρώτο στοιχείο είναι ήδη ταξινομημένο. Στη συνέχεια, για κάθε στοιχείο από τη δεύτερη θέση και μετά, το συγκρίνουμε με τα προηγούμενα και το εισάγουμε στη σωστή του θέση. </vt:lpstr>
      <vt:lpstr>Μέγιστος Κοινός Διαιρέτης (Μ.Κ.Δ.) δύο φυσικών αριθμών είναι ο μεγαλύτερος αριθμός που τους διαιρεί και τους δύο ακριβώς.  - Ξεκινάμε από τον μικρότερο από τους δύο αριθμούς. - Ελέγχουμε αν διαιρεί και τους δύο αριθμούς - Αν ναι, τότε είναι ο Μ.Κ.Δ. - Αν όχι, μειώνουμε κατά 1 και επαναλαμβάνουμε.</vt:lpstr>
      <vt:lpstr>Μέγιστος Κοινός Διαιρέτης (Μ.Κ.Δ.) δύο φυσικών αριθμών είναι ο μεγαλύτερος αριθμός που τους διαιρεί και τους δύο ακριβώς.  - Ξεκινάμε από τον μικρότερο από τους δύο αριθμούς. - Ελέγχουμε αν διαιρεί και τους δύο αριθμούς - Αν ναι, τότε είναι ο Μ.Κ.Δ. - Αν όχι, μειώνουμε κατά 1 και επαναλαμβάνουμε.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Εκσφαλμάτωση- Κατηγορίες Λαθών</dc:title>
  <dc:creator>Χριστοδούλου Σωτήριος</dc:creator>
  <cp:lastModifiedBy>Χριστοδούλου Σωτήριος</cp:lastModifiedBy>
  <cp:revision>66</cp:revision>
  <dcterms:created xsi:type="dcterms:W3CDTF">2025-02-11T17:21:50Z</dcterms:created>
  <dcterms:modified xsi:type="dcterms:W3CDTF">2025-05-17T11:38:43Z</dcterms:modified>
</cp:coreProperties>
</file>