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2.xml"/>
  <Override ContentType="application/vnd.openxmlformats-officedocument.presentationml.slide+xml" PartName="/ppt/slides/slide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5"/>
  </p:sldMasterIdLst>
  <p:notesMasterIdLst>
    <p:notesMasterId r:id="rId6"/>
  </p:notesMasterIdLst>
  <p:sldIdLst>
    <p:sldId id="256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</p:sldIdLst>
  <p:sldSz cy="5143500" cx="9144000"/>
  <p:notesSz cx="6858000" cy="9144000"/>
  <p:embeddedFontLst>
    <p:embeddedFont>
      <p:font typeface="Nunito"/>
      <p:regular r:id="rId19"/>
      <p:bold r:id="rId20"/>
      <p:italic r:id="rId21"/>
      <p:boldItalic r:id="rId22"/>
    </p:embeddedFont>
    <p:embeddedFont>
      <p:font typeface="Maven Pro"/>
      <p:regular r:id="rId23"/>
      <p:bold r:id="rId2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tableStyles.xml><?xml version="1.0" encoding="utf-8"?>
<a:tblStyleLst xmlns:a="http://schemas.openxmlformats.org/drawingml/2006/main" xmlns:r="http://schemas.openxmlformats.org/officeDocument/2006/relationships" def="{BCE8FDB2-5ACB-48AC-B3EF-6DFFE6D08DF7}">
  <a:tblStyle styleId="{BCE8FDB2-5ACB-48AC-B3EF-6DFFE6D08DF7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left>
          <a:right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right>
          <a:top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top>
          <a:bottom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bottom>
          <a:insideH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H>
          <a:insideV>
            <a:ln cap="flat" cmpd="sng" w="9525">
              <a:solidFill>
                <a:srgbClr val="9E9E9E"/>
              </a:solidFill>
              <a:prstDash val="solid"/>
              <a:round/>
              <a:headEnd len="sm" w="sm" type="none"/>
              <a:tailEnd len="sm" w="sm" type="none"/>
            </a:ln>
          </a:insideV>
        </a:tcBdr>
      </a:tcStyle>
    </a:wholeTbl>
    <a:band1H>
      <a:tcTxStyle/>
    </a:band1H>
    <a:band2H>
      <a:tcTxStyle/>
    </a:band2H>
    <a:band1V>
      <a:tcTxStyle/>
    </a:band1V>
    <a:band2V>
      <a:tcTxStyle/>
    </a:band2V>
    <a:lastCol>
      <a:tcTxStyle/>
    </a:lastCol>
    <a:firstCol>
      <a:tcTxStyle/>
    </a:firstCol>
    <a:lastRow>
      <a:tcTxStyle/>
    </a:lastRow>
    <a:seCell>
      <a:tcTxStyle/>
    </a:seCell>
    <a:swCell>
      <a:tcTxStyle/>
    </a:swCell>
    <a:firstRow>
      <a:tcTxStyle/>
    </a:firstRow>
    <a:neCell>
      <a:tcTxStyle/>
    </a:neCell>
    <a:nwCell>
      <a:tcTxStyle/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Nunito-bold.fntdata"/><Relationship Id="rId11" Type="http://schemas.openxmlformats.org/officeDocument/2006/relationships/slide" Target="slides/slide5.xml"/><Relationship Id="rId22" Type="http://schemas.openxmlformats.org/officeDocument/2006/relationships/font" Target="fonts/Nunito-boldItalic.fntdata"/><Relationship Id="rId10" Type="http://schemas.openxmlformats.org/officeDocument/2006/relationships/slide" Target="slides/slide4.xml"/><Relationship Id="rId21" Type="http://schemas.openxmlformats.org/officeDocument/2006/relationships/font" Target="fonts/Nunito-italic.fntdata"/><Relationship Id="rId13" Type="http://schemas.openxmlformats.org/officeDocument/2006/relationships/slide" Target="slides/slide7.xml"/><Relationship Id="rId24" Type="http://schemas.openxmlformats.org/officeDocument/2006/relationships/font" Target="fonts/MavenPro-bold.fntdata"/><Relationship Id="rId12" Type="http://schemas.openxmlformats.org/officeDocument/2006/relationships/slide" Target="slides/slide6.xml"/><Relationship Id="rId23" Type="http://schemas.openxmlformats.org/officeDocument/2006/relationships/font" Target="fonts/MavenPro-regular.fntdata"/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tableStyles" Target="tableStyles.xml"/><Relationship Id="rId9" Type="http://schemas.openxmlformats.org/officeDocument/2006/relationships/slide" Target="slides/slide3.xml"/><Relationship Id="rId15" Type="http://schemas.openxmlformats.org/officeDocument/2006/relationships/slide" Target="slides/slide9.xml"/><Relationship Id="rId14" Type="http://schemas.openxmlformats.org/officeDocument/2006/relationships/slide" Target="slides/slide8.xml"/><Relationship Id="rId17" Type="http://schemas.openxmlformats.org/officeDocument/2006/relationships/slide" Target="slides/slide11.xml"/><Relationship Id="rId16" Type="http://schemas.openxmlformats.org/officeDocument/2006/relationships/slide" Target="slides/slide10.xml"/><Relationship Id="rId5" Type="http://schemas.openxmlformats.org/officeDocument/2006/relationships/slideMaster" Target="slideMasters/slideMaster1.xml"/><Relationship Id="rId19" Type="http://schemas.openxmlformats.org/officeDocument/2006/relationships/font" Target="fonts/Nunito-regular.fntdata"/><Relationship Id="rId6" Type="http://schemas.openxmlformats.org/officeDocument/2006/relationships/notesMaster" Target="notesMasters/notesMaster1.xml"/><Relationship Id="rId18" Type="http://schemas.openxmlformats.org/officeDocument/2006/relationships/slide" Target="slides/slide12.xml"/><Relationship Id="rId7" Type="http://schemas.openxmlformats.org/officeDocument/2006/relationships/slide" Target="slides/slide1.xml"/><Relationship Id="rId8" Type="http://schemas.openxmlformats.org/officeDocument/2006/relationships/slide" Target="slides/slide2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Google Shape;274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75" name="Google Shape;275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7" name="Shape 3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8" name="Google Shape;338;g85d3d33ed4_0_34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9" name="Google Shape;339;g85d3d33ed4_0_34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45" name="Shape 3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" name="Google Shape;346;g85d3d33ed4_0_35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47" name="Google Shape;347;g85d3d33ed4_0_35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53" name="Shape 3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" name="Google Shape;354;g85d3d33ed4_0_36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55" name="Google Shape;355;g85d3d33ed4_0_36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Google Shape;280;g85d3d33ed4_0_26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1" name="Google Shape;281;g85d3d33ed4_0_26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86" name="Shape 2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7" name="Google Shape;287;g85d3d33ed4_0_275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288" name="Google Shape;288;g85d3d33ed4_0_275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298" name="Shape 2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9" name="Google Shape;299;g85d3d33ed4_0_28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0" name="Google Shape;300;g85d3d33ed4_0_28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06" name="Shape 3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" name="Google Shape;307;g85d3d33ed4_0_29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08" name="Google Shape;308;g85d3d33ed4_0_29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2" name="Shape 3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" name="Google Shape;313;g85d3d33ed4_0_30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14" name="Google Shape;314;g85d3d33ed4_0_30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8" name="Shape 3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" name="Google Shape;319;g85d3d33ed4_0_313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0" name="Google Shape;320;g85d3d33ed4_0_31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24" name="Shape 3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5" name="Google Shape;325;g85d3d33ed4_0_326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26" name="Google Shape;326;g85d3d33ed4_0_326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30" name="Shape 3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1" name="Google Shape;331;g85d3d33ed4_0_33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332" name="Google Shape;332;g85d3d33ed4_0_33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bg>
      <p:bgPr>
        <a:solidFill>
          <a:schemeClr val="accent3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oogle Shape;10;p2"/>
          <p:cNvGrpSpPr/>
          <p:nvPr/>
        </p:nvGrpSpPr>
        <p:grpSpPr>
          <a:xfrm>
            <a:off x="7343003" y="3409675"/>
            <a:ext cx="1691422" cy="1732548"/>
            <a:chOff x="7343003" y="3409675"/>
            <a:chExt cx="1691422" cy="1732548"/>
          </a:xfrm>
        </p:grpSpPr>
        <p:grpSp>
          <p:nvGrpSpPr>
            <p:cNvPr id="11" name="Google Shape;11;p2"/>
            <p:cNvGrpSpPr/>
            <p:nvPr/>
          </p:nvGrpSpPr>
          <p:grpSpPr>
            <a:xfrm>
              <a:off x="7343003" y="4453711"/>
              <a:ext cx="316800" cy="688513"/>
              <a:chOff x="7343003" y="4453711"/>
              <a:chExt cx="316800" cy="688513"/>
            </a:xfrm>
          </p:grpSpPr>
          <p:sp>
            <p:nvSpPr>
              <p:cNvPr id="12" name="Google Shape;12;p2"/>
              <p:cNvSpPr/>
              <p:nvPr/>
            </p:nvSpPr>
            <p:spPr>
              <a:xfrm>
                <a:off x="7343003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3" name="Google Shape;13;p2"/>
              <p:cNvSpPr/>
              <p:nvPr/>
            </p:nvSpPr>
            <p:spPr>
              <a:xfrm>
                <a:off x="7343003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" name="Google Shape;14;p2"/>
            <p:cNvGrpSpPr/>
            <p:nvPr/>
          </p:nvGrpSpPr>
          <p:grpSpPr>
            <a:xfrm>
              <a:off x="7801210" y="4105700"/>
              <a:ext cx="316800" cy="1036523"/>
              <a:chOff x="7801210" y="4105700"/>
              <a:chExt cx="316800" cy="1036523"/>
            </a:xfrm>
          </p:grpSpPr>
          <p:sp>
            <p:nvSpPr>
              <p:cNvPr id="15" name="Google Shape;15;p2"/>
              <p:cNvSpPr/>
              <p:nvPr/>
            </p:nvSpPr>
            <p:spPr>
              <a:xfrm>
                <a:off x="7801210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" name="Google Shape;16;p2"/>
              <p:cNvSpPr/>
              <p:nvPr/>
            </p:nvSpPr>
            <p:spPr>
              <a:xfrm>
                <a:off x="7801210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" name="Google Shape;17;p2"/>
              <p:cNvSpPr/>
              <p:nvPr/>
            </p:nvSpPr>
            <p:spPr>
              <a:xfrm>
                <a:off x="7801210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" name="Google Shape;18;p2"/>
            <p:cNvGrpSpPr/>
            <p:nvPr/>
          </p:nvGrpSpPr>
          <p:grpSpPr>
            <a:xfrm>
              <a:off x="8259418" y="3757688"/>
              <a:ext cx="316800" cy="1384535"/>
              <a:chOff x="8259418" y="3757688"/>
              <a:chExt cx="316800" cy="1384535"/>
            </a:xfrm>
          </p:grpSpPr>
          <p:sp>
            <p:nvSpPr>
              <p:cNvPr id="19" name="Google Shape;19;p2"/>
              <p:cNvSpPr/>
              <p:nvPr/>
            </p:nvSpPr>
            <p:spPr>
              <a:xfrm>
                <a:off x="8259418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" name="Google Shape;20;p2"/>
              <p:cNvSpPr/>
              <p:nvPr/>
            </p:nvSpPr>
            <p:spPr>
              <a:xfrm>
                <a:off x="8259418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" name="Google Shape;21;p2"/>
              <p:cNvSpPr/>
              <p:nvPr/>
            </p:nvSpPr>
            <p:spPr>
              <a:xfrm>
                <a:off x="8259418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" name="Google Shape;22;p2"/>
              <p:cNvSpPr/>
              <p:nvPr/>
            </p:nvSpPr>
            <p:spPr>
              <a:xfrm>
                <a:off x="8259418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" name="Google Shape;23;p2"/>
            <p:cNvGrpSpPr/>
            <p:nvPr/>
          </p:nvGrpSpPr>
          <p:grpSpPr>
            <a:xfrm>
              <a:off x="8717625" y="3409675"/>
              <a:ext cx="316800" cy="1732548"/>
              <a:chOff x="8717625" y="3409675"/>
              <a:chExt cx="316800" cy="1732548"/>
            </a:xfrm>
          </p:grpSpPr>
          <p:sp>
            <p:nvSpPr>
              <p:cNvPr id="24" name="Google Shape;24;p2"/>
              <p:cNvSpPr/>
              <p:nvPr/>
            </p:nvSpPr>
            <p:spPr>
              <a:xfrm>
                <a:off x="8717625" y="4453711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" name="Google Shape;25;p2"/>
              <p:cNvSpPr/>
              <p:nvPr/>
            </p:nvSpPr>
            <p:spPr>
              <a:xfrm>
                <a:off x="8717625" y="3757688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" name="Google Shape;26;p2"/>
              <p:cNvSpPr/>
              <p:nvPr/>
            </p:nvSpPr>
            <p:spPr>
              <a:xfrm>
                <a:off x="8717625" y="410570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7" name="Google Shape;27;p2"/>
              <p:cNvSpPr/>
              <p:nvPr/>
            </p:nvSpPr>
            <p:spPr>
              <a:xfrm>
                <a:off x="8717625" y="3409675"/>
                <a:ext cx="316800" cy="1732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8" name="Google Shape;28;p2"/>
              <p:cNvSpPr/>
              <p:nvPr/>
            </p:nvSpPr>
            <p:spPr>
              <a:xfrm>
                <a:off x="8717625" y="4801723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29" name="Google Shape;29;p2"/>
          <p:cNvGrpSpPr/>
          <p:nvPr/>
        </p:nvGrpSpPr>
        <p:grpSpPr>
          <a:xfrm>
            <a:off x="5043503" y="0"/>
            <a:ext cx="3814072" cy="3839102"/>
            <a:chOff x="5043503" y="0"/>
            <a:chExt cx="3814072" cy="3839102"/>
          </a:xfrm>
        </p:grpSpPr>
        <p:sp>
          <p:nvSpPr>
            <p:cNvPr id="30" name="Google Shape;30;p2"/>
            <p:cNvSpPr/>
            <p:nvPr/>
          </p:nvSpPr>
          <p:spPr>
            <a:xfrm>
              <a:off x="8460975" y="1817775"/>
              <a:ext cx="396600" cy="3966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31" name="Google Shape;31;p2"/>
            <p:cNvSpPr/>
            <p:nvPr/>
          </p:nvSpPr>
          <p:spPr>
            <a:xfrm rot="-9830444">
              <a:off x="6469759" y="3480728"/>
              <a:ext cx="320148" cy="320148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2" name="Google Shape;32;p2"/>
            <p:cNvGrpSpPr/>
            <p:nvPr/>
          </p:nvGrpSpPr>
          <p:grpSpPr>
            <a:xfrm>
              <a:off x="7647812" y="2704283"/>
              <a:ext cx="635219" cy="635219"/>
              <a:chOff x="6725724" y="2701260"/>
              <a:chExt cx="1208101" cy="1208100"/>
            </a:xfrm>
          </p:grpSpPr>
          <p:sp>
            <p:nvSpPr>
              <p:cNvPr id="33" name="Google Shape;33;p2"/>
              <p:cNvSpPr/>
              <p:nvPr/>
            </p:nvSpPr>
            <p:spPr>
              <a:xfrm rot="5400000">
                <a:off x="6725725" y="2701260"/>
                <a:ext cx="1208100" cy="12081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4" name="Google Shape;34;p2"/>
              <p:cNvSpPr/>
              <p:nvPr/>
            </p:nvSpPr>
            <p:spPr>
              <a:xfrm rot="5400000">
                <a:off x="6725724" y="2701260"/>
                <a:ext cx="1208100" cy="1208100"/>
              </a:xfrm>
              <a:prstGeom prst="pie">
                <a:avLst>
                  <a:gd fmla="val 8244818" name="adj1"/>
                  <a:gd fmla="val 16246175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5" name="Google Shape;35;p2"/>
              <p:cNvSpPr/>
              <p:nvPr/>
            </p:nvSpPr>
            <p:spPr>
              <a:xfrm rot="5400000">
                <a:off x="6954988" y="2930398"/>
                <a:ext cx="749700" cy="749700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36" name="Google Shape;36;p2"/>
            <p:cNvSpPr/>
            <p:nvPr/>
          </p:nvSpPr>
          <p:spPr>
            <a:xfrm>
              <a:off x="8460975" y="1817775"/>
              <a:ext cx="396600" cy="396600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grpSp>
          <p:nvGrpSpPr>
            <p:cNvPr id="37" name="Google Shape;37;p2"/>
            <p:cNvGrpSpPr/>
            <p:nvPr/>
          </p:nvGrpSpPr>
          <p:grpSpPr>
            <a:xfrm>
              <a:off x="7952720" y="179238"/>
              <a:ext cx="873165" cy="873003"/>
              <a:chOff x="7754428" y="208725"/>
              <a:chExt cx="541800" cy="541800"/>
            </a:xfrm>
          </p:grpSpPr>
          <p:sp>
            <p:nvSpPr>
              <p:cNvPr id="38" name="Google Shape;38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ellipse">
                <a:avLst/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39" name="Google Shape;39;p2"/>
              <p:cNvSpPr/>
              <p:nvPr/>
            </p:nvSpPr>
            <p:spPr>
              <a:xfrm rot="-8647347">
                <a:off x="7831319" y="285616"/>
                <a:ext cx="388018" cy="388018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41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sp>
          <p:nvSpPr>
            <p:cNvPr id="40" name="Google Shape;40;p2"/>
            <p:cNvSpPr/>
            <p:nvPr/>
          </p:nvSpPr>
          <p:spPr>
            <a:xfrm>
              <a:off x="5399840" y="356365"/>
              <a:ext cx="2577000" cy="257700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1" name="Google Shape;41;p2"/>
            <p:cNvSpPr/>
            <p:nvPr/>
          </p:nvSpPr>
          <p:spPr>
            <a:xfrm rot="2043858">
              <a:off x="5503813" y="460310"/>
              <a:ext cx="2369480" cy="2369480"/>
            </a:xfrm>
            <a:prstGeom prst="ellipse">
              <a:avLst/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2" name="Google Shape;42;p2"/>
            <p:cNvSpPr/>
            <p:nvPr/>
          </p:nvSpPr>
          <p:spPr>
            <a:xfrm>
              <a:off x="5399795" y="360281"/>
              <a:ext cx="2577000" cy="2577000"/>
            </a:xfrm>
            <a:prstGeom prst="pie">
              <a:avLst>
                <a:gd fmla="val 8801158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3" name="Google Shape;43;p2"/>
            <p:cNvSpPr/>
            <p:nvPr/>
          </p:nvSpPr>
          <p:spPr>
            <a:xfrm rot="2044777">
              <a:off x="5911449" y="867729"/>
              <a:ext cx="1554223" cy="1554223"/>
            </a:xfrm>
            <a:prstGeom prst="ellipse">
              <a:avLst/>
            </a:prstGeom>
            <a:solidFill>
              <a:schemeClr val="accent3"/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4" name="Google Shape;44;p2"/>
            <p:cNvSpPr/>
            <p:nvPr/>
          </p:nvSpPr>
          <p:spPr>
            <a:xfrm>
              <a:off x="5399795" y="356358"/>
              <a:ext cx="2577000" cy="2577000"/>
            </a:xfrm>
            <a:prstGeom prst="pie">
              <a:avLst>
                <a:gd fmla="val 1255410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45" name="Google Shape;45;p2"/>
            <p:cNvSpPr/>
            <p:nvPr/>
          </p:nvSpPr>
          <p:spPr>
            <a:xfrm rot="-9830444">
              <a:off x="6469759" y="3480727"/>
              <a:ext cx="320148" cy="320148"/>
            </a:xfrm>
            <a:prstGeom prst="pie">
              <a:avLst>
                <a:gd fmla="val 19376841" name="adj1"/>
                <a:gd fmla="val 16200000" name="adj2"/>
              </a:avLst>
            </a:prstGeom>
            <a:solidFill>
              <a:schemeClr val="lt1">
                <a:alpha val="9410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46" name="Google Shape;46;p2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Google Shape;47;p2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600"/>
              <a:buNone/>
              <a:defRPr sz="1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8" name="Google Shape;48;p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bg>
      <p:bgPr>
        <a:solidFill>
          <a:schemeClr val="accent3"/>
        </a:solidFill>
      </p:bgPr>
    </p:bg>
    <p:spTree>
      <p:nvGrpSpPr>
        <p:cNvPr id="141" name="Shape 1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42" name="Google Shape;142;p11"/>
          <p:cNvGrpSpPr/>
          <p:nvPr/>
        </p:nvGrpSpPr>
        <p:grpSpPr>
          <a:xfrm>
            <a:off x="52" y="4099200"/>
            <a:ext cx="9144036" cy="1044300"/>
            <a:chOff x="52" y="4099200"/>
            <a:chExt cx="9144036" cy="1044300"/>
          </a:xfrm>
        </p:grpSpPr>
        <p:grpSp>
          <p:nvGrpSpPr>
            <p:cNvPr id="143" name="Google Shape;143;p11"/>
            <p:cNvGrpSpPr/>
            <p:nvPr/>
          </p:nvGrpSpPr>
          <p:grpSpPr>
            <a:xfrm>
              <a:off x="52" y="4309200"/>
              <a:ext cx="231622" cy="834300"/>
              <a:chOff x="2688737" y="4301380"/>
              <a:chExt cx="231900" cy="834300"/>
            </a:xfrm>
          </p:grpSpPr>
          <p:sp>
            <p:nvSpPr>
              <p:cNvPr id="144" name="Google Shape;144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5" name="Google Shape;145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6" name="Google Shape;146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47" name="Google Shape;147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48" name="Google Shape;148;p11"/>
            <p:cNvGrpSpPr/>
            <p:nvPr/>
          </p:nvGrpSpPr>
          <p:grpSpPr>
            <a:xfrm>
              <a:off x="371406" y="4099200"/>
              <a:ext cx="231622" cy="1044300"/>
              <a:chOff x="2688737" y="4091380"/>
              <a:chExt cx="231900" cy="1044300"/>
            </a:xfrm>
          </p:grpSpPr>
          <p:sp>
            <p:nvSpPr>
              <p:cNvPr id="149" name="Google Shape;149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0" name="Google Shape;150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1" name="Google Shape;15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2" name="Google Shape;152;p11"/>
              <p:cNvSpPr/>
              <p:nvPr/>
            </p:nvSpPr>
            <p:spPr>
              <a:xfrm flipH="1">
                <a:off x="2688737" y="4091380"/>
                <a:ext cx="2319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3" name="Google Shape;153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4" name="Google Shape;154;p11"/>
            <p:cNvGrpSpPr/>
            <p:nvPr/>
          </p:nvGrpSpPr>
          <p:grpSpPr>
            <a:xfrm>
              <a:off x="742761" y="4309200"/>
              <a:ext cx="231622" cy="834300"/>
              <a:chOff x="2688737" y="4301380"/>
              <a:chExt cx="231900" cy="834300"/>
            </a:xfrm>
          </p:grpSpPr>
          <p:sp>
            <p:nvSpPr>
              <p:cNvPr id="155" name="Google Shape;155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6" name="Google Shape;156;p11"/>
              <p:cNvSpPr/>
              <p:nvPr/>
            </p:nvSpPr>
            <p:spPr>
              <a:xfrm flipH="1">
                <a:off x="2688737" y="4301380"/>
                <a:ext cx="2319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7" name="Google Shape;157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58" name="Google Shape;158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59" name="Google Shape;159;p11"/>
            <p:cNvGrpSpPr/>
            <p:nvPr/>
          </p:nvGrpSpPr>
          <p:grpSpPr>
            <a:xfrm>
              <a:off x="1114115" y="4518900"/>
              <a:ext cx="231622" cy="624600"/>
              <a:chOff x="2688737" y="4511080"/>
              <a:chExt cx="231900" cy="624600"/>
            </a:xfrm>
          </p:grpSpPr>
          <p:sp>
            <p:nvSpPr>
              <p:cNvPr id="160" name="Google Shape;160;p11"/>
              <p:cNvSpPr/>
              <p:nvPr/>
            </p:nvSpPr>
            <p:spPr>
              <a:xfrm flipH="1">
                <a:off x="2688737" y="4720780"/>
                <a:ext cx="2319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1" name="Google Shape;161;p11"/>
              <p:cNvSpPr/>
              <p:nvPr/>
            </p:nvSpPr>
            <p:spPr>
              <a:xfrm flipH="1">
                <a:off x="2688737" y="4511080"/>
                <a:ext cx="2319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2" name="Google Shape;162;p11"/>
              <p:cNvSpPr/>
              <p:nvPr/>
            </p:nvSpPr>
            <p:spPr>
              <a:xfrm flipH="1">
                <a:off x="2688737" y="4930480"/>
                <a:ext cx="2319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3" name="Google Shape;163;p11"/>
            <p:cNvGrpSpPr/>
            <p:nvPr/>
          </p:nvGrpSpPr>
          <p:grpSpPr>
            <a:xfrm>
              <a:off x="1856753" y="4099200"/>
              <a:ext cx="231600" cy="1044300"/>
              <a:chOff x="1856753" y="4099200"/>
              <a:chExt cx="231600" cy="1044300"/>
            </a:xfrm>
          </p:grpSpPr>
          <p:sp>
            <p:nvSpPr>
              <p:cNvPr id="164" name="Google Shape;164;p11"/>
              <p:cNvSpPr/>
              <p:nvPr/>
            </p:nvSpPr>
            <p:spPr>
              <a:xfrm flipH="1">
                <a:off x="185675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5" name="Google Shape;165;p11"/>
              <p:cNvSpPr/>
              <p:nvPr/>
            </p:nvSpPr>
            <p:spPr>
              <a:xfrm flipH="1">
                <a:off x="185675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6" name="Google Shape;166;p11"/>
              <p:cNvSpPr/>
              <p:nvPr/>
            </p:nvSpPr>
            <p:spPr>
              <a:xfrm flipH="1">
                <a:off x="185675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7" name="Google Shape;167;p11"/>
              <p:cNvSpPr/>
              <p:nvPr/>
            </p:nvSpPr>
            <p:spPr>
              <a:xfrm flipH="1">
                <a:off x="1856753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68" name="Google Shape;168;p11"/>
              <p:cNvSpPr/>
              <p:nvPr/>
            </p:nvSpPr>
            <p:spPr>
              <a:xfrm flipH="1">
                <a:off x="185675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69" name="Google Shape;169;p11"/>
            <p:cNvGrpSpPr/>
            <p:nvPr/>
          </p:nvGrpSpPr>
          <p:grpSpPr>
            <a:xfrm>
              <a:off x="2228107" y="4309200"/>
              <a:ext cx="231600" cy="834300"/>
              <a:chOff x="2228107" y="4309200"/>
              <a:chExt cx="231600" cy="834300"/>
            </a:xfrm>
          </p:grpSpPr>
          <p:sp>
            <p:nvSpPr>
              <p:cNvPr id="170" name="Google Shape;170;p11"/>
              <p:cNvSpPr/>
              <p:nvPr/>
            </p:nvSpPr>
            <p:spPr>
              <a:xfrm flipH="1">
                <a:off x="222810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1" name="Google Shape;171;p11"/>
              <p:cNvSpPr/>
              <p:nvPr/>
            </p:nvSpPr>
            <p:spPr>
              <a:xfrm flipH="1">
                <a:off x="2228107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2" name="Google Shape;172;p11"/>
              <p:cNvSpPr/>
              <p:nvPr/>
            </p:nvSpPr>
            <p:spPr>
              <a:xfrm flipH="1">
                <a:off x="222810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3" name="Google Shape;173;p11"/>
              <p:cNvSpPr/>
              <p:nvPr/>
            </p:nvSpPr>
            <p:spPr>
              <a:xfrm flipH="1">
                <a:off x="222810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4" name="Google Shape;174;p11"/>
            <p:cNvGrpSpPr/>
            <p:nvPr/>
          </p:nvGrpSpPr>
          <p:grpSpPr>
            <a:xfrm>
              <a:off x="2599462" y="4518900"/>
              <a:ext cx="231600" cy="624600"/>
              <a:chOff x="2599462" y="4518900"/>
              <a:chExt cx="231600" cy="624600"/>
            </a:xfrm>
          </p:grpSpPr>
          <p:sp>
            <p:nvSpPr>
              <p:cNvPr id="175" name="Google Shape;175;p11"/>
              <p:cNvSpPr/>
              <p:nvPr/>
            </p:nvSpPr>
            <p:spPr>
              <a:xfrm flipH="1">
                <a:off x="259946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6" name="Google Shape;176;p11"/>
              <p:cNvSpPr/>
              <p:nvPr/>
            </p:nvSpPr>
            <p:spPr>
              <a:xfrm flipH="1">
                <a:off x="259946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77" name="Google Shape;177;p11"/>
              <p:cNvSpPr/>
              <p:nvPr/>
            </p:nvSpPr>
            <p:spPr>
              <a:xfrm flipH="1">
                <a:off x="259946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78" name="Google Shape;178;p11"/>
            <p:cNvGrpSpPr/>
            <p:nvPr/>
          </p:nvGrpSpPr>
          <p:grpSpPr>
            <a:xfrm>
              <a:off x="3342171" y="4099200"/>
              <a:ext cx="231600" cy="1044300"/>
              <a:chOff x="3342171" y="4099200"/>
              <a:chExt cx="231600" cy="1044300"/>
            </a:xfrm>
          </p:grpSpPr>
          <p:sp>
            <p:nvSpPr>
              <p:cNvPr id="179" name="Google Shape;179;p11"/>
              <p:cNvSpPr/>
              <p:nvPr/>
            </p:nvSpPr>
            <p:spPr>
              <a:xfrm flipH="1">
                <a:off x="334217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0" name="Google Shape;180;p11"/>
              <p:cNvSpPr/>
              <p:nvPr/>
            </p:nvSpPr>
            <p:spPr>
              <a:xfrm flipH="1">
                <a:off x="334217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1" name="Google Shape;181;p11"/>
              <p:cNvSpPr/>
              <p:nvPr/>
            </p:nvSpPr>
            <p:spPr>
              <a:xfrm flipH="1">
                <a:off x="334217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2" name="Google Shape;182;p11"/>
              <p:cNvSpPr/>
              <p:nvPr/>
            </p:nvSpPr>
            <p:spPr>
              <a:xfrm flipH="1">
                <a:off x="3342171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3" name="Google Shape;183;p11"/>
              <p:cNvSpPr/>
              <p:nvPr/>
            </p:nvSpPr>
            <p:spPr>
              <a:xfrm flipH="1">
                <a:off x="334217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4" name="Google Shape;184;p11"/>
            <p:cNvGrpSpPr/>
            <p:nvPr/>
          </p:nvGrpSpPr>
          <p:grpSpPr>
            <a:xfrm>
              <a:off x="3713525" y="4309200"/>
              <a:ext cx="231600" cy="834300"/>
              <a:chOff x="3713525" y="4309200"/>
              <a:chExt cx="231600" cy="834300"/>
            </a:xfrm>
          </p:grpSpPr>
          <p:sp>
            <p:nvSpPr>
              <p:cNvPr id="185" name="Google Shape;185;p11"/>
              <p:cNvSpPr/>
              <p:nvPr/>
            </p:nvSpPr>
            <p:spPr>
              <a:xfrm flipH="1">
                <a:off x="371352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6" name="Google Shape;186;p11"/>
              <p:cNvSpPr/>
              <p:nvPr/>
            </p:nvSpPr>
            <p:spPr>
              <a:xfrm flipH="1">
                <a:off x="3713525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7" name="Google Shape;187;p11"/>
              <p:cNvSpPr/>
              <p:nvPr/>
            </p:nvSpPr>
            <p:spPr>
              <a:xfrm flipH="1">
                <a:off x="371352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88" name="Google Shape;188;p11"/>
              <p:cNvSpPr/>
              <p:nvPr/>
            </p:nvSpPr>
            <p:spPr>
              <a:xfrm flipH="1">
                <a:off x="371352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89" name="Google Shape;189;p11"/>
            <p:cNvGrpSpPr/>
            <p:nvPr/>
          </p:nvGrpSpPr>
          <p:grpSpPr>
            <a:xfrm>
              <a:off x="1485398" y="4309200"/>
              <a:ext cx="231600" cy="834300"/>
              <a:chOff x="1485398" y="4309200"/>
              <a:chExt cx="231600" cy="834300"/>
            </a:xfrm>
          </p:grpSpPr>
          <p:sp>
            <p:nvSpPr>
              <p:cNvPr id="190" name="Google Shape;190;p11"/>
              <p:cNvSpPr/>
              <p:nvPr/>
            </p:nvSpPr>
            <p:spPr>
              <a:xfrm flipH="1">
                <a:off x="148539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1" name="Google Shape;191;p11"/>
              <p:cNvSpPr/>
              <p:nvPr/>
            </p:nvSpPr>
            <p:spPr>
              <a:xfrm flipH="1">
                <a:off x="148539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2" name="Google Shape;192;p11"/>
              <p:cNvSpPr/>
              <p:nvPr/>
            </p:nvSpPr>
            <p:spPr>
              <a:xfrm flipH="1">
                <a:off x="148539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3" name="Google Shape;193;p11"/>
              <p:cNvSpPr/>
              <p:nvPr/>
            </p:nvSpPr>
            <p:spPr>
              <a:xfrm flipH="1">
                <a:off x="148539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4" name="Google Shape;194;p11"/>
            <p:cNvGrpSpPr/>
            <p:nvPr/>
          </p:nvGrpSpPr>
          <p:grpSpPr>
            <a:xfrm>
              <a:off x="4084879" y="4518900"/>
              <a:ext cx="231600" cy="624600"/>
              <a:chOff x="4084879" y="4518900"/>
              <a:chExt cx="231600" cy="624600"/>
            </a:xfrm>
          </p:grpSpPr>
          <p:sp>
            <p:nvSpPr>
              <p:cNvPr id="195" name="Google Shape;195;p11"/>
              <p:cNvSpPr/>
              <p:nvPr/>
            </p:nvSpPr>
            <p:spPr>
              <a:xfrm flipH="1">
                <a:off x="40848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6" name="Google Shape;196;p11"/>
              <p:cNvSpPr/>
              <p:nvPr/>
            </p:nvSpPr>
            <p:spPr>
              <a:xfrm flipH="1">
                <a:off x="40848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97" name="Google Shape;197;p11"/>
              <p:cNvSpPr/>
              <p:nvPr/>
            </p:nvSpPr>
            <p:spPr>
              <a:xfrm flipH="1">
                <a:off x="40848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98" name="Google Shape;198;p11"/>
            <p:cNvGrpSpPr/>
            <p:nvPr/>
          </p:nvGrpSpPr>
          <p:grpSpPr>
            <a:xfrm>
              <a:off x="2970816" y="4309200"/>
              <a:ext cx="231600" cy="834300"/>
              <a:chOff x="2970816" y="4309200"/>
              <a:chExt cx="231600" cy="834300"/>
            </a:xfrm>
          </p:grpSpPr>
          <p:sp>
            <p:nvSpPr>
              <p:cNvPr id="199" name="Google Shape;199;p11"/>
              <p:cNvSpPr/>
              <p:nvPr/>
            </p:nvSpPr>
            <p:spPr>
              <a:xfrm flipH="1">
                <a:off x="297081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0" name="Google Shape;200;p11"/>
              <p:cNvSpPr/>
              <p:nvPr/>
            </p:nvSpPr>
            <p:spPr>
              <a:xfrm flipH="1">
                <a:off x="297081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1" name="Google Shape;201;p11"/>
              <p:cNvSpPr/>
              <p:nvPr/>
            </p:nvSpPr>
            <p:spPr>
              <a:xfrm flipH="1">
                <a:off x="297081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2" name="Google Shape;202;p11"/>
              <p:cNvSpPr/>
              <p:nvPr/>
            </p:nvSpPr>
            <p:spPr>
              <a:xfrm flipH="1">
                <a:off x="297081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3" name="Google Shape;203;p11"/>
            <p:cNvGrpSpPr/>
            <p:nvPr/>
          </p:nvGrpSpPr>
          <p:grpSpPr>
            <a:xfrm>
              <a:off x="4456234" y="4309200"/>
              <a:ext cx="231600" cy="834300"/>
              <a:chOff x="4456234" y="4309200"/>
              <a:chExt cx="231600" cy="834300"/>
            </a:xfrm>
          </p:grpSpPr>
          <p:sp>
            <p:nvSpPr>
              <p:cNvPr id="204" name="Google Shape;204;p11"/>
              <p:cNvSpPr/>
              <p:nvPr/>
            </p:nvSpPr>
            <p:spPr>
              <a:xfrm flipH="1">
                <a:off x="445623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5" name="Google Shape;205;p11"/>
              <p:cNvSpPr/>
              <p:nvPr/>
            </p:nvSpPr>
            <p:spPr>
              <a:xfrm flipH="1">
                <a:off x="445623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6" name="Google Shape;206;p11"/>
              <p:cNvSpPr/>
              <p:nvPr/>
            </p:nvSpPr>
            <p:spPr>
              <a:xfrm flipH="1">
                <a:off x="445623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07" name="Google Shape;207;p11"/>
              <p:cNvSpPr/>
              <p:nvPr/>
            </p:nvSpPr>
            <p:spPr>
              <a:xfrm flipH="1">
                <a:off x="445623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08" name="Google Shape;208;p11"/>
            <p:cNvGrpSpPr/>
            <p:nvPr/>
          </p:nvGrpSpPr>
          <p:grpSpPr>
            <a:xfrm>
              <a:off x="4827588" y="4099200"/>
              <a:ext cx="231600" cy="1044300"/>
              <a:chOff x="4827588" y="4099200"/>
              <a:chExt cx="231600" cy="1044300"/>
            </a:xfrm>
          </p:grpSpPr>
          <p:sp>
            <p:nvSpPr>
              <p:cNvPr id="209" name="Google Shape;209;p11"/>
              <p:cNvSpPr/>
              <p:nvPr/>
            </p:nvSpPr>
            <p:spPr>
              <a:xfrm flipH="1">
                <a:off x="48275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0" name="Google Shape;210;p11"/>
              <p:cNvSpPr/>
              <p:nvPr/>
            </p:nvSpPr>
            <p:spPr>
              <a:xfrm flipH="1">
                <a:off x="48275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1" name="Google Shape;211;p11"/>
              <p:cNvSpPr/>
              <p:nvPr/>
            </p:nvSpPr>
            <p:spPr>
              <a:xfrm flipH="1">
                <a:off x="48275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2" name="Google Shape;212;p11"/>
              <p:cNvSpPr/>
              <p:nvPr/>
            </p:nvSpPr>
            <p:spPr>
              <a:xfrm flipH="1">
                <a:off x="4827588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3" name="Google Shape;213;p11"/>
              <p:cNvSpPr/>
              <p:nvPr/>
            </p:nvSpPr>
            <p:spPr>
              <a:xfrm flipH="1">
                <a:off x="48275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4" name="Google Shape;214;p11"/>
            <p:cNvGrpSpPr/>
            <p:nvPr/>
          </p:nvGrpSpPr>
          <p:grpSpPr>
            <a:xfrm>
              <a:off x="5198943" y="4309200"/>
              <a:ext cx="231600" cy="834300"/>
              <a:chOff x="5198943" y="4309200"/>
              <a:chExt cx="231600" cy="834300"/>
            </a:xfrm>
          </p:grpSpPr>
          <p:sp>
            <p:nvSpPr>
              <p:cNvPr id="215" name="Google Shape;215;p11"/>
              <p:cNvSpPr/>
              <p:nvPr/>
            </p:nvSpPr>
            <p:spPr>
              <a:xfrm flipH="1">
                <a:off x="519894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6" name="Google Shape;216;p11"/>
              <p:cNvSpPr/>
              <p:nvPr/>
            </p:nvSpPr>
            <p:spPr>
              <a:xfrm flipH="1">
                <a:off x="5198943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7" name="Google Shape;217;p11"/>
              <p:cNvSpPr/>
              <p:nvPr/>
            </p:nvSpPr>
            <p:spPr>
              <a:xfrm flipH="1">
                <a:off x="519894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18" name="Google Shape;218;p11"/>
              <p:cNvSpPr/>
              <p:nvPr/>
            </p:nvSpPr>
            <p:spPr>
              <a:xfrm flipH="1">
                <a:off x="519894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19" name="Google Shape;219;p11"/>
            <p:cNvGrpSpPr/>
            <p:nvPr/>
          </p:nvGrpSpPr>
          <p:grpSpPr>
            <a:xfrm>
              <a:off x="5570297" y="4518900"/>
              <a:ext cx="231600" cy="624600"/>
              <a:chOff x="5570297" y="4518900"/>
              <a:chExt cx="231600" cy="624600"/>
            </a:xfrm>
          </p:grpSpPr>
          <p:sp>
            <p:nvSpPr>
              <p:cNvPr id="220" name="Google Shape;220;p11"/>
              <p:cNvSpPr/>
              <p:nvPr/>
            </p:nvSpPr>
            <p:spPr>
              <a:xfrm flipH="1">
                <a:off x="5570297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1" name="Google Shape;221;p11"/>
              <p:cNvSpPr/>
              <p:nvPr/>
            </p:nvSpPr>
            <p:spPr>
              <a:xfrm flipH="1">
                <a:off x="5570297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2" name="Google Shape;222;p11"/>
              <p:cNvSpPr/>
              <p:nvPr/>
            </p:nvSpPr>
            <p:spPr>
              <a:xfrm flipH="1">
                <a:off x="5570297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3" name="Google Shape;223;p11"/>
            <p:cNvGrpSpPr/>
            <p:nvPr/>
          </p:nvGrpSpPr>
          <p:grpSpPr>
            <a:xfrm>
              <a:off x="5941652" y="4309200"/>
              <a:ext cx="231600" cy="834300"/>
              <a:chOff x="5941652" y="4309200"/>
              <a:chExt cx="231600" cy="834300"/>
            </a:xfrm>
          </p:grpSpPr>
          <p:sp>
            <p:nvSpPr>
              <p:cNvPr id="224" name="Google Shape;224;p11"/>
              <p:cNvSpPr/>
              <p:nvPr/>
            </p:nvSpPr>
            <p:spPr>
              <a:xfrm flipH="1">
                <a:off x="5941652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5" name="Google Shape;225;p11"/>
              <p:cNvSpPr/>
              <p:nvPr/>
            </p:nvSpPr>
            <p:spPr>
              <a:xfrm flipH="1">
                <a:off x="5941652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6" name="Google Shape;226;p11"/>
              <p:cNvSpPr/>
              <p:nvPr/>
            </p:nvSpPr>
            <p:spPr>
              <a:xfrm flipH="1">
                <a:off x="5941652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27" name="Google Shape;227;p11"/>
              <p:cNvSpPr/>
              <p:nvPr/>
            </p:nvSpPr>
            <p:spPr>
              <a:xfrm flipH="1">
                <a:off x="5941652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28" name="Google Shape;228;p11"/>
            <p:cNvGrpSpPr/>
            <p:nvPr/>
          </p:nvGrpSpPr>
          <p:grpSpPr>
            <a:xfrm>
              <a:off x="6313006" y="4099200"/>
              <a:ext cx="231600" cy="1044300"/>
              <a:chOff x="6313006" y="4099200"/>
              <a:chExt cx="231600" cy="1044300"/>
            </a:xfrm>
          </p:grpSpPr>
          <p:sp>
            <p:nvSpPr>
              <p:cNvPr id="229" name="Google Shape;229;p11"/>
              <p:cNvSpPr/>
              <p:nvPr/>
            </p:nvSpPr>
            <p:spPr>
              <a:xfrm flipH="1">
                <a:off x="6313006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0" name="Google Shape;230;p11"/>
              <p:cNvSpPr/>
              <p:nvPr/>
            </p:nvSpPr>
            <p:spPr>
              <a:xfrm flipH="1">
                <a:off x="6313006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1" name="Google Shape;231;p11"/>
              <p:cNvSpPr/>
              <p:nvPr/>
            </p:nvSpPr>
            <p:spPr>
              <a:xfrm flipH="1">
                <a:off x="6313006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2" name="Google Shape;232;p11"/>
              <p:cNvSpPr/>
              <p:nvPr/>
            </p:nvSpPr>
            <p:spPr>
              <a:xfrm flipH="1">
                <a:off x="6313006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3" name="Google Shape;233;p11"/>
              <p:cNvSpPr/>
              <p:nvPr/>
            </p:nvSpPr>
            <p:spPr>
              <a:xfrm flipH="1">
                <a:off x="6313006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4" name="Google Shape;234;p11"/>
            <p:cNvGrpSpPr/>
            <p:nvPr/>
          </p:nvGrpSpPr>
          <p:grpSpPr>
            <a:xfrm>
              <a:off x="6684361" y="4309200"/>
              <a:ext cx="231600" cy="834300"/>
              <a:chOff x="6684361" y="4309200"/>
              <a:chExt cx="231600" cy="834300"/>
            </a:xfrm>
          </p:grpSpPr>
          <p:sp>
            <p:nvSpPr>
              <p:cNvPr id="235" name="Google Shape;235;p11"/>
              <p:cNvSpPr/>
              <p:nvPr/>
            </p:nvSpPr>
            <p:spPr>
              <a:xfrm flipH="1">
                <a:off x="6684361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6" name="Google Shape;236;p11"/>
              <p:cNvSpPr/>
              <p:nvPr/>
            </p:nvSpPr>
            <p:spPr>
              <a:xfrm flipH="1">
                <a:off x="6684361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7" name="Google Shape;237;p11"/>
              <p:cNvSpPr/>
              <p:nvPr/>
            </p:nvSpPr>
            <p:spPr>
              <a:xfrm flipH="1">
                <a:off x="6684361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38" name="Google Shape;238;p11"/>
              <p:cNvSpPr/>
              <p:nvPr/>
            </p:nvSpPr>
            <p:spPr>
              <a:xfrm flipH="1">
                <a:off x="6684361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39" name="Google Shape;239;p11"/>
            <p:cNvGrpSpPr/>
            <p:nvPr/>
          </p:nvGrpSpPr>
          <p:grpSpPr>
            <a:xfrm>
              <a:off x="7055715" y="4518900"/>
              <a:ext cx="231600" cy="624600"/>
              <a:chOff x="7055715" y="4518900"/>
              <a:chExt cx="231600" cy="624600"/>
            </a:xfrm>
          </p:grpSpPr>
          <p:sp>
            <p:nvSpPr>
              <p:cNvPr id="240" name="Google Shape;240;p11"/>
              <p:cNvSpPr/>
              <p:nvPr/>
            </p:nvSpPr>
            <p:spPr>
              <a:xfrm flipH="1">
                <a:off x="7055715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1" name="Google Shape;241;p11"/>
              <p:cNvSpPr/>
              <p:nvPr/>
            </p:nvSpPr>
            <p:spPr>
              <a:xfrm flipH="1">
                <a:off x="7055715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2" name="Google Shape;242;p11"/>
              <p:cNvSpPr/>
              <p:nvPr/>
            </p:nvSpPr>
            <p:spPr>
              <a:xfrm flipH="1">
                <a:off x="7055715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3" name="Google Shape;243;p11"/>
            <p:cNvGrpSpPr/>
            <p:nvPr/>
          </p:nvGrpSpPr>
          <p:grpSpPr>
            <a:xfrm>
              <a:off x="7798424" y="4099200"/>
              <a:ext cx="231600" cy="1044300"/>
              <a:chOff x="7798424" y="4099200"/>
              <a:chExt cx="231600" cy="1044300"/>
            </a:xfrm>
          </p:grpSpPr>
          <p:sp>
            <p:nvSpPr>
              <p:cNvPr id="244" name="Google Shape;244;p11"/>
              <p:cNvSpPr/>
              <p:nvPr/>
            </p:nvSpPr>
            <p:spPr>
              <a:xfrm flipH="1">
                <a:off x="7798424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5" name="Google Shape;245;p11"/>
              <p:cNvSpPr/>
              <p:nvPr/>
            </p:nvSpPr>
            <p:spPr>
              <a:xfrm flipH="1">
                <a:off x="7798424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6" name="Google Shape;246;p11"/>
              <p:cNvSpPr/>
              <p:nvPr/>
            </p:nvSpPr>
            <p:spPr>
              <a:xfrm flipH="1">
                <a:off x="7798424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7" name="Google Shape;247;p11"/>
              <p:cNvSpPr/>
              <p:nvPr/>
            </p:nvSpPr>
            <p:spPr>
              <a:xfrm flipH="1">
                <a:off x="7798424" y="4099200"/>
                <a:ext cx="231600" cy="104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48" name="Google Shape;248;p11"/>
              <p:cNvSpPr/>
              <p:nvPr/>
            </p:nvSpPr>
            <p:spPr>
              <a:xfrm flipH="1">
                <a:off x="7798424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49" name="Google Shape;249;p11"/>
            <p:cNvGrpSpPr/>
            <p:nvPr/>
          </p:nvGrpSpPr>
          <p:grpSpPr>
            <a:xfrm>
              <a:off x="8169779" y="4309200"/>
              <a:ext cx="231600" cy="834300"/>
              <a:chOff x="8169779" y="4309200"/>
              <a:chExt cx="231600" cy="834300"/>
            </a:xfrm>
          </p:grpSpPr>
          <p:sp>
            <p:nvSpPr>
              <p:cNvPr id="250" name="Google Shape;250;p11"/>
              <p:cNvSpPr/>
              <p:nvPr/>
            </p:nvSpPr>
            <p:spPr>
              <a:xfrm flipH="1">
                <a:off x="8169779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1" name="Google Shape;251;p11"/>
              <p:cNvSpPr/>
              <p:nvPr/>
            </p:nvSpPr>
            <p:spPr>
              <a:xfrm flipH="1">
                <a:off x="8169779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2" name="Google Shape;252;p11"/>
              <p:cNvSpPr/>
              <p:nvPr/>
            </p:nvSpPr>
            <p:spPr>
              <a:xfrm flipH="1">
                <a:off x="8169779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3" name="Google Shape;253;p11"/>
              <p:cNvSpPr/>
              <p:nvPr/>
            </p:nvSpPr>
            <p:spPr>
              <a:xfrm flipH="1">
                <a:off x="8169779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4" name="Google Shape;254;p11"/>
            <p:cNvGrpSpPr/>
            <p:nvPr/>
          </p:nvGrpSpPr>
          <p:grpSpPr>
            <a:xfrm>
              <a:off x="7427070" y="4309200"/>
              <a:ext cx="231600" cy="834300"/>
              <a:chOff x="7427070" y="4309200"/>
              <a:chExt cx="231600" cy="834300"/>
            </a:xfrm>
          </p:grpSpPr>
          <p:sp>
            <p:nvSpPr>
              <p:cNvPr id="255" name="Google Shape;255;p11"/>
              <p:cNvSpPr/>
              <p:nvPr/>
            </p:nvSpPr>
            <p:spPr>
              <a:xfrm flipH="1">
                <a:off x="7427070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6" name="Google Shape;256;p11"/>
              <p:cNvSpPr/>
              <p:nvPr/>
            </p:nvSpPr>
            <p:spPr>
              <a:xfrm flipH="1">
                <a:off x="7427070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7" name="Google Shape;257;p11"/>
              <p:cNvSpPr/>
              <p:nvPr/>
            </p:nvSpPr>
            <p:spPr>
              <a:xfrm flipH="1">
                <a:off x="7427070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58" name="Google Shape;258;p11"/>
              <p:cNvSpPr/>
              <p:nvPr/>
            </p:nvSpPr>
            <p:spPr>
              <a:xfrm flipH="1">
                <a:off x="7427070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59" name="Google Shape;259;p11"/>
            <p:cNvGrpSpPr/>
            <p:nvPr/>
          </p:nvGrpSpPr>
          <p:grpSpPr>
            <a:xfrm>
              <a:off x="8541133" y="4518900"/>
              <a:ext cx="231600" cy="624600"/>
              <a:chOff x="8541133" y="4518900"/>
              <a:chExt cx="231600" cy="624600"/>
            </a:xfrm>
          </p:grpSpPr>
          <p:sp>
            <p:nvSpPr>
              <p:cNvPr id="260" name="Google Shape;260;p11"/>
              <p:cNvSpPr/>
              <p:nvPr/>
            </p:nvSpPr>
            <p:spPr>
              <a:xfrm flipH="1">
                <a:off x="8541133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1" name="Google Shape;261;p11"/>
              <p:cNvSpPr/>
              <p:nvPr/>
            </p:nvSpPr>
            <p:spPr>
              <a:xfrm flipH="1">
                <a:off x="8541133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2" name="Google Shape;262;p11"/>
              <p:cNvSpPr/>
              <p:nvPr/>
            </p:nvSpPr>
            <p:spPr>
              <a:xfrm flipH="1">
                <a:off x="8541133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263" name="Google Shape;263;p11"/>
            <p:cNvGrpSpPr/>
            <p:nvPr/>
          </p:nvGrpSpPr>
          <p:grpSpPr>
            <a:xfrm>
              <a:off x="8912488" y="4309200"/>
              <a:ext cx="231600" cy="834300"/>
              <a:chOff x="8912488" y="4309200"/>
              <a:chExt cx="231600" cy="834300"/>
            </a:xfrm>
          </p:grpSpPr>
          <p:sp>
            <p:nvSpPr>
              <p:cNvPr id="264" name="Google Shape;264;p11"/>
              <p:cNvSpPr/>
              <p:nvPr/>
            </p:nvSpPr>
            <p:spPr>
              <a:xfrm flipH="1">
                <a:off x="8912488" y="4728600"/>
                <a:ext cx="231600" cy="4149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5" name="Google Shape;265;p11"/>
              <p:cNvSpPr/>
              <p:nvPr/>
            </p:nvSpPr>
            <p:spPr>
              <a:xfrm flipH="1">
                <a:off x="8912488" y="4309200"/>
                <a:ext cx="231600" cy="8343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6" name="Google Shape;266;p11"/>
              <p:cNvSpPr/>
              <p:nvPr/>
            </p:nvSpPr>
            <p:spPr>
              <a:xfrm flipH="1">
                <a:off x="8912488" y="4518900"/>
                <a:ext cx="231600" cy="6246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267" name="Google Shape;267;p11"/>
              <p:cNvSpPr/>
              <p:nvPr/>
            </p:nvSpPr>
            <p:spPr>
              <a:xfrm flipH="1">
                <a:off x="8912488" y="4938300"/>
                <a:ext cx="231600" cy="2052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268" name="Google Shape;268;p11"/>
          <p:cNvSpPr txBox="1"/>
          <p:nvPr>
            <p:ph hasCustomPrompt="1" type="title"/>
          </p:nvPr>
        </p:nvSpPr>
        <p:spPr>
          <a:xfrm>
            <a:off x="1388625" y="772725"/>
            <a:ext cx="6366900" cy="186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2pPr>
            <a:lvl3pPr lvl="2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3pPr>
            <a:lvl4pPr lvl="3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4pPr>
            <a:lvl5pPr lvl="4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5pPr>
            <a:lvl6pPr lvl="5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6pPr>
            <a:lvl7pPr lvl="6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7pPr>
            <a:lvl8pPr lvl="7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8pPr>
            <a:lvl9pPr lvl="8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8000"/>
              <a:buNone/>
              <a:defRPr sz="8000">
                <a:solidFill>
                  <a:schemeClr val="lt1"/>
                </a:solidFill>
              </a:defRPr>
            </a:lvl9pPr>
          </a:lstStyle>
          <a:p>
            <a:r>
              <a:t>xx%</a:t>
            </a:r>
          </a:p>
        </p:txBody>
      </p:sp>
      <p:sp>
        <p:nvSpPr>
          <p:cNvPr id="269" name="Google Shape;269;p11"/>
          <p:cNvSpPr txBox="1"/>
          <p:nvPr>
            <p:ph idx="1" type="body"/>
          </p:nvPr>
        </p:nvSpPr>
        <p:spPr>
          <a:xfrm>
            <a:off x="1388625" y="2712300"/>
            <a:ext cx="6366900" cy="1111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 algn="ctr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300"/>
              <a:buChar char="●"/>
              <a:defRPr>
                <a:solidFill>
                  <a:schemeClr val="lt1"/>
                </a:solidFill>
              </a:defRPr>
            </a:lvl1pPr>
            <a:lvl2pPr indent="-298450" lvl="1" marL="914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2pPr>
            <a:lvl3pPr indent="-298450" lvl="2" marL="1371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3pPr>
            <a:lvl4pPr indent="-298450" lvl="3" marL="18288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4pPr>
            <a:lvl5pPr indent="-298450" lvl="4" marL="22860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5pPr>
            <a:lvl6pPr indent="-298450" lvl="5" marL="27432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6pPr>
            <a:lvl7pPr indent="-298450" lvl="6" marL="32004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●"/>
              <a:defRPr>
                <a:solidFill>
                  <a:schemeClr val="lt1"/>
                </a:solidFill>
              </a:defRPr>
            </a:lvl7pPr>
            <a:lvl8pPr indent="-298450" lvl="7" marL="3657600" algn="ctr">
              <a:spcBef>
                <a:spcPts val="1600"/>
              </a:spcBef>
              <a:spcAft>
                <a:spcPts val="0"/>
              </a:spcAft>
              <a:buClr>
                <a:schemeClr val="lt1"/>
              </a:buClr>
              <a:buSzPts val="1100"/>
              <a:buChar char="○"/>
              <a:defRPr>
                <a:solidFill>
                  <a:schemeClr val="lt1"/>
                </a:solidFill>
              </a:defRPr>
            </a:lvl8pPr>
            <a:lvl9pPr indent="-298450" lvl="8" marL="4114800" algn="ctr">
              <a:spcBef>
                <a:spcPts val="1600"/>
              </a:spcBef>
              <a:spcAft>
                <a:spcPts val="1600"/>
              </a:spcAft>
              <a:buClr>
                <a:schemeClr val="lt1"/>
              </a:buClr>
              <a:buSzPts val="11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270" name="Google Shape;270;p1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271" name="Shape 2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" name="Google Shape;272;p12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bg>
      <p:bgPr>
        <a:solidFill>
          <a:schemeClr val="dk1"/>
        </a:solidFill>
      </p:bgPr>
    </p:bg>
    <p:spTree>
      <p:nvGrpSpPr>
        <p:cNvPr id="49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" name="Google Shape;50;p3"/>
          <p:cNvGrpSpPr/>
          <p:nvPr/>
        </p:nvGrpSpPr>
        <p:grpSpPr>
          <a:xfrm>
            <a:off x="146769" y="3406"/>
            <a:ext cx="1233215" cy="1384535"/>
            <a:chOff x="146769" y="3406"/>
            <a:chExt cx="1233215" cy="1384535"/>
          </a:xfrm>
        </p:grpSpPr>
        <p:grpSp>
          <p:nvGrpSpPr>
            <p:cNvPr id="51" name="Google Shape;51;p3"/>
            <p:cNvGrpSpPr/>
            <p:nvPr/>
          </p:nvGrpSpPr>
          <p:grpSpPr>
            <a:xfrm>
              <a:off x="1063183" y="3406"/>
              <a:ext cx="316800" cy="688513"/>
              <a:chOff x="1063183" y="3406"/>
              <a:chExt cx="316800" cy="688513"/>
            </a:xfrm>
          </p:grpSpPr>
          <p:sp>
            <p:nvSpPr>
              <p:cNvPr id="52" name="Google Shape;52;p3"/>
              <p:cNvSpPr/>
              <p:nvPr/>
            </p:nvSpPr>
            <p:spPr>
              <a:xfrm rot="10800000">
                <a:off x="1063183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3" name="Google Shape;53;p3"/>
              <p:cNvSpPr/>
              <p:nvPr/>
            </p:nvSpPr>
            <p:spPr>
              <a:xfrm rot="10800000">
                <a:off x="1063183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4" name="Google Shape;54;p3"/>
            <p:cNvGrpSpPr/>
            <p:nvPr/>
          </p:nvGrpSpPr>
          <p:grpSpPr>
            <a:xfrm>
              <a:off x="604976" y="3406"/>
              <a:ext cx="316800" cy="1036524"/>
              <a:chOff x="604976" y="3406"/>
              <a:chExt cx="316800" cy="1036524"/>
            </a:xfrm>
          </p:grpSpPr>
          <p:sp>
            <p:nvSpPr>
              <p:cNvPr id="55" name="Google Shape;55;p3"/>
              <p:cNvSpPr/>
              <p:nvPr/>
            </p:nvSpPr>
            <p:spPr>
              <a:xfrm rot="10800000">
                <a:off x="604976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6" name="Google Shape;56;p3"/>
              <p:cNvSpPr/>
              <p:nvPr/>
            </p:nvSpPr>
            <p:spPr>
              <a:xfrm rot="10800000">
                <a:off x="604976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57" name="Google Shape;57;p3"/>
              <p:cNvSpPr/>
              <p:nvPr/>
            </p:nvSpPr>
            <p:spPr>
              <a:xfrm rot="10800000">
                <a:off x="604976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58" name="Google Shape;58;p3"/>
            <p:cNvGrpSpPr/>
            <p:nvPr/>
          </p:nvGrpSpPr>
          <p:grpSpPr>
            <a:xfrm>
              <a:off x="146769" y="3406"/>
              <a:ext cx="316800" cy="1384535"/>
              <a:chOff x="146769" y="3406"/>
              <a:chExt cx="316800" cy="1384535"/>
            </a:xfrm>
          </p:grpSpPr>
          <p:sp>
            <p:nvSpPr>
              <p:cNvPr id="59" name="Google Shape;59;p3"/>
              <p:cNvSpPr/>
              <p:nvPr/>
            </p:nvSpPr>
            <p:spPr>
              <a:xfrm rot="10800000">
                <a:off x="146769" y="3419"/>
                <a:ext cx="316800" cy="688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0" name="Google Shape;60;p3"/>
              <p:cNvSpPr/>
              <p:nvPr/>
            </p:nvSpPr>
            <p:spPr>
              <a:xfrm rot="10800000">
                <a:off x="146769" y="3441"/>
                <a:ext cx="316800" cy="1384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1" name="Google Shape;61;p3"/>
              <p:cNvSpPr/>
              <p:nvPr/>
            </p:nvSpPr>
            <p:spPr>
              <a:xfrm rot="10800000">
                <a:off x="146769" y="3430"/>
                <a:ext cx="316800" cy="1036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2" name="Google Shape;62;p3"/>
              <p:cNvSpPr/>
              <p:nvPr/>
            </p:nvSpPr>
            <p:spPr>
              <a:xfrm rot="10800000">
                <a:off x="146769" y="3406"/>
                <a:ext cx="316800" cy="340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grpSp>
        <p:nvGrpSpPr>
          <p:cNvPr id="63" name="Google Shape;63;p3"/>
          <p:cNvGrpSpPr/>
          <p:nvPr/>
        </p:nvGrpSpPr>
        <p:grpSpPr>
          <a:xfrm>
            <a:off x="6775084" y="2904008"/>
            <a:ext cx="2186148" cy="2239500"/>
            <a:chOff x="6775084" y="2904008"/>
            <a:chExt cx="2186148" cy="2239500"/>
          </a:xfrm>
        </p:grpSpPr>
        <p:grpSp>
          <p:nvGrpSpPr>
            <p:cNvPr id="64" name="Google Shape;64;p3"/>
            <p:cNvGrpSpPr/>
            <p:nvPr/>
          </p:nvGrpSpPr>
          <p:grpSpPr>
            <a:xfrm>
              <a:off x="6775084" y="4253708"/>
              <a:ext cx="409500" cy="889800"/>
              <a:chOff x="6775084" y="4253708"/>
              <a:chExt cx="409500" cy="889800"/>
            </a:xfrm>
          </p:grpSpPr>
          <p:sp>
            <p:nvSpPr>
              <p:cNvPr id="65" name="Google Shape;65;p3"/>
              <p:cNvSpPr/>
              <p:nvPr/>
            </p:nvSpPr>
            <p:spPr>
              <a:xfrm>
                <a:off x="6775084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6" name="Google Shape;66;p3"/>
              <p:cNvSpPr/>
              <p:nvPr/>
            </p:nvSpPr>
            <p:spPr>
              <a:xfrm>
                <a:off x="6775084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67" name="Google Shape;67;p3"/>
            <p:cNvGrpSpPr/>
            <p:nvPr/>
          </p:nvGrpSpPr>
          <p:grpSpPr>
            <a:xfrm>
              <a:off x="7367299" y="3804008"/>
              <a:ext cx="409500" cy="1339500"/>
              <a:chOff x="7367299" y="3804008"/>
              <a:chExt cx="409500" cy="1339500"/>
            </a:xfrm>
          </p:grpSpPr>
          <p:sp>
            <p:nvSpPr>
              <p:cNvPr id="68" name="Google Shape;68;p3"/>
              <p:cNvSpPr/>
              <p:nvPr/>
            </p:nvSpPr>
            <p:spPr>
              <a:xfrm>
                <a:off x="7367299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69" name="Google Shape;69;p3"/>
              <p:cNvSpPr/>
              <p:nvPr/>
            </p:nvSpPr>
            <p:spPr>
              <a:xfrm>
                <a:off x="7367299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0" name="Google Shape;70;p3"/>
              <p:cNvSpPr/>
              <p:nvPr/>
            </p:nvSpPr>
            <p:spPr>
              <a:xfrm>
                <a:off x="7367299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1" name="Google Shape;71;p3"/>
            <p:cNvGrpSpPr/>
            <p:nvPr/>
          </p:nvGrpSpPr>
          <p:grpSpPr>
            <a:xfrm>
              <a:off x="7959516" y="3354008"/>
              <a:ext cx="409500" cy="1789500"/>
              <a:chOff x="7959516" y="3354008"/>
              <a:chExt cx="409500" cy="1789500"/>
            </a:xfrm>
          </p:grpSpPr>
          <p:sp>
            <p:nvSpPr>
              <p:cNvPr id="72" name="Google Shape;72;p3"/>
              <p:cNvSpPr/>
              <p:nvPr/>
            </p:nvSpPr>
            <p:spPr>
              <a:xfrm>
                <a:off x="7959516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3" name="Google Shape;73;p3"/>
              <p:cNvSpPr/>
              <p:nvPr/>
            </p:nvSpPr>
            <p:spPr>
              <a:xfrm>
                <a:off x="7959516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4" name="Google Shape;74;p3"/>
              <p:cNvSpPr/>
              <p:nvPr/>
            </p:nvSpPr>
            <p:spPr>
              <a:xfrm>
                <a:off x="7959516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5" name="Google Shape;75;p3"/>
              <p:cNvSpPr/>
              <p:nvPr/>
            </p:nvSpPr>
            <p:spPr>
              <a:xfrm>
                <a:off x="7959516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76" name="Google Shape;76;p3"/>
            <p:cNvGrpSpPr/>
            <p:nvPr/>
          </p:nvGrpSpPr>
          <p:grpSpPr>
            <a:xfrm>
              <a:off x="8551731" y="2904008"/>
              <a:ext cx="409500" cy="2239500"/>
              <a:chOff x="8551731" y="2904008"/>
              <a:chExt cx="409500" cy="2239500"/>
            </a:xfrm>
          </p:grpSpPr>
          <p:sp>
            <p:nvSpPr>
              <p:cNvPr id="77" name="Google Shape;77;p3"/>
              <p:cNvSpPr/>
              <p:nvPr/>
            </p:nvSpPr>
            <p:spPr>
              <a:xfrm>
                <a:off x="8551731" y="4253708"/>
                <a:ext cx="409500" cy="8898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8" name="Google Shape;78;p3"/>
              <p:cNvSpPr/>
              <p:nvPr/>
            </p:nvSpPr>
            <p:spPr>
              <a:xfrm>
                <a:off x="8551731" y="3354008"/>
                <a:ext cx="409500" cy="178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79" name="Google Shape;79;p3"/>
              <p:cNvSpPr/>
              <p:nvPr/>
            </p:nvSpPr>
            <p:spPr>
              <a:xfrm>
                <a:off x="8551731" y="3804008"/>
                <a:ext cx="409500" cy="13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0" name="Google Shape;80;p3"/>
              <p:cNvSpPr/>
              <p:nvPr/>
            </p:nvSpPr>
            <p:spPr>
              <a:xfrm>
                <a:off x="8551731" y="2904008"/>
                <a:ext cx="409500" cy="22395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81" name="Google Shape;81;p3"/>
              <p:cNvSpPr/>
              <p:nvPr/>
            </p:nvSpPr>
            <p:spPr>
              <a:xfrm>
                <a:off x="8551731" y="4703408"/>
                <a:ext cx="409500" cy="440100"/>
              </a:xfrm>
              <a:prstGeom prst="round2SameRect">
                <a:avLst>
                  <a:gd fmla="val 50000" name="adj1"/>
                  <a:gd fmla="val 0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82" name="Google Shape;82;p3"/>
          <p:cNvSpPr txBox="1"/>
          <p:nvPr>
            <p:ph type="title"/>
          </p:nvPr>
        </p:nvSpPr>
        <p:spPr>
          <a:xfrm>
            <a:off x="824000" y="1613825"/>
            <a:ext cx="58578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83" name="Google Shape;83;p3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oogle Shape;85;p4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86" name="Google Shape;86;p4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87" name="Google Shape;87;p4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88" name="Google Shape;88;p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89" name="Google Shape;89;p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0" name="Google Shape;90;p4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2" name="Google Shape;92;p5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93" name="Google Shape;93;p5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94" name="Google Shape;94;p5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95" name="Google Shape;95;p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96" name="Google Shape;96;p5"/>
          <p:cNvSpPr txBox="1"/>
          <p:nvPr>
            <p:ph idx="1" type="body"/>
          </p:nvPr>
        </p:nvSpPr>
        <p:spPr>
          <a:xfrm>
            <a:off x="130380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7" name="Google Shape;97;p5"/>
          <p:cNvSpPr txBox="1"/>
          <p:nvPr>
            <p:ph idx="2" type="body"/>
          </p:nvPr>
        </p:nvSpPr>
        <p:spPr>
          <a:xfrm>
            <a:off x="4903650" y="1990050"/>
            <a:ext cx="3430500" cy="2541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98" name="Google Shape;98;p5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99" name="Shape 9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0" name="Google Shape;100;p6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1" name="Google Shape;101;p6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2" name="Google Shape;102;p6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3" name="Google Shape;103;p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04" name="Google Shape;104;p6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105" name="Shape 1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6" name="Google Shape;106;p7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07" name="Google Shape;107;p7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08" name="Google Shape;108;p7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09" name="Google Shape;109;p7"/>
          <p:cNvSpPr txBox="1"/>
          <p:nvPr>
            <p:ph type="title"/>
          </p:nvPr>
        </p:nvSpPr>
        <p:spPr>
          <a:xfrm>
            <a:off x="1303800" y="598575"/>
            <a:ext cx="3312000" cy="1590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10" name="Google Shape;110;p7"/>
          <p:cNvSpPr txBox="1"/>
          <p:nvPr>
            <p:ph idx="1" type="body"/>
          </p:nvPr>
        </p:nvSpPr>
        <p:spPr>
          <a:xfrm>
            <a:off x="1303800" y="2309675"/>
            <a:ext cx="3312000" cy="2221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11" name="Google Shape;111;p7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bg>
      <p:bgPr>
        <a:solidFill>
          <a:schemeClr val="dk1"/>
        </a:solidFill>
      </p:bgPr>
    </p:bg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3" name="Google Shape;113;p8"/>
          <p:cNvGrpSpPr/>
          <p:nvPr/>
        </p:nvGrpSpPr>
        <p:grpSpPr>
          <a:xfrm>
            <a:off x="6866714" y="1306"/>
            <a:ext cx="2267451" cy="2601690"/>
            <a:chOff x="6790514" y="1306"/>
            <a:chExt cx="2267451" cy="2601690"/>
          </a:xfrm>
        </p:grpSpPr>
        <p:grpSp>
          <p:nvGrpSpPr>
            <p:cNvPr id="114" name="Google Shape;114;p8"/>
            <p:cNvGrpSpPr/>
            <p:nvPr/>
          </p:nvGrpSpPr>
          <p:grpSpPr>
            <a:xfrm>
              <a:off x="7067465" y="1306"/>
              <a:ext cx="1990500" cy="1990200"/>
              <a:chOff x="7067465" y="1306"/>
              <a:chExt cx="1990500" cy="1990200"/>
            </a:xfrm>
          </p:grpSpPr>
          <p:sp>
            <p:nvSpPr>
              <p:cNvPr id="115" name="Google Shape;115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6" name="Google Shape;116;p8"/>
              <p:cNvSpPr/>
              <p:nvPr/>
            </p:nvSpPr>
            <p:spPr>
              <a:xfrm rot="-8648551">
                <a:off x="7594313" y="527721"/>
                <a:ext cx="937226" cy="937226"/>
              </a:xfrm>
              <a:prstGeom prst="pie">
                <a:avLst>
                  <a:gd fmla="val 19376841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17" name="Google Shape;117;p8"/>
              <p:cNvSpPr/>
              <p:nvPr/>
            </p:nvSpPr>
            <p:spPr>
              <a:xfrm rot="-8649154">
                <a:off x="7349891" y="283705"/>
                <a:ext cx="1425647" cy="14254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18" name="Google Shape;118;p8"/>
            <p:cNvGrpSpPr/>
            <p:nvPr/>
          </p:nvGrpSpPr>
          <p:grpSpPr>
            <a:xfrm>
              <a:off x="8207126" y="1807996"/>
              <a:ext cx="795000" cy="795000"/>
              <a:chOff x="8207126" y="1807996"/>
              <a:chExt cx="795000" cy="795000"/>
            </a:xfrm>
          </p:grpSpPr>
          <p:sp>
            <p:nvSpPr>
              <p:cNvPr id="119" name="Google Shape;119;p8"/>
              <p:cNvSpPr/>
              <p:nvPr/>
            </p:nvSpPr>
            <p:spPr>
              <a:xfrm rot="2152054">
                <a:off x="8319942" y="1920813"/>
                <a:ext cx="569367" cy="569367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0" name="Google Shape;120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1" name="Google Shape;121;p8"/>
              <p:cNvSpPr/>
              <p:nvPr/>
            </p:nvSpPr>
            <p:spPr>
              <a:xfrm rot="2150259">
                <a:off x="8408218" y="2008610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  <p:grpSp>
          <p:nvGrpSpPr>
            <p:cNvPr id="122" name="Google Shape;122;p8"/>
            <p:cNvGrpSpPr/>
            <p:nvPr/>
          </p:nvGrpSpPr>
          <p:grpSpPr>
            <a:xfrm>
              <a:off x="6790514" y="118857"/>
              <a:ext cx="548700" cy="548700"/>
              <a:chOff x="6790514" y="118857"/>
              <a:chExt cx="548700" cy="548700"/>
            </a:xfrm>
          </p:grpSpPr>
          <p:sp>
            <p:nvSpPr>
              <p:cNvPr id="123" name="Google Shape;123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ellipse">
                <a:avLst/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  <p:sp>
            <p:nvSpPr>
              <p:cNvPr id="124" name="Google Shape;124;p8"/>
              <p:cNvSpPr/>
              <p:nvPr/>
            </p:nvSpPr>
            <p:spPr>
              <a:xfrm rot="2150259">
                <a:off x="6868362" y="196705"/>
                <a:ext cx="393004" cy="393004"/>
              </a:xfrm>
              <a:prstGeom prst="pie">
                <a:avLst>
                  <a:gd fmla="val 5699893" name="adj1"/>
                  <a:gd fmla="val 12313574" name="adj2"/>
                </a:avLst>
              </a:prstGeom>
              <a:solidFill>
                <a:schemeClr val="lt1">
                  <a:alpha val="9020"/>
                </a:schemeClr>
              </a:solidFill>
              <a:ln>
                <a:noFill/>
              </a:ln>
            </p:spPr>
            <p:txBody>
              <a:bodyPr anchorCtr="0" anchor="ctr" bIns="91425" lIns="91425" spcFirstLastPara="1" rIns="91425" wrap="square" tIns="91425">
                <a:noAutofit/>
              </a:bodyPr>
              <a:lstStyle/>
              <a:p>
                <a:pPr indent="0" lvl="0" marL="0" rtl="0" algn="l">
                  <a:spcBef>
                    <a:spcPts val="0"/>
                  </a:spcBef>
                  <a:spcAft>
                    <a:spcPts val="0"/>
                  </a:spcAft>
                  <a:buNone/>
                </a:pPr>
                <a:r>
                  <a:t/>
                </a:r>
                <a:endParaRPr/>
              </a:p>
            </p:txBody>
          </p:sp>
        </p:grpSp>
      </p:grpSp>
      <p:sp>
        <p:nvSpPr>
          <p:cNvPr id="125" name="Google Shape;125;p8"/>
          <p:cNvSpPr txBox="1"/>
          <p:nvPr>
            <p:ph type="title"/>
          </p:nvPr>
        </p:nvSpPr>
        <p:spPr>
          <a:xfrm>
            <a:off x="824000" y="763600"/>
            <a:ext cx="5857800" cy="35733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3600"/>
              <a:buNone/>
              <a:defRPr sz="3600"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126" name="Google Shape;126;p8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>
                <a:solidFill>
                  <a:schemeClr val="lt1"/>
                </a:solidFill>
              </a:defRPr>
            </a:lvl1pPr>
            <a:lvl2pPr lvl="1">
              <a:buNone/>
              <a:defRPr>
                <a:solidFill>
                  <a:schemeClr val="lt1"/>
                </a:solidFill>
              </a:defRPr>
            </a:lvl2pPr>
            <a:lvl3pPr lvl="2">
              <a:buNone/>
              <a:defRPr>
                <a:solidFill>
                  <a:schemeClr val="lt1"/>
                </a:solidFill>
              </a:defRPr>
            </a:lvl3pPr>
            <a:lvl4pPr lvl="3">
              <a:buNone/>
              <a:defRPr>
                <a:solidFill>
                  <a:schemeClr val="lt1"/>
                </a:solidFill>
              </a:defRPr>
            </a:lvl4pPr>
            <a:lvl5pPr lvl="4">
              <a:buNone/>
              <a:defRPr>
                <a:solidFill>
                  <a:schemeClr val="lt1"/>
                </a:solidFill>
              </a:defRPr>
            </a:lvl5pPr>
            <a:lvl6pPr lvl="5">
              <a:buNone/>
              <a:defRPr>
                <a:solidFill>
                  <a:schemeClr val="lt1"/>
                </a:solidFill>
              </a:defRPr>
            </a:lvl6pPr>
            <a:lvl7pPr lvl="6">
              <a:buNone/>
              <a:defRPr>
                <a:solidFill>
                  <a:schemeClr val="lt1"/>
                </a:solidFill>
              </a:defRPr>
            </a:lvl7pPr>
            <a:lvl8pPr lvl="7">
              <a:buNone/>
              <a:defRPr>
                <a:solidFill>
                  <a:schemeClr val="lt1"/>
                </a:solidFill>
              </a:defRPr>
            </a:lvl8pPr>
            <a:lvl9pPr lvl="8">
              <a:buNone/>
              <a:defRPr>
                <a:solidFill>
                  <a:schemeClr val="lt1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8" name="Google Shape;128;p9"/>
          <p:cNvGrpSpPr/>
          <p:nvPr/>
        </p:nvGrpSpPr>
        <p:grpSpPr>
          <a:xfrm>
            <a:off x="625966" y="299376"/>
            <a:ext cx="999312" cy="999312"/>
            <a:chOff x="348199" y="179450"/>
            <a:chExt cx="1116300" cy="1116300"/>
          </a:xfrm>
        </p:grpSpPr>
        <p:sp>
          <p:nvSpPr>
            <p:cNvPr id="129" name="Google Shape;129;p9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0" name="Google Shape;130;p9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1" name="Google Shape;131;p9"/>
          <p:cNvSpPr txBox="1"/>
          <p:nvPr>
            <p:ph type="title"/>
          </p:nvPr>
        </p:nvSpPr>
        <p:spPr>
          <a:xfrm>
            <a:off x="1303800" y="598575"/>
            <a:ext cx="3430500" cy="19902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32" name="Google Shape;132;p9"/>
          <p:cNvSpPr txBox="1"/>
          <p:nvPr>
            <p:ph idx="1" type="subTitle"/>
          </p:nvPr>
        </p:nvSpPr>
        <p:spPr>
          <a:xfrm>
            <a:off x="1303800" y="2743203"/>
            <a:ext cx="3430500" cy="7260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1pPr>
            <a:lvl2pPr lvl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2pPr>
            <a:lvl3pPr lvl="2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3pPr>
            <a:lvl4pPr lvl="3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4pPr>
            <a:lvl5pPr lvl="4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5pPr>
            <a:lvl6pPr lvl="5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6pPr>
            <a:lvl7pPr lvl="6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7pPr>
            <a:lvl8pPr lvl="7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8pPr>
            <a:lvl9pPr lvl="8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600"/>
              <a:buNone/>
              <a:defRPr sz="1600"/>
            </a:lvl9pPr>
          </a:lstStyle>
          <a:p/>
        </p:txBody>
      </p:sp>
      <p:sp>
        <p:nvSpPr>
          <p:cNvPr id="133" name="Google Shape;133;p9"/>
          <p:cNvSpPr txBox="1"/>
          <p:nvPr>
            <p:ph idx="2" type="body"/>
          </p:nvPr>
        </p:nvSpPr>
        <p:spPr>
          <a:xfrm>
            <a:off x="4903700" y="661000"/>
            <a:ext cx="3430500" cy="3870600"/>
          </a:xfrm>
          <a:prstGeom prst="rect">
            <a:avLst/>
          </a:prstGeom>
          <a:ln cap="flat" cmpd="sng" w="9525">
            <a:solidFill>
              <a:schemeClr val="lt1"/>
            </a:solidFill>
            <a:prstDash val="solid"/>
            <a:round/>
            <a:headEnd len="sm" w="sm" type="none"/>
            <a:tailEnd len="sm" w="sm" type="none"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spcBef>
                <a:spcPts val="0"/>
              </a:spcBef>
              <a:spcAft>
                <a:spcPts val="0"/>
              </a:spcAft>
              <a:buSzPts val="1300"/>
              <a:buChar char="●"/>
              <a:defRPr/>
            </a:lvl1pPr>
            <a:lvl2pPr indent="-298450" lvl="1" marL="9144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2pPr>
            <a:lvl3pPr indent="-298450" lvl="2" marL="13716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3pPr>
            <a:lvl4pPr indent="-298450" lvl="3" marL="18288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4pPr>
            <a:lvl5pPr indent="-298450" lvl="4" marL="22860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5pPr>
            <a:lvl6pPr indent="-298450" lvl="5" marL="2743200">
              <a:spcBef>
                <a:spcPts val="1600"/>
              </a:spcBef>
              <a:spcAft>
                <a:spcPts val="0"/>
              </a:spcAft>
              <a:buSzPts val="1100"/>
              <a:buChar char="■"/>
              <a:defRPr/>
            </a:lvl6pPr>
            <a:lvl7pPr indent="-298450" lvl="6" marL="3200400">
              <a:spcBef>
                <a:spcPts val="1600"/>
              </a:spcBef>
              <a:spcAft>
                <a:spcPts val="0"/>
              </a:spcAft>
              <a:buSzPts val="1100"/>
              <a:buChar char="●"/>
              <a:defRPr/>
            </a:lvl7pPr>
            <a:lvl8pPr indent="-298450" lvl="7" marL="3657600">
              <a:spcBef>
                <a:spcPts val="1600"/>
              </a:spcBef>
              <a:spcAft>
                <a:spcPts val="0"/>
              </a:spcAft>
              <a:buSzPts val="1100"/>
              <a:buChar char="○"/>
              <a:defRPr/>
            </a:lvl8pPr>
            <a:lvl9pPr indent="-298450" lvl="8" marL="4114800">
              <a:spcBef>
                <a:spcPts val="1600"/>
              </a:spcBef>
              <a:spcAft>
                <a:spcPts val="1600"/>
              </a:spcAft>
              <a:buSzPts val="1100"/>
              <a:buChar char="■"/>
              <a:defRPr/>
            </a:lvl9pPr>
          </a:lstStyle>
          <a:p/>
        </p:txBody>
      </p:sp>
      <p:sp>
        <p:nvSpPr>
          <p:cNvPr id="134" name="Google Shape;134;p9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135" name="Shape 1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36" name="Google Shape;136;p10"/>
          <p:cNvGrpSpPr/>
          <p:nvPr/>
        </p:nvGrpSpPr>
        <p:grpSpPr>
          <a:xfrm>
            <a:off x="713373" y="3847119"/>
            <a:ext cx="825392" cy="825392"/>
            <a:chOff x="348199" y="179450"/>
            <a:chExt cx="1116300" cy="1116300"/>
          </a:xfrm>
        </p:grpSpPr>
        <p:sp>
          <p:nvSpPr>
            <p:cNvPr id="137" name="Google Shape;137;p10"/>
            <p:cNvSpPr/>
            <p:nvPr/>
          </p:nvSpPr>
          <p:spPr>
            <a:xfrm rot="-5400000">
              <a:off x="574557" y="405788"/>
              <a:ext cx="663600" cy="6636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  <p:sp>
          <p:nvSpPr>
            <p:cNvPr id="138" name="Google Shape;138;p10"/>
            <p:cNvSpPr/>
            <p:nvPr/>
          </p:nvSpPr>
          <p:spPr>
            <a:xfrm rot="-5400000">
              <a:off x="348199" y="179450"/>
              <a:ext cx="1116300" cy="1116300"/>
            </a:xfrm>
            <a:prstGeom prst="pie">
              <a:avLst>
                <a:gd fmla="val 10792838" name="adj1"/>
                <a:gd fmla="val 16200000" name="adj2"/>
              </a:avLst>
            </a:prstGeom>
            <a:solidFill>
              <a:schemeClr val="dk2">
                <a:alpha val="12549"/>
              </a:schemeClr>
            </a:solidFill>
            <a:ln>
              <a:noFill/>
            </a:ln>
          </p:spPr>
          <p:txBody>
            <a:bodyPr anchorCtr="0" anchor="ctr" bIns="91425" lIns="91425" spcFirstLastPara="1" rIns="91425" wrap="square" tIns="91425">
              <a:noAutofit/>
            </a:bodyPr>
            <a:lstStyle/>
            <a:p>
              <a:pPr indent="0" lvl="0" marL="0" rtl="0" algn="l">
                <a:spcBef>
                  <a:spcPts val="0"/>
                </a:spcBef>
                <a:spcAft>
                  <a:spcPts val="0"/>
                </a:spcAft>
                <a:buNone/>
              </a:pPr>
              <a:r>
                <a:t/>
              </a:r>
              <a:endParaRPr/>
            </a:p>
          </p:txBody>
        </p:sp>
      </p:grpSp>
      <p:sp>
        <p:nvSpPr>
          <p:cNvPr id="139" name="Google Shape;139;p10"/>
          <p:cNvSpPr txBox="1"/>
          <p:nvPr>
            <p:ph idx="1" type="body"/>
          </p:nvPr>
        </p:nvSpPr>
        <p:spPr>
          <a:xfrm>
            <a:off x="1303800" y="4138975"/>
            <a:ext cx="5843100" cy="5349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300"/>
              <a:buNone/>
              <a:defRPr/>
            </a:lvl1pPr>
          </a:lstStyle>
          <a:p/>
        </p:txBody>
      </p:sp>
      <p:sp>
        <p:nvSpPr>
          <p:cNvPr id="140" name="Google Shape;140;p10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momentum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2800"/>
              <a:buFont typeface="Maven Pro"/>
              <a:buNone/>
              <a:defRPr b="1" sz="2800">
                <a:solidFill>
                  <a:schemeClr val="dk2"/>
                </a:solidFill>
                <a:latin typeface="Maven Pro"/>
                <a:ea typeface="Maven Pro"/>
                <a:cs typeface="Maven Pro"/>
                <a:sym typeface="Maven Pro"/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1115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300"/>
              <a:buFont typeface="Nunito"/>
              <a:buChar char="●"/>
              <a:defRPr sz="13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indent="-29845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indent="-29845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indent="-29845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indent="-29845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indent="-29845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indent="-29845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●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indent="-29845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100"/>
              <a:buFont typeface="Nunito"/>
              <a:buChar char="○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indent="-29845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100"/>
              <a:buFont typeface="Nunito"/>
              <a:buChar char="■"/>
              <a:defRPr sz="11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51046" y="4736976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1pPr>
            <a:lvl2pPr lvl="1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2pPr>
            <a:lvl3pPr lvl="2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3pPr>
            <a:lvl4pPr lvl="3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4pPr>
            <a:lvl5pPr lvl="4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5pPr>
            <a:lvl6pPr lvl="5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6pPr>
            <a:lvl7pPr lvl="6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7pPr>
            <a:lvl8pPr lvl="7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8pPr>
            <a:lvl9pPr lvl="8" algn="r">
              <a:buNone/>
              <a:defRPr sz="900">
                <a:solidFill>
                  <a:schemeClr val="dk2"/>
                </a:solidFill>
                <a:latin typeface="Nunito"/>
                <a:ea typeface="Nunito"/>
                <a:cs typeface="Nunito"/>
                <a:sym typeface="Nunito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l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2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Google Shape;277;p13"/>
          <p:cNvSpPr txBox="1"/>
          <p:nvPr>
            <p:ph type="ctrTitle"/>
          </p:nvPr>
        </p:nvSpPr>
        <p:spPr>
          <a:xfrm>
            <a:off x="824000" y="1613813"/>
            <a:ext cx="4255500" cy="18729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Συναρτήσεις</a:t>
            </a:r>
            <a:endParaRPr/>
          </a:p>
        </p:txBody>
      </p:sp>
      <p:sp>
        <p:nvSpPr>
          <p:cNvPr id="278" name="Google Shape;278;p13"/>
          <p:cNvSpPr txBox="1"/>
          <p:nvPr>
            <p:ph idx="1" type="subTitle"/>
          </p:nvPr>
        </p:nvSpPr>
        <p:spPr>
          <a:xfrm>
            <a:off x="824000" y="3596300"/>
            <a:ext cx="4255500" cy="695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Β΄ΕΠΑΛ κεφ. 4</a:t>
            </a:r>
            <a:endParaRPr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0" name="Shape 3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1" name="Google Shape;341;p22"/>
          <p:cNvSpPr txBox="1"/>
          <p:nvPr>
            <p:ph type="title"/>
          </p:nvPr>
        </p:nvSpPr>
        <p:spPr>
          <a:xfrm>
            <a:off x="1303800" y="598575"/>
            <a:ext cx="73551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Συναρτήσεις - Παράμετροι: Τι θα εμφανίσει?</a:t>
            </a:r>
            <a:endParaRPr/>
          </a:p>
        </p:txBody>
      </p:sp>
      <p:sp>
        <p:nvSpPr>
          <p:cNvPr id="342" name="Google Shape;342;p22"/>
          <p:cNvSpPr txBox="1"/>
          <p:nvPr>
            <p:ph idx="1" type="body"/>
          </p:nvPr>
        </p:nvSpPr>
        <p:spPr>
          <a:xfrm>
            <a:off x="1303800" y="1953050"/>
            <a:ext cx="1908000" cy="2058300"/>
          </a:xfrm>
          <a:prstGeom prst="rect">
            <a:avLst/>
          </a:prstGeom>
          <a:solidFill>
            <a:srgbClr val="D9EAD3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def add(a,b):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print a+b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add(3,5)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add('3','5')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add('Stay','Safe')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x,y=5,7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add(x,y)</a:t>
            </a:r>
            <a:endParaRPr/>
          </a:p>
        </p:txBody>
      </p:sp>
      <p:sp>
        <p:nvSpPr>
          <p:cNvPr id="343" name="Google Shape;343;p22"/>
          <p:cNvSpPr txBox="1"/>
          <p:nvPr>
            <p:ph idx="1" type="body"/>
          </p:nvPr>
        </p:nvSpPr>
        <p:spPr>
          <a:xfrm>
            <a:off x="3794825" y="1994450"/>
            <a:ext cx="1908000" cy="2223900"/>
          </a:xfrm>
          <a:prstGeom prst="rect">
            <a:avLst/>
          </a:prstGeom>
          <a:solidFill>
            <a:srgbClr val="D9EAD3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def add(a,b):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print a+b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add(3+1,5+4)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add(str(3),str(5))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a,b=5,7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add(a,b)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add(b,a)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a,b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44" name="Google Shape;344;p22"/>
          <p:cNvSpPr txBox="1"/>
          <p:nvPr>
            <p:ph idx="1" type="body"/>
          </p:nvPr>
        </p:nvSpPr>
        <p:spPr>
          <a:xfrm>
            <a:off x="6174850" y="1169325"/>
            <a:ext cx="1908000" cy="3900300"/>
          </a:xfrm>
          <a:prstGeom prst="rect">
            <a:avLst/>
          </a:prstGeom>
          <a:solidFill>
            <a:srgbClr val="D9EAD3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def add(a,b):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a=a+1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b=b+2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print a+b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add(3,5)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x,y=5,7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add(x,y)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x,y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add(y,x)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x,y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a,b=5,10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add(a,b)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a,b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add(b,a)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b,a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48" name="Shape 3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" name="Google Shape;349;p23"/>
          <p:cNvSpPr txBox="1"/>
          <p:nvPr>
            <p:ph type="title"/>
          </p:nvPr>
        </p:nvSpPr>
        <p:spPr>
          <a:xfrm>
            <a:off x="1303800" y="243350"/>
            <a:ext cx="73551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Συναρτήσεις - Επιστρεφόμενη τιμή:</a:t>
            </a:r>
            <a:br>
              <a:rPr lang="el"/>
            </a:br>
            <a:r>
              <a:rPr lang="el"/>
              <a:t>Τι θα εμφανίσει?</a:t>
            </a:r>
            <a:endParaRPr/>
          </a:p>
        </p:txBody>
      </p:sp>
      <p:sp>
        <p:nvSpPr>
          <p:cNvPr id="350" name="Google Shape;350;p23"/>
          <p:cNvSpPr txBox="1"/>
          <p:nvPr>
            <p:ph idx="1" type="body"/>
          </p:nvPr>
        </p:nvSpPr>
        <p:spPr>
          <a:xfrm>
            <a:off x="801050" y="1767400"/>
            <a:ext cx="1908000" cy="2798100"/>
          </a:xfrm>
          <a:prstGeom prst="rect">
            <a:avLst/>
          </a:prstGeom>
          <a:solidFill>
            <a:srgbClr val="D9EAD3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def add(a,b):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c=a+b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return 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add(3,5)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add('3','5')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y=add(4,5)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add(5,4)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y=add('4','5')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1" name="Google Shape;351;p23"/>
          <p:cNvSpPr txBox="1"/>
          <p:nvPr>
            <p:ph idx="1" type="body"/>
          </p:nvPr>
        </p:nvSpPr>
        <p:spPr>
          <a:xfrm>
            <a:off x="3271725" y="1343325"/>
            <a:ext cx="2428800" cy="3552300"/>
          </a:xfrm>
          <a:prstGeom prst="rect">
            <a:avLst/>
          </a:prstGeom>
          <a:solidFill>
            <a:srgbClr val="D9EAD3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def add(a,b):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c=a+b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return 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def ginomeno(a,b):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c=a*b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return 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add(3,5)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ginomeno(3,5)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ginomeno(3,'5')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ginomeno(3,'hello')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y=ginomeno(4,8)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y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52" name="Google Shape;352;p23"/>
          <p:cNvSpPr txBox="1"/>
          <p:nvPr>
            <p:ph idx="1" type="body"/>
          </p:nvPr>
        </p:nvSpPr>
        <p:spPr>
          <a:xfrm>
            <a:off x="5844175" y="1169325"/>
            <a:ext cx="3144900" cy="3900300"/>
          </a:xfrm>
          <a:prstGeom prst="rect">
            <a:avLst/>
          </a:prstGeom>
          <a:solidFill>
            <a:srgbClr val="D9EAD3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</a:t>
            </a:r>
            <a:r>
              <a:rPr lang="el"/>
              <a:t>def add(a,b):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c=a+b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return c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def ginomeno(a,b):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return a*b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add(3+2,5+5)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a=b=add(2,3)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ginomeno(a,b)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print ginomeno(add(1,2),add(2,5))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6" name="Shape 3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7" name="Google Shape;357;p2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Συναρτήσεις - Παράμετροι-Επιστρεφόμενη τιμή -Ασκήσεις</a:t>
            </a:r>
            <a:endParaRPr/>
          </a:p>
        </p:txBody>
      </p:sp>
      <p:sp>
        <p:nvSpPr>
          <p:cNvPr id="358" name="Google Shape;358;p24"/>
          <p:cNvSpPr txBox="1"/>
          <p:nvPr>
            <p:ph idx="1" type="body"/>
          </p:nvPr>
        </p:nvSpPr>
        <p:spPr>
          <a:xfrm>
            <a:off x="1303800" y="1990050"/>
            <a:ext cx="7030500" cy="2541600"/>
          </a:xfrm>
          <a:prstGeom prst="rect">
            <a:avLst/>
          </a:prstGeom>
          <a:solidFill>
            <a:srgbClr val="D9EAD3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l"/>
              <a:t>Να γραφεί συνάρτηση που να δέχεται έναν αριθμό και να εμφανίζει τον διπλάσιό του. Στη συνέχεια να γίνει το πρόγραμμα που να την καλεί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l"/>
              <a:t>Να γραφεί συνάρτηση που να δέχεται έναν αριθμό και να επιστρέφει τον κύβο του. Στη συνέχεια να γίνει το πρόγραμμα που να την καλεί και να εμφανίζει το αποτέλεσμα της συνάρτησης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l"/>
              <a:t>Να γραφεί συνάρτηση που να δέχεται δύο αριθμούς και να εμφανίζει τον μέσο όρο  τους. Στη συνέχεια να γίνει το πρόγραμμα που να την καλεί.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l"/>
              <a:t>Να γραφεί συνάρτηση που να δέχεται τρεις αριθμούς και να επιστρέφει τον μεγαλύτερο αριθμό. Στη συνέχεια να γίνει το πρόγραμμα που να την καλεί και να εμφανίζει το αποτέλεσμα της συνάρτησης.</a:t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Google Shape;283;p14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Συναρτήσεις</a:t>
            </a:r>
            <a:endParaRPr/>
          </a:p>
        </p:txBody>
      </p:sp>
      <p:sp>
        <p:nvSpPr>
          <p:cNvPr id="284" name="Google Shape;284;p14"/>
          <p:cNvSpPr txBox="1"/>
          <p:nvPr>
            <p:ph idx="1" type="body"/>
          </p:nvPr>
        </p:nvSpPr>
        <p:spPr>
          <a:xfrm>
            <a:off x="1303800" y="1317325"/>
            <a:ext cx="7030500" cy="3214200"/>
          </a:xfrm>
          <a:prstGeom prst="rect">
            <a:avLst/>
          </a:prstGeom>
          <a:solidFill>
            <a:srgbClr val="D9EAD3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l" sz="1600"/>
              <a:t>Η έννοια των συναρτήσεων αποτελεί ένα από τα πιο σημαντικά δομικά στοιχεία ενός προγράμματος σε όλες τις γλώσσες προγραμματισμού.</a:t>
            </a:r>
            <a:endParaRPr sz="16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l" sz="1600"/>
              <a:t> Οι συναρτήσεις μπορεί να είναι είτε έτοιμες από τη γλώσσα προγραμματισμού</a:t>
            </a:r>
            <a:endParaRPr sz="16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l" sz="1400"/>
              <a:t>print int(‘45’)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l" sz="1400"/>
              <a:t>print int(‘3’)+int(‘5’)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l" sz="1400"/>
              <a:t>print str(2)+str(4)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l" sz="1400"/>
              <a:t>print abs(-4)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l" sz="1400"/>
              <a:t>print divmod(5,2)</a:t>
            </a:r>
            <a:endParaRPr sz="1400"/>
          </a:p>
          <a:p>
            <a:pPr indent="-317500" lvl="1" marL="914400" rtl="0" algn="l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el" sz="1400"/>
              <a:t>print float(5)</a:t>
            </a:r>
            <a:endParaRPr sz="1400"/>
          </a:p>
          <a:p>
            <a:pPr indent="-330200" lvl="0" marL="457200" rtl="0" algn="l">
              <a:spcBef>
                <a:spcPts val="0"/>
              </a:spcBef>
              <a:spcAft>
                <a:spcPts val="0"/>
              </a:spcAft>
              <a:buSzPts val="1600"/>
              <a:buChar char="●"/>
            </a:pPr>
            <a:r>
              <a:rPr lang="el" sz="1600"/>
              <a:t>είτε να δημιουργούνται από εμάς.</a:t>
            </a:r>
            <a:endParaRPr sz="1600"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sp>
        <p:nvSpPr>
          <p:cNvPr id="285" name="Google Shape;285;p14"/>
          <p:cNvSpPr txBox="1"/>
          <p:nvPr/>
        </p:nvSpPr>
        <p:spPr>
          <a:xfrm>
            <a:off x="4477425" y="2479250"/>
            <a:ext cx="1746600" cy="150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 sz="1300">
                <a:latin typeface="Nunito"/>
                <a:ea typeface="Nunito"/>
                <a:cs typeface="Nunito"/>
                <a:sym typeface="Nunito"/>
              </a:rPr>
              <a:t>45</a:t>
            </a:r>
            <a:endParaRPr b="1" sz="13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 sz="1300">
                <a:latin typeface="Nunito"/>
                <a:ea typeface="Nunito"/>
                <a:cs typeface="Nunito"/>
                <a:sym typeface="Nunito"/>
              </a:rPr>
              <a:t>8</a:t>
            </a:r>
            <a:endParaRPr b="1" sz="13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 sz="1300">
                <a:latin typeface="Nunito"/>
                <a:ea typeface="Nunito"/>
                <a:cs typeface="Nunito"/>
                <a:sym typeface="Nunito"/>
              </a:rPr>
              <a:t>24</a:t>
            </a:r>
            <a:endParaRPr b="1" sz="13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 sz="1300">
                <a:latin typeface="Nunito"/>
                <a:ea typeface="Nunito"/>
                <a:cs typeface="Nunito"/>
                <a:sym typeface="Nunito"/>
              </a:rPr>
              <a:t>4</a:t>
            </a:r>
            <a:endParaRPr b="1" sz="13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 sz="1300">
                <a:latin typeface="Nunito"/>
                <a:ea typeface="Nunito"/>
                <a:cs typeface="Nunito"/>
                <a:sym typeface="Nunito"/>
              </a:rPr>
              <a:t>(2, 1)</a:t>
            </a:r>
            <a:endParaRPr b="1" sz="1300">
              <a:latin typeface="Nunito"/>
              <a:ea typeface="Nunito"/>
              <a:cs typeface="Nunito"/>
              <a:sym typeface="Nunito"/>
            </a:endParaRPr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 sz="1300">
                <a:latin typeface="Nunito"/>
                <a:ea typeface="Nunito"/>
                <a:cs typeface="Nunito"/>
                <a:sym typeface="Nunito"/>
              </a:rPr>
              <a:t>5.0</a:t>
            </a:r>
            <a:endParaRPr b="1" sz="1300"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89" name="Shape 2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0" name="Google Shape;290;p15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Τί είναι οι συναρτήσεις;</a:t>
            </a:r>
            <a:endParaRPr/>
          </a:p>
        </p:txBody>
      </p:sp>
      <p:sp>
        <p:nvSpPr>
          <p:cNvPr id="291" name="Google Shape;291;p15"/>
          <p:cNvSpPr txBox="1"/>
          <p:nvPr>
            <p:ph idx="1" type="body"/>
          </p:nvPr>
        </p:nvSpPr>
        <p:spPr>
          <a:xfrm>
            <a:off x="1229800" y="1300950"/>
            <a:ext cx="7030500" cy="11931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l"/>
              <a:t>Οι συναρτήσεις είναι επαναχρησιμοποιήσιμα μέρη προγραμμάτων.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l"/>
              <a:t> Μας επιτρέπουν να δίνουμε ένα </a:t>
            </a:r>
            <a:r>
              <a:rPr b="1" lang="el"/>
              <a:t>όνομα </a:t>
            </a:r>
            <a:r>
              <a:rPr lang="el"/>
              <a:t>σε ένα σύνολο εντολών και να το εκτελούμε καλώντας το όνομά τους, οπουδήποτε στο πρόγραμμα και όσες φορές θέλουμε.</a:t>
            </a:r>
            <a:endParaRPr/>
          </a:p>
          <a:p>
            <a:pPr indent="-298450" lvl="1" marL="914400" rtl="0" algn="l">
              <a:spcBef>
                <a:spcPts val="0"/>
              </a:spcBef>
              <a:spcAft>
                <a:spcPts val="0"/>
              </a:spcAft>
              <a:buSzPts val="1100"/>
              <a:buChar char="○"/>
            </a:pPr>
            <a:r>
              <a:rPr lang="el"/>
              <a:t> Αυτή η διαδικασία ονομάζεται </a:t>
            </a:r>
            <a:r>
              <a:rPr b="1" lang="el"/>
              <a:t>κλήση (call) της συνάρτησης</a:t>
            </a:r>
            <a:r>
              <a:rPr lang="el"/>
              <a:t>. 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t/>
            </a:r>
            <a:endParaRPr/>
          </a:p>
        </p:txBody>
      </p:sp>
      <p:pic>
        <p:nvPicPr>
          <p:cNvPr id="292" name="Google Shape;292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2646450"/>
            <a:ext cx="2667000" cy="1714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93" name="Google Shape;293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2971800" y="2646450"/>
            <a:ext cx="2571750" cy="1781175"/>
          </a:xfrm>
          <a:prstGeom prst="rect">
            <a:avLst/>
          </a:prstGeom>
          <a:noFill/>
          <a:ln>
            <a:noFill/>
          </a:ln>
        </p:spPr>
      </p:pic>
      <p:pic>
        <p:nvPicPr>
          <p:cNvPr id="294" name="Google Shape;294;p15"/>
          <p:cNvPicPr preferRelativeResize="0"/>
          <p:nvPr/>
        </p:nvPicPr>
        <p:blipFill>
          <a:blip r:embed="rId5">
            <a:alphaModFix/>
          </a:blip>
          <a:stretch>
            <a:fillRect/>
          </a:stretch>
        </p:blipFill>
        <p:spPr>
          <a:xfrm>
            <a:off x="5695950" y="2646450"/>
            <a:ext cx="2466975" cy="1847850"/>
          </a:xfrm>
          <a:prstGeom prst="rect">
            <a:avLst/>
          </a:prstGeom>
          <a:noFill/>
          <a:ln>
            <a:noFill/>
          </a:ln>
        </p:spPr>
      </p:pic>
      <p:sp>
        <p:nvSpPr>
          <p:cNvPr id="295" name="Google Shape;295;p15"/>
          <p:cNvSpPr txBox="1"/>
          <p:nvPr/>
        </p:nvSpPr>
        <p:spPr>
          <a:xfrm>
            <a:off x="451450" y="4588450"/>
            <a:ext cx="1169400" cy="459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>
                <a:latin typeface="Nunito"/>
                <a:ea typeface="Nunito"/>
                <a:cs typeface="Nunito"/>
                <a:sym typeface="Nunito"/>
              </a:rPr>
              <a:t>python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6" name="Google Shape;296;p15"/>
          <p:cNvSpPr txBox="1"/>
          <p:nvPr/>
        </p:nvSpPr>
        <p:spPr>
          <a:xfrm>
            <a:off x="2971800" y="4580025"/>
            <a:ext cx="1169400" cy="459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>
                <a:latin typeface="Nunito"/>
                <a:ea typeface="Nunito"/>
                <a:cs typeface="Nunito"/>
                <a:sym typeface="Nunito"/>
              </a:rPr>
              <a:t>C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  <p:sp>
        <p:nvSpPr>
          <p:cNvPr id="297" name="Google Shape;297;p15"/>
          <p:cNvSpPr txBox="1"/>
          <p:nvPr/>
        </p:nvSpPr>
        <p:spPr>
          <a:xfrm>
            <a:off x="6254950" y="4494300"/>
            <a:ext cx="1169400" cy="4590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l">
                <a:latin typeface="Nunito"/>
                <a:ea typeface="Nunito"/>
                <a:cs typeface="Nunito"/>
                <a:sym typeface="Nunito"/>
              </a:rPr>
              <a:t>javascript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1" name="Shape 3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2" name="Google Shape;302;p16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Σύνταξη συνάρτησης</a:t>
            </a:r>
            <a:endParaRPr/>
          </a:p>
        </p:txBody>
      </p:sp>
      <p:sp>
        <p:nvSpPr>
          <p:cNvPr id="303" name="Google Shape;303;p16"/>
          <p:cNvSpPr txBox="1"/>
          <p:nvPr>
            <p:ph idx="1" type="body"/>
          </p:nvPr>
        </p:nvSpPr>
        <p:spPr>
          <a:xfrm>
            <a:off x="1227600" y="1338775"/>
            <a:ext cx="7030500" cy="16881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l"/>
              <a:t>Οι συναρτήσεις ορίζονται χρησιμοποιώντας τη χαρακτηριστική λέξη </a:t>
            </a:r>
            <a:r>
              <a:rPr b="1" lang="el"/>
              <a:t>def</a:t>
            </a:r>
            <a:r>
              <a:rPr lang="el"/>
              <a:t>, από το </a:t>
            </a:r>
            <a:r>
              <a:rPr b="1" lang="el"/>
              <a:t>define </a:t>
            </a:r>
            <a:r>
              <a:rPr lang="el"/>
              <a:t>που σημαίνει </a:t>
            </a:r>
            <a:r>
              <a:rPr b="1" lang="el"/>
              <a:t>ορίζω</a:t>
            </a:r>
            <a:r>
              <a:rPr lang="el"/>
              <a:t>. 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l"/>
              <a:t>Στη συνέχεια ακολουθεί </a:t>
            </a:r>
            <a:r>
              <a:rPr b="1" lang="el"/>
              <a:t>ένα όνομα που ταυτοποιεί την εκάστοτε συνάρτηση</a:t>
            </a:r>
            <a:r>
              <a:rPr lang="el"/>
              <a:t>. (</a:t>
            </a:r>
            <a:r>
              <a:rPr lang="el" u="sng"/>
              <a:t>Ακολουθούμε την ονοματολογία των μεταβλητών</a:t>
            </a:r>
            <a:r>
              <a:rPr lang="el"/>
              <a:t>)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l"/>
              <a:t> Μετά προσθέτουμε ένα </a:t>
            </a:r>
            <a:r>
              <a:rPr b="1" lang="el"/>
              <a:t>ζευγάρι παρενθέσεων</a:t>
            </a:r>
            <a:r>
              <a:rPr lang="el"/>
              <a:t> που μπορούν να περικλείουν μερικά ονόματα μεταβλητών (</a:t>
            </a:r>
            <a:r>
              <a:rPr b="1" lang="el"/>
              <a:t>ονομάζονται παράμετροι</a:t>
            </a:r>
            <a:r>
              <a:rPr lang="el"/>
              <a:t>) και η γραμμή τελειώνει με διπλή τελεία (</a:t>
            </a:r>
            <a:r>
              <a:rPr b="1" lang="el"/>
              <a:t>:</a:t>
            </a:r>
            <a:r>
              <a:rPr lang="el"/>
              <a:t>).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Char char="●"/>
            </a:pPr>
            <a:r>
              <a:rPr lang="el"/>
              <a:t>Ορίζουμε την συνάρτηση </a:t>
            </a:r>
            <a:r>
              <a:rPr b="1" lang="el"/>
              <a:t>ΠΡΙΝ </a:t>
            </a:r>
            <a:r>
              <a:rPr lang="el"/>
              <a:t>την καλέσουμε!!!!!</a:t>
            </a:r>
            <a:endParaRPr/>
          </a:p>
        </p:txBody>
      </p:sp>
      <p:sp>
        <p:nvSpPr>
          <p:cNvPr id="304" name="Google Shape;304;p16"/>
          <p:cNvSpPr txBox="1"/>
          <p:nvPr/>
        </p:nvSpPr>
        <p:spPr>
          <a:xfrm>
            <a:off x="1360825" y="3093500"/>
            <a:ext cx="5270100" cy="16503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/>
              <a:t>def </a:t>
            </a:r>
            <a:r>
              <a:rPr lang="el"/>
              <a:t>covid_19():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    print "Wash your hands"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# Τέλος της συνάρτησης covid_19()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covid_19() </a:t>
            </a:r>
            <a:r>
              <a:rPr lang="el"/>
              <a:t># κλήση της συνάρτησης covid_19()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covid_19() #</a:t>
            </a:r>
            <a:r>
              <a:rPr lang="el"/>
              <a:t>κι άλλη μία κλήση της συνάρτησης covid_19()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  <a:p>
            <a:pPr indent="45720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05" name="Google Shape;305;p16"/>
          <p:cNvSpPr txBox="1"/>
          <p:nvPr/>
        </p:nvSpPr>
        <p:spPr>
          <a:xfrm>
            <a:off x="6712475" y="3426525"/>
            <a:ext cx="1761300" cy="732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Wash your hands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Wash your hands</a:t>
            </a:r>
            <a:endParaRPr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09" name="Shape 3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0" name="Google Shape;310;p17"/>
          <p:cNvSpPr txBox="1"/>
          <p:nvPr>
            <p:ph type="title"/>
          </p:nvPr>
        </p:nvSpPr>
        <p:spPr>
          <a:xfrm>
            <a:off x="1370425" y="132350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Σύνταξη συνάρτησης - Βρείτε το λάθος</a:t>
            </a:r>
            <a:endParaRPr/>
          </a:p>
        </p:txBody>
      </p:sp>
      <p:graphicFrame>
        <p:nvGraphicFramePr>
          <p:cNvPr id="311" name="Google Shape;311;p17"/>
          <p:cNvGraphicFramePr/>
          <p:nvPr/>
        </p:nvGraphicFramePr>
        <p:xfrm>
          <a:off x="1161925" y="829000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{BCE8FDB2-5ACB-48AC-B3EF-6DFFE6D08DF7}</a:tableStyleId>
              </a:tblPr>
              <a:tblGrid>
                <a:gridCol w="3619500"/>
                <a:gridCol w="3619500"/>
              </a:tblGrid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Α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covid-9():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"Wash your hands"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Β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covid_9: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"Wash your hands"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2CC"/>
                    </a:solidFill>
                  </a:tcPr>
                </a:tc>
              </a:tr>
              <a:tr h="381000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define covid_9():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"Wash your hands"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covid_9():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"Wash your hands"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15" name="Shape 3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6" name="Google Shape;316;p18"/>
          <p:cNvSpPr txBox="1"/>
          <p:nvPr>
            <p:ph type="title"/>
          </p:nvPr>
        </p:nvSpPr>
        <p:spPr>
          <a:xfrm>
            <a:off x="1389150" y="95325"/>
            <a:ext cx="7030500" cy="6372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Σύνταξη συνάρτησης - τι θα εμφανίσει?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graphicFrame>
        <p:nvGraphicFramePr>
          <p:cNvPr id="317" name="Google Shape;317;p18"/>
          <p:cNvGraphicFramePr/>
          <p:nvPr/>
        </p:nvGraphicFramePr>
        <p:xfrm>
          <a:off x="1389150" y="673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{BCE8FDB2-5ACB-48AC-B3EF-6DFFE6D08DF7}</a:tableStyleId>
              </a:tblPr>
              <a:tblGrid>
                <a:gridCol w="3619500"/>
                <a:gridCol w="3619500"/>
              </a:tblGrid>
              <a:tr h="20247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A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covid_19():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Home!!"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covid_20():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Safe!!"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covid_20()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2CC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B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covid_19():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Home!!"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covid_20():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covid_20()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FFF2CC"/>
                    </a:solidFill>
                  </a:tcPr>
                </a:tc>
              </a:tr>
              <a:tr h="22298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covid_19():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Home!!"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covid_20():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covid_20()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covid_19()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covid_19():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Home!!"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Home!!"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covid_20():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covid_20()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covid_20()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1" name="Shape 3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2" name="Google Shape;322;p19"/>
          <p:cNvSpPr txBox="1"/>
          <p:nvPr>
            <p:ph type="title"/>
          </p:nvPr>
        </p:nvSpPr>
        <p:spPr>
          <a:xfrm>
            <a:off x="1274175" y="598575"/>
            <a:ext cx="7030500" cy="615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Προσοχή στις εσοχές!!! Τι θα εκτυπωθεί?</a:t>
            </a:r>
            <a:endParaRPr/>
          </a:p>
        </p:txBody>
      </p:sp>
      <p:graphicFrame>
        <p:nvGraphicFramePr>
          <p:cNvPr id="323" name="Google Shape;323;p19"/>
          <p:cNvGraphicFramePr/>
          <p:nvPr/>
        </p:nvGraphicFramePr>
        <p:xfrm>
          <a:off x="952500" y="2059325"/>
          <a:ext cx="3000000" cy="3000000"/>
        </p:xfrm>
        <a:graphic>
          <a:graphicData uri="http://schemas.openxmlformats.org/drawingml/2006/table">
            <a:tbl>
              <a:tblPr>
                <a:noFill/>
                <a:tableStyleId>{BCE8FDB2-5ACB-48AC-B3EF-6DFFE6D08DF7}</a:tableStyleId>
              </a:tblPr>
              <a:tblGrid>
                <a:gridCol w="3619500"/>
                <a:gridCol w="3619500"/>
              </a:tblGrid>
              <a:tr h="1501675"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covid_19():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Home!!"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Home!!"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print "Stay Safe"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covid_19()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</a:txBody>
                  <a:tcPr marT="91425" marB="91425" marR="91425" marL="91425">
                    <a:solidFill>
                      <a:srgbClr val="D9EAD3"/>
                    </a:solidFill>
                  </a:tcPr>
                </a:tc>
                <a:tc>
                  <a:txBody>
                    <a:bodyPr/>
                    <a:lstStyle/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def covid_19():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Home!!"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Home!!"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    print "Stay Safe"</a:t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t/>
                      </a:r>
                      <a:endParaRPr/>
                    </a:p>
                    <a:p>
                      <a:pPr indent="0" lvl="0" marL="0" rtl="0" algn="l"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l"/>
                        <a:t>covid_19()</a:t>
                      </a:r>
                      <a:endParaRPr/>
                    </a:p>
                  </a:txBody>
                  <a:tcPr marT="91425" marB="91425" marR="91425" marL="91425">
                    <a:solidFill>
                      <a:srgbClr val="FCE5CD"/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27" name="Shape 3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8" name="Google Shape;328;p20"/>
          <p:cNvSpPr txBox="1"/>
          <p:nvPr>
            <p:ph type="title"/>
          </p:nvPr>
        </p:nvSpPr>
        <p:spPr>
          <a:xfrm>
            <a:off x="1333425" y="206275"/>
            <a:ext cx="7030500" cy="578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</a:t>
            </a:r>
            <a:r>
              <a:rPr lang="el"/>
              <a:t>υναρτήσεις - Ασκήσεις!</a:t>
            </a:r>
            <a:endParaRPr/>
          </a:p>
        </p:txBody>
      </p:sp>
      <p:sp>
        <p:nvSpPr>
          <p:cNvPr id="329" name="Google Shape;329;p20"/>
          <p:cNvSpPr txBox="1"/>
          <p:nvPr>
            <p:ph idx="1" type="body"/>
          </p:nvPr>
        </p:nvSpPr>
        <p:spPr>
          <a:xfrm>
            <a:off x="1244600" y="784375"/>
            <a:ext cx="7030500" cy="36633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0" lIns="0" spcFirstLastPara="1" rIns="90000" wrap="square" tIns="91425">
            <a:noAutofit/>
          </a:bodyPr>
          <a:lstStyle/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l"/>
              <a:t>Να γραφεί συνάρτηση που να εμφανίζει το όνομά σας. Στη συνέχεια να γίνει το πρόγραμμα που να την καλεί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l"/>
              <a:t>Να γραφεί συνάρτηση που να </a:t>
            </a:r>
            <a:r>
              <a:rPr lang="el"/>
              <a:t>εμφανίζει</a:t>
            </a:r>
            <a:r>
              <a:rPr lang="el"/>
              <a:t> τους αριθμούς από το 1 μέχρι το 10. Στη συνέχεια να γίνει το πρόγραμμα που να την καλεί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l"/>
              <a:t>Να γραφεί συνάρτηση που να εμφανίζει τους ζυγούς αριθμούς από το 20 μέχρι το 34. Στη συνέχεια να γίνει το πρόγραμμα που να την καλεί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l"/>
              <a:t>Να γραφεί συνάρτηση που να διαβάζει, να προσθέτει και να εμφανίζει το άθροισμα των αριθμών. Στη συνέχεια να γίνει το πρόγραμμα που να την καλεί</a:t>
            </a:r>
            <a:endParaRPr/>
          </a:p>
          <a:p>
            <a:pPr indent="-311150" lvl="0" marL="457200" rtl="0" algn="l">
              <a:spcBef>
                <a:spcPts val="0"/>
              </a:spcBef>
              <a:spcAft>
                <a:spcPts val="0"/>
              </a:spcAft>
              <a:buSzPts val="1300"/>
              <a:buAutoNum type="arabicPeriod"/>
            </a:pPr>
            <a:r>
              <a:rPr lang="el"/>
              <a:t>Δίνεται η παρακάτω συνάρτηση. Να γραφεί συνάρτηση f2() που να καλεί την f1() και να εμφανίζει το </a:t>
            </a:r>
            <a:r>
              <a:rPr lang="el" sz="10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"This is the end!!!!" 4 φορές.</a:t>
            </a:r>
            <a:endParaRPr/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l" sz="10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def f1():</a:t>
            </a:r>
            <a:endParaRPr sz="1050">
              <a:solidFill>
                <a:srgbClr val="2021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0"/>
              </a:spcAft>
              <a:buNone/>
            </a:pPr>
            <a:r>
              <a:rPr lang="el" sz="10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print "This is the end!!!!"</a:t>
            </a:r>
            <a:endParaRPr sz="1050">
              <a:solidFill>
                <a:srgbClr val="2021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  <a:p>
            <a:pPr indent="0" lvl="0" marL="0" rtl="0" algn="l">
              <a:lnSpc>
                <a:spcPct val="100000"/>
              </a:lnSpc>
              <a:spcBef>
                <a:spcPts val="1600"/>
              </a:spcBef>
              <a:spcAft>
                <a:spcPts val="1600"/>
              </a:spcAft>
              <a:buNone/>
            </a:pPr>
            <a:r>
              <a:rPr lang="el" sz="1050">
                <a:solidFill>
                  <a:srgbClr val="202122"/>
                </a:solidFill>
                <a:highlight>
                  <a:srgbClr val="FFFFFF"/>
                </a:highlight>
                <a:latin typeface="Arial"/>
                <a:ea typeface="Arial"/>
                <a:cs typeface="Arial"/>
                <a:sym typeface="Arial"/>
              </a:rPr>
              <a:t>    print "This is the end!!!!"</a:t>
            </a:r>
            <a:endParaRPr sz="1050">
              <a:solidFill>
                <a:srgbClr val="202122"/>
              </a:solidFill>
              <a:highlight>
                <a:srgbClr val="FFFFFF"/>
              </a:highlight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33" name="Shape 3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4" name="Google Shape;334;p21"/>
          <p:cNvSpPr txBox="1"/>
          <p:nvPr>
            <p:ph type="title"/>
          </p:nvPr>
        </p:nvSpPr>
        <p:spPr>
          <a:xfrm>
            <a:off x="1303800" y="598575"/>
            <a:ext cx="7030500" cy="999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l"/>
              <a:t>Συναρτήσεις - Παράμετροι-Επιστρεφόμενη τιμή</a:t>
            </a:r>
            <a:endParaRPr/>
          </a:p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35" name="Google Shape;335;p21"/>
          <p:cNvSpPr txBox="1"/>
          <p:nvPr>
            <p:ph idx="1" type="body"/>
          </p:nvPr>
        </p:nvSpPr>
        <p:spPr>
          <a:xfrm>
            <a:off x="1303800" y="1686625"/>
            <a:ext cx="7030500" cy="1266300"/>
          </a:xfrm>
          <a:prstGeom prst="rect">
            <a:avLst/>
          </a:prstGeom>
          <a:solidFill>
            <a:srgbClr val="FFF2CC"/>
          </a:solidFill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b="1" lang="el"/>
              <a:t>def </a:t>
            </a:r>
            <a:r>
              <a:rPr lang="el"/>
              <a:t>&lt;όνομα συνάρτησης&gt; ( [ {λίστα παραμέτρων} ] ):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0"/>
              </a:spcAft>
              <a:buNone/>
            </a:pPr>
            <a:r>
              <a:rPr lang="el"/>
              <a:t>    εντολές</a:t>
            </a:r>
            <a:endParaRPr/>
          </a:p>
          <a:p>
            <a:pPr indent="0" lvl="0" marL="0" rtl="0" algn="l">
              <a:spcBef>
                <a:spcPts val="1600"/>
              </a:spcBef>
              <a:spcAft>
                <a:spcPts val="1600"/>
              </a:spcAft>
              <a:buNone/>
            </a:pPr>
            <a:r>
              <a:rPr lang="el"/>
              <a:t>    [ return &lt;αποτέλεσμα&gt; ]</a:t>
            </a:r>
            <a:endParaRPr/>
          </a:p>
        </p:txBody>
      </p:sp>
      <p:sp>
        <p:nvSpPr>
          <p:cNvPr id="336" name="Google Shape;336;p21"/>
          <p:cNvSpPr txBox="1"/>
          <p:nvPr/>
        </p:nvSpPr>
        <p:spPr>
          <a:xfrm>
            <a:off x="1391325" y="3182300"/>
            <a:ext cx="6705000" cy="1266300"/>
          </a:xfrm>
          <a:prstGeom prst="rect">
            <a:avLst/>
          </a:prstGeom>
          <a:solidFill>
            <a:srgbClr val="D9EAD3"/>
          </a:solidFill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Nunito"/>
              <a:buChar char="●"/>
            </a:pPr>
            <a:r>
              <a:rPr lang="el">
                <a:latin typeface="Nunito"/>
                <a:ea typeface="Nunito"/>
                <a:cs typeface="Nunito"/>
                <a:sym typeface="Nunito"/>
              </a:rPr>
              <a:t>Οι παράμετροι στις συναρτήσεις είναι απλά </a:t>
            </a:r>
            <a:r>
              <a:rPr b="1" lang="el">
                <a:latin typeface="Nunito"/>
                <a:ea typeface="Nunito"/>
                <a:cs typeface="Nunito"/>
                <a:sym typeface="Nunito"/>
              </a:rPr>
              <a:t>η είσοδος στη συνάρτηση, ώστε να περνάμε διαφορετικές τιμές</a:t>
            </a:r>
            <a:r>
              <a:rPr lang="el">
                <a:latin typeface="Nunito"/>
                <a:ea typeface="Nunito"/>
                <a:cs typeface="Nunito"/>
                <a:sym typeface="Nunito"/>
              </a:rPr>
              <a:t> στη συνάρτηση και να παίρνουμε αντίστοιχα αποτελέσματα. Είναι </a:t>
            </a:r>
            <a:r>
              <a:rPr b="1" lang="el">
                <a:latin typeface="Nunito"/>
                <a:ea typeface="Nunito"/>
                <a:cs typeface="Nunito"/>
                <a:sym typeface="Nunito"/>
              </a:rPr>
              <a:t>προαιρετικές</a:t>
            </a:r>
            <a:r>
              <a:rPr lang="el">
                <a:latin typeface="Nunito"/>
                <a:ea typeface="Nunito"/>
                <a:cs typeface="Nunito"/>
                <a:sym typeface="Nunito"/>
              </a:rPr>
              <a:t>. </a:t>
            </a:r>
            <a:endParaRPr>
              <a:latin typeface="Nunito"/>
              <a:ea typeface="Nunito"/>
              <a:cs typeface="Nunito"/>
              <a:sym typeface="Nunito"/>
            </a:endParaRPr>
          </a:p>
          <a:p>
            <a:pPr indent="-317500" lvl="0" marL="457200" rtl="0" algn="l">
              <a:spcBef>
                <a:spcPts val="0"/>
              </a:spcBef>
              <a:spcAft>
                <a:spcPts val="0"/>
              </a:spcAft>
              <a:buSzPts val="1400"/>
              <a:buFont typeface="Nunito"/>
              <a:buChar char="●"/>
            </a:pPr>
            <a:r>
              <a:rPr lang="el">
                <a:latin typeface="Nunito"/>
                <a:ea typeface="Nunito"/>
                <a:cs typeface="Nunito"/>
                <a:sym typeface="Nunito"/>
              </a:rPr>
              <a:t>Μια συνάρτηση μπορεί να επιστρέφει μια τιμή. (</a:t>
            </a:r>
            <a:r>
              <a:rPr lang="el">
                <a:latin typeface="Nunito"/>
                <a:ea typeface="Nunito"/>
                <a:cs typeface="Nunito"/>
                <a:sym typeface="Nunito"/>
              </a:rPr>
              <a:t>είναι</a:t>
            </a:r>
            <a:r>
              <a:rPr lang="el">
                <a:latin typeface="Nunito"/>
                <a:ea typeface="Nunito"/>
                <a:cs typeface="Nunito"/>
                <a:sym typeface="Nunito"/>
              </a:rPr>
              <a:t> προαιρετική η επιστροφή τιμής) </a:t>
            </a:r>
            <a:endParaRPr>
              <a:latin typeface="Nunito"/>
              <a:ea typeface="Nunito"/>
              <a:cs typeface="Nunito"/>
              <a:sym typeface="Nunito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Momentum">
  <a:themeElements>
    <a:clrScheme name="Momentum">
      <a:dk1>
        <a:srgbClr val="C0791B"/>
      </a:dk1>
      <a:lt1>
        <a:srgbClr val="FFFFFF"/>
      </a:lt1>
      <a:dk2>
        <a:srgbClr val="424242"/>
      </a:dk2>
      <a:lt2>
        <a:srgbClr val="8DD8D3"/>
      </a:lt2>
      <a:accent1>
        <a:srgbClr val="0B6374"/>
      </a:accent1>
      <a:accent2>
        <a:srgbClr val="FD5B58"/>
      </a:accent2>
      <a:accent3>
        <a:srgbClr val="599191"/>
      </a:accent3>
      <a:accent4>
        <a:srgbClr val="D7E6A3"/>
      </a:accent4>
      <a:accent5>
        <a:srgbClr val="27278B"/>
      </a:accent5>
      <a:accent6>
        <a:srgbClr val="D558AB"/>
      </a:accent6>
      <a:hlink>
        <a:srgbClr val="27278B"/>
      </a:hlink>
      <a:folHlink>
        <a:srgbClr val="2727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