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6"/>
  </p:notesMasterIdLst>
  <p:sldIdLst>
    <p:sldId id="256" r:id="rId2"/>
    <p:sldId id="257" r:id="rId3"/>
    <p:sldId id="258" r:id="rId4"/>
    <p:sldId id="262" r:id="rId5"/>
    <p:sldId id="259" r:id="rId6"/>
    <p:sldId id="260" r:id="rId7"/>
    <p:sldId id="263" r:id="rId8"/>
    <p:sldId id="261" r:id="rId9"/>
    <p:sldId id="264" r:id="rId10"/>
    <p:sldId id="265" r:id="rId11"/>
    <p:sldId id="266" r:id="rId12"/>
    <p:sldId id="267" r:id="rId13"/>
    <p:sldId id="268" r:id="rId14"/>
    <p:sldId id="269" r:id="rId1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9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159"/>
      <c:rotY val="20"/>
      <c:depthPercent val="100"/>
      <c:rAngAx val="1"/>
    </c:view3D>
    <c:floor>
      <c:thickness val="0"/>
    </c:floor>
    <c:sideWall>
      <c:thickness val="0"/>
    </c:sideWall>
    <c:backWall>
      <c:thickness val="0"/>
    </c:backWall>
    <c:plotArea>
      <c:layout>
        <c:manualLayout>
          <c:layoutTarget val="inner"/>
          <c:xMode val="edge"/>
          <c:yMode val="edge"/>
          <c:x val="0.15129050150116286"/>
          <c:y val="4.9230310822219417E-2"/>
          <c:w val="0.665413002928952"/>
          <c:h val="0.76043569185947057"/>
        </c:manualLayout>
      </c:layout>
      <c:bar3DChart>
        <c:barDir val="bar"/>
        <c:grouping val="clustered"/>
        <c:varyColors val="0"/>
        <c:ser>
          <c:idx val="0"/>
          <c:order val="0"/>
          <c:tx>
            <c:strRef>
              <c:f>Sheet1!$A$2</c:f>
              <c:strCache>
                <c:ptCount val="1"/>
                <c:pt idx="0">
                  <c:v>Νότια</c:v>
                </c:pt>
              </c:strCache>
            </c:strRef>
          </c:tx>
          <c:invertIfNegative val="0"/>
          <c:cat>
            <c:strRef>
              <c:f>Sheet1!$B$1:$E$1</c:f>
              <c:strCache>
                <c:ptCount val="4"/>
                <c:pt idx="0">
                  <c:v>KIDS</c:v>
                </c:pt>
                <c:pt idx="1">
                  <c:v>PRIMARY</c:v>
                </c:pt>
                <c:pt idx="2">
                  <c:v>ADVANCED</c:v>
                </c:pt>
                <c:pt idx="3">
                  <c:v>IT SKILLS</c:v>
                </c:pt>
              </c:strCache>
            </c:strRef>
          </c:cat>
          <c:val>
            <c:numRef>
              <c:f>Sheet1!$B$2:$E$2</c:f>
              <c:numCache>
                <c:formatCode>General</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0-14B0-433A-9382-2C7ABFE37C8C}"/>
            </c:ext>
          </c:extLst>
        </c:ser>
        <c:ser>
          <c:idx val="1"/>
          <c:order val="1"/>
          <c:tx>
            <c:strRef>
              <c:f>Sheet1!$A$3</c:f>
              <c:strCache>
                <c:ptCount val="1"/>
                <c:pt idx="0">
                  <c:v>Κεντρική</c:v>
                </c:pt>
              </c:strCache>
            </c:strRef>
          </c:tx>
          <c:invertIfNegative val="0"/>
          <c:cat>
            <c:strRef>
              <c:f>Sheet1!$B$1:$E$1</c:f>
              <c:strCache>
                <c:ptCount val="4"/>
                <c:pt idx="0">
                  <c:v>KIDS</c:v>
                </c:pt>
                <c:pt idx="1">
                  <c:v>PRIMARY</c:v>
                </c:pt>
                <c:pt idx="2">
                  <c:v>ADVANCED</c:v>
                </c:pt>
                <c:pt idx="3">
                  <c:v>IT SKILLS</c:v>
                </c:pt>
              </c:strCache>
            </c:strRef>
          </c:cat>
          <c:val>
            <c:numRef>
              <c:f>Sheet1!$B$3:$E$3</c:f>
              <c:numCache>
                <c:formatCode>General</c:formatCode>
                <c:ptCount val="4"/>
                <c:pt idx="0">
                  <c:v>30.6</c:v>
                </c:pt>
                <c:pt idx="1">
                  <c:v>38.6</c:v>
                </c:pt>
                <c:pt idx="2">
                  <c:v>34.6</c:v>
                </c:pt>
                <c:pt idx="3">
                  <c:v>31.6</c:v>
                </c:pt>
              </c:numCache>
            </c:numRef>
          </c:val>
          <c:extLst>
            <c:ext xmlns:c16="http://schemas.microsoft.com/office/drawing/2014/chart" uri="{C3380CC4-5D6E-409C-BE32-E72D297353CC}">
              <c16:uniqueId val="{00000001-14B0-433A-9382-2C7ABFE37C8C}"/>
            </c:ext>
          </c:extLst>
        </c:ser>
        <c:ser>
          <c:idx val="2"/>
          <c:order val="2"/>
          <c:tx>
            <c:strRef>
              <c:f>Sheet1!$A$4</c:f>
              <c:strCache>
                <c:ptCount val="1"/>
                <c:pt idx="0">
                  <c:v>Βόρεια</c:v>
                </c:pt>
              </c:strCache>
            </c:strRef>
          </c:tx>
          <c:invertIfNegative val="0"/>
          <c:cat>
            <c:strRef>
              <c:f>Sheet1!$B$1:$E$1</c:f>
              <c:strCache>
                <c:ptCount val="4"/>
                <c:pt idx="0">
                  <c:v>KIDS</c:v>
                </c:pt>
                <c:pt idx="1">
                  <c:v>PRIMARY</c:v>
                </c:pt>
                <c:pt idx="2">
                  <c:v>ADVANCED</c:v>
                </c:pt>
                <c:pt idx="3">
                  <c:v>IT SKILLS</c:v>
                </c:pt>
              </c:strCache>
            </c:strRef>
          </c:cat>
          <c:val>
            <c:numRef>
              <c:f>Sheet1!$B$4:$E$4</c:f>
              <c:numCache>
                <c:formatCode>General</c:formatCode>
                <c:ptCount val="4"/>
                <c:pt idx="0">
                  <c:v>45.9</c:v>
                </c:pt>
                <c:pt idx="1">
                  <c:v>46.9</c:v>
                </c:pt>
                <c:pt idx="2">
                  <c:v>45</c:v>
                </c:pt>
                <c:pt idx="3">
                  <c:v>43.9</c:v>
                </c:pt>
              </c:numCache>
            </c:numRef>
          </c:val>
          <c:extLst>
            <c:ext xmlns:c16="http://schemas.microsoft.com/office/drawing/2014/chart" uri="{C3380CC4-5D6E-409C-BE32-E72D297353CC}">
              <c16:uniqueId val="{00000002-14B0-433A-9382-2C7ABFE37C8C}"/>
            </c:ext>
          </c:extLst>
        </c:ser>
        <c:dLbls>
          <c:showLegendKey val="0"/>
          <c:showVal val="0"/>
          <c:showCatName val="0"/>
          <c:showSerName val="0"/>
          <c:showPercent val="0"/>
          <c:showBubbleSize val="0"/>
        </c:dLbls>
        <c:gapWidth val="150"/>
        <c:gapDepth val="0"/>
        <c:shape val="box"/>
        <c:axId val="60286128"/>
        <c:axId val="132140592"/>
        <c:axId val="0"/>
      </c:bar3DChart>
      <c:catAx>
        <c:axId val="60286128"/>
        <c:scaling>
          <c:orientation val="minMax"/>
        </c:scaling>
        <c:delete val="0"/>
        <c:axPos val="l"/>
        <c:numFmt formatCode="General" sourceLinked="1"/>
        <c:majorTickMark val="out"/>
        <c:minorTickMark val="none"/>
        <c:tickLblPos val="high"/>
        <c:txPr>
          <a:bodyPr rot="0" vert="horz"/>
          <a:lstStyle/>
          <a:p>
            <a:pPr>
              <a:defRPr/>
            </a:pPr>
            <a:endParaRPr lang="en-US"/>
          </a:p>
        </c:txPr>
        <c:crossAx val="132140592"/>
        <c:crosses val="autoZero"/>
        <c:auto val="1"/>
        <c:lblAlgn val="ctr"/>
        <c:lblOffset val="0"/>
        <c:tickLblSkip val="1"/>
        <c:tickMarkSkip val="1"/>
        <c:noMultiLvlLbl val="0"/>
      </c:catAx>
      <c:valAx>
        <c:axId val="132140592"/>
        <c:scaling>
          <c:orientation val="minMax"/>
        </c:scaling>
        <c:delete val="0"/>
        <c:axPos val="b"/>
        <c:majorGridlines/>
        <c:numFmt formatCode="General" sourceLinked="1"/>
        <c:majorTickMark val="out"/>
        <c:minorTickMark val="none"/>
        <c:tickLblPos val="nextTo"/>
        <c:txPr>
          <a:bodyPr rot="0" vert="horz"/>
          <a:lstStyle/>
          <a:p>
            <a:pPr>
              <a:defRPr/>
            </a:pPr>
            <a:endParaRPr lang="en-US"/>
          </a:p>
        </c:txPr>
        <c:crossAx val="60286128"/>
        <c:crosses val="autoZero"/>
        <c:crossBetween val="between"/>
      </c:valAx>
    </c:plotArea>
    <c:legend>
      <c:legendPos val="l"/>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C557D6-FCCD-4906-8E91-4D8AA7301D9E}" type="doc">
      <dgm:prSet loTypeId="urn:microsoft.com/office/officeart/2005/8/layout/orgChart1" loCatId="hierarchy" qsTypeId="urn:microsoft.com/office/officeart/2005/8/quickstyle/simple1" qsCatId="simple" csTypeId="urn:microsoft.com/office/officeart/2005/8/colors/accent1_2" csCatId="accent1"/>
      <dgm:spPr/>
    </dgm:pt>
    <dgm:pt modelId="{9DB45FFC-1B78-44C3-BCAA-99D3665E424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0AC74CC4-2C37-4F7C-B4D8-3A2564D432B7}" type="parTrans" cxnId="{46CC9D37-A250-42CE-B266-01C42324D247}">
      <dgm:prSet/>
      <dgm:spPr/>
      <dgm:t>
        <a:bodyPr/>
        <a:lstStyle/>
        <a:p>
          <a:endParaRPr lang="el-GR"/>
        </a:p>
      </dgm:t>
    </dgm:pt>
    <dgm:pt modelId="{3CECA29C-FEE8-4D64-AD33-CC9DC1B17E7C}" type="sibTrans" cxnId="{46CC9D37-A250-42CE-B266-01C42324D247}">
      <dgm:prSet/>
      <dgm:spPr/>
      <dgm:t>
        <a:bodyPr/>
        <a:lstStyle/>
        <a:p>
          <a:endParaRPr lang="el-GR"/>
        </a:p>
      </dgm:t>
    </dgm:pt>
    <dgm:pt modelId="{CABFC3C3-99F4-4A11-A9D6-A02006061B5E}"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B19123B0-946A-4AAA-9415-BBF384CADFBA}" type="parTrans" cxnId="{EF0C84E9-3EAE-4424-8835-26A01EA8CD8C}">
      <dgm:prSet/>
      <dgm:spPr/>
      <dgm:t>
        <a:bodyPr/>
        <a:lstStyle/>
        <a:p>
          <a:endParaRPr lang="el-GR"/>
        </a:p>
      </dgm:t>
    </dgm:pt>
    <dgm:pt modelId="{BF308D92-20CF-4339-AB7F-37D2BAFBCAEF}" type="sibTrans" cxnId="{EF0C84E9-3EAE-4424-8835-26A01EA8CD8C}">
      <dgm:prSet/>
      <dgm:spPr/>
      <dgm:t>
        <a:bodyPr/>
        <a:lstStyle/>
        <a:p>
          <a:endParaRPr lang="el-GR"/>
        </a:p>
      </dgm:t>
    </dgm:pt>
    <dgm:pt modelId="{619917BA-0B15-4399-AFCE-D5C3282DA7F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B0B0D9EF-AD0E-4B47-A922-2D566488B3E7}" type="parTrans" cxnId="{F4E0086D-877F-447F-AC46-F1161C79BD63}">
      <dgm:prSet/>
      <dgm:spPr/>
      <dgm:t>
        <a:bodyPr/>
        <a:lstStyle/>
        <a:p>
          <a:endParaRPr lang="el-GR"/>
        </a:p>
      </dgm:t>
    </dgm:pt>
    <dgm:pt modelId="{248898CF-115A-4469-8905-A901F01316FE}" type="sibTrans" cxnId="{F4E0086D-877F-447F-AC46-F1161C79BD63}">
      <dgm:prSet/>
      <dgm:spPr/>
      <dgm:t>
        <a:bodyPr/>
        <a:lstStyle/>
        <a:p>
          <a:endParaRPr lang="el-GR"/>
        </a:p>
      </dgm:t>
    </dgm:pt>
    <dgm:pt modelId="{4C20A221-A572-4359-B530-56AD49CF17F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74F98EA7-F341-4D2A-9807-01C664003850}" type="parTrans" cxnId="{6D81AC81-AEFC-47D7-AD85-C6B769A7A387}">
      <dgm:prSet/>
      <dgm:spPr/>
      <dgm:t>
        <a:bodyPr/>
        <a:lstStyle/>
        <a:p>
          <a:endParaRPr lang="el-GR"/>
        </a:p>
      </dgm:t>
    </dgm:pt>
    <dgm:pt modelId="{E1B8CB7D-B56C-4512-9FD2-4C93F4F26E2C}" type="sibTrans" cxnId="{6D81AC81-AEFC-47D7-AD85-C6B769A7A387}">
      <dgm:prSet/>
      <dgm:spPr/>
      <dgm:t>
        <a:bodyPr/>
        <a:lstStyle/>
        <a:p>
          <a:endParaRPr lang="el-GR"/>
        </a:p>
      </dgm:t>
    </dgm:pt>
    <dgm:pt modelId="{B4691AE9-35BE-4917-BCA2-FD7BD4E9B2E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1C4E3B4D-4B5D-49C4-99E7-39CB6698EEA0}" type="parTrans" cxnId="{1FF28B26-2093-4C46-A213-4C99617A4EAB}">
      <dgm:prSet/>
      <dgm:spPr/>
      <dgm:t>
        <a:bodyPr/>
        <a:lstStyle/>
        <a:p>
          <a:endParaRPr lang="el-GR"/>
        </a:p>
      </dgm:t>
    </dgm:pt>
    <dgm:pt modelId="{3836B1C0-E89B-4659-9322-179FE4069AC6}" type="sibTrans" cxnId="{1FF28B26-2093-4C46-A213-4C99617A4EAB}">
      <dgm:prSet/>
      <dgm:spPr/>
      <dgm:t>
        <a:bodyPr/>
        <a:lstStyle/>
        <a:p>
          <a:endParaRPr lang="el-GR"/>
        </a:p>
      </dgm:t>
    </dgm:pt>
    <dgm:pt modelId="{D5519D28-1698-4E60-B1BE-207E53D6DBA5}" type="pres">
      <dgm:prSet presAssocID="{D7C557D6-FCCD-4906-8E91-4D8AA7301D9E}" presName="hierChild1" presStyleCnt="0">
        <dgm:presLayoutVars>
          <dgm:orgChart val="1"/>
          <dgm:chPref val="1"/>
          <dgm:dir/>
          <dgm:animOne val="branch"/>
          <dgm:animLvl val="lvl"/>
          <dgm:resizeHandles/>
        </dgm:presLayoutVars>
      </dgm:prSet>
      <dgm:spPr/>
    </dgm:pt>
    <dgm:pt modelId="{49BDC125-61B1-4585-B1B5-E5CCC455007E}" type="pres">
      <dgm:prSet presAssocID="{9DB45FFC-1B78-44C3-BCAA-99D3665E4246}" presName="hierRoot1" presStyleCnt="0">
        <dgm:presLayoutVars>
          <dgm:hierBranch/>
        </dgm:presLayoutVars>
      </dgm:prSet>
      <dgm:spPr/>
    </dgm:pt>
    <dgm:pt modelId="{84206080-0E5F-49D6-BCB6-687C0BD6A5EF}" type="pres">
      <dgm:prSet presAssocID="{9DB45FFC-1B78-44C3-BCAA-99D3665E4246}" presName="rootComposite1" presStyleCnt="0"/>
      <dgm:spPr/>
    </dgm:pt>
    <dgm:pt modelId="{C32CAD58-B16C-4289-A226-C38E2A9608C8}" type="pres">
      <dgm:prSet presAssocID="{9DB45FFC-1B78-44C3-BCAA-99D3665E4246}" presName="rootText1" presStyleLbl="node0" presStyleIdx="0" presStyleCnt="1">
        <dgm:presLayoutVars>
          <dgm:chPref val="3"/>
        </dgm:presLayoutVars>
      </dgm:prSet>
      <dgm:spPr>
        <a:prstGeom prst="roundRect">
          <a:avLst/>
        </a:prstGeom>
      </dgm:spPr>
    </dgm:pt>
    <dgm:pt modelId="{284E0C38-063C-4C08-B3A3-4E5FCAD18F05}" type="pres">
      <dgm:prSet presAssocID="{9DB45FFC-1B78-44C3-BCAA-99D3665E4246}" presName="rootConnector1" presStyleLbl="node1" presStyleIdx="0" presStyleCnt="0"/>
      <dgm:spPr/>
    </dgm:pt>
    <dgm:pt modelId="{00A2721D-3F02-4B78-96C7-F5F9C5A6E7AC}" type="pres">
      <dgm:prSet presAssocID="{9DB45FFC-1B78-44C3-BCAA-99D3665E4246}" presName="hierChild2" presStyleCnt="0"/>
      <dgm:spPr/>
    </dgm:pt>
    <dgm:pt modelId="{158DA323-FBFD-468B-A046-EB7CC0FCBB9E}" type="pres">
      <dgm:prSet presAssocID="{B0B0D9EF-AD0E-4B47-A922-2D566488B3E7}" presName="Name35" presStyleLbl="parChTrans1D2" presStyleIdx="0" presStyleCnt="4"/>
      <dgm:spPr/>
    </dgm:pt>
    <dgm:pt modelId="{8E8B186F-4F8C-48BF-A071-28EC3207E8EA}" type="pres">
      <dgm:prSet presAssocID="{619917BA-0B15-4399-AFCE-D5C3282DA7F5}" presName="hierRoot2" presStyleCnt="0">
        <dgm:presLayoutVars>
          <dgm:hierBranch/>
        </dgm:presLayoutVars>
      </dgm:prSet>
      <dgm:spPr/>
    </dgm:pt>
    <dgm:pt modelId="{192AF890-886F-4A93-ABCC-DCF59FBDFA02}" type="pres">
      <dgm:prSet presAssocID="{619917BA-0B15-4399-AFCE-D5C3282DA7F5}" presName="rootComposite" presStyleCnt="0"/>
      <dgm:spPr/>
    </dgm:pt>
    <dgm:pt modelId="{A32B2825-E869-479E-87ED-C6990F872488}" type="pres">
      <dgm:prSet presAssocID="{619917BA-0B15-4399-AFCE-D5C3282DA7F5}" presName="rootText" presStyleLbl="node2" presStyleIdx="0" presStyleCnt="3">
        <dgm:presLayoutVars>
          <dgm:chPref val="3"/>
        </dgm:presLayoutVars>
      </dgm:prSet>
      <dgm:spPr>
        <a:prstGeom prst="roundRect">
          <a:avLst/>
        </a:prstGeom>
      </dgm:spPr>
    </dgm:pt>
    <dgm:pt modelId="{25DFA5FA-7401-4B16-A800-EFA530DC6A9B}" type="pres">
      <dgm:prSet presAssocID="{619917BA-0B15-4399-AFCE-D5C3282DA7F5}" presName="rootConnector" presStyleLbl="node2" presStyleIdx="0" presStyleCnt="3"/>
      <dgm:spPr/>
    </dgm:pt>
    <dgm:pt modelId="{323A7D4E-52BB-4F15-BEB8-B42D82EB3F3C}" type="pres">
      <dgm:prSet presAssocID="{619917BA-0B15-4399-AFCE-D5C3282DA7F5}" presName="hierChild4" presStyleCnt="0"/>
      <dgm:spPr/>
    </dgm:pt>
    <dgm:pt modelId="{6AA6627F-874C-4492-8F07-E3D23087B582}" type="pres">
      <dgm:prSet presAssocID="{619917BA-0B15-4399-AFCE-D5C3282DA7F5}" presName="hierChild5" presStyleCnt="0"/>
      <dgm:spPr/>
    </dgm:pt>
    <dgm:pt modelId="{F7A0FF47-73C8-442B-99BD-DA1725F03348}" type="pres">
      <dgm:prSet presAssocID="{74F98EA7-F341-4D2A-9807-01C664003850}" presName="Name35" presStyleLbl="parChTrans1D2" presStyleIdx="1" presStyleCnt="4"/>
      <dgm:spPr/>
    </dgm:pt>
    <dgm:pt modelId="{1379836C-AB7D-4266-839B-C4460A753519}" type="pres">
      <dgm:prSet presAssocID="{4C20A221-A572-4359-B530-56AD49CF17FF}" presName="hierRoot2" presStyleCnt="0">
        <dgm:presLayoutVars>
          <dgm:hierBranch/>
        </dgm:presLayoutVars>
      </dgm:prSet>
      <dgm:spPr/>
    </dgm:pt>
    <dgm:pt modelId="{651B1E8C-CB74-4807-BCB9-2747977CAC7B}" type="pres">
      <dgm:prSet presAssocID="{4C20A221-A572-4359-B530-56AD49CF17FF}" presName="rootComposite" presStyleCnt="0"/>
      <dgm:spPr/>
    </dgm:pt>
    <dgm:pt modelId="{3DCF6378-C2E7-42E2-86EA-2290CB86F4A7}" type="pres">
      <dgm:prSet presAssocID="{4C20A221-A572-4359-B530-56AD49CF17FF}" presName="rootText" presStyleLbl="node2" presStyleIdx="1" presStyleCnt="3">
        <dgm:presLayoutVars>
          <dgm:chPref val="3"/>
        </dgm:presLayoutVars>
      </dgm:prSet>
      <dgm:spPr>
        <a:prstGeom prst="roundRect">
          <a:avLst/>
        </a:prstGeom>
      </dgm:spPr>
    </dgm:pt>
    <dgm:pt modelId="{FC546244-44B3-4B68-8E1F-4286BCD57CFD}" type="pres">
      <dgm:prSet presAssocID="{4C20A221-A572-4359-B530-56AD49CF17FF}" presName="rootConnector" presStyleLbl="node2" presStyleIdx="1" presStyleCnt="3"/>
      <dgm:spPr/>
    </dgm:pt>
    <dgm:pt modelId="{94F9A2BC-F489-4B58-B931-D2C4565055BB}" type="pres">
      <dgm:prSet presAssocID="{4C20A221-A572-4359-B530-56AD49CF17FF}" presName="hierChild4" presStyleCnt="0"/>
      <dgm:spPr/>
    </dgm:pt>
    <dgm:pt modelId="{4C8C041E-C0E3-48DD-A969-78080B520135}" type="pres">
      <dgm:prSet presAssocID="{4C20A221-A572-4359-B530-56AD49CF17FF}" presName="hierChild5" presStyleCnt="0"/>
      <dgm:spPr/>
    </dgm:pt>
    <dgm:pt modelId="{458C19D5-EF2C-478A-9D84-834F0BE976D0}" type="pres">
      <dgm:prSet presAssocID="{1C4E3B4D-4B5D-49C4-99E7-39CB6698EEA0}" presName="Name35" presStyleLbl="parChTrans1D2" presStyleIdx="2" presStyleCnt="4"/>
      <dgm:spPr/>
    </dgm:pt>
    <dgm:pt modelId="{64A14B87-4257-4C72-8ACF-568C5D1CD810}" type="pres">
      <dgm:prSet presAssocID="{B4691AE9-35BE-4917-BCA2-FD7BD4E9B2EC}" presName="hierRoot2" presStyleCnt="0">
        <dgm:presLayoutVars>
          <dgm:hierBranch/>
        </dgm:presLayoutVars>
      </dgm:prSet>
      <dgm:spPr/>
    </dgm:pt>
    <dgm:pt modelId="{96444567-055D-4220-BA83-E90F5658E790}" type="pres">
      <dgm:prSet presAssocID="{B4691AE9-35BE-4917-BCA2-FD7BD4E9B2EC}" presName="rootComposite" presStyleCnt="0"/>
      <dgm:spPr/>
    </dgm:pt>
    <dgm:pt modelId="{A8FC6449-30D0-45D4-B5B1-0EA826D995E2}" type="pres">
      <dgm:prSet presAssocID="{B4691AE9-35BE-4917-BCA2-FD7BD4E9B2EC}" presName="rootText" presStyleLbl="node2" presStyleIdx="2" presStyleCnt="3">
        <dgm:presLayoutVars>
          <dgm:chPref val="3"/>
        </dgm:presLayoutVars>
      </dgm:prSet>
      <dgm:spPr>
        <a:prstGeom prst="roundRect">
          <a:avLst/>
        </a:prstGeom>
      </dgm:spPr>
    </dgm:pt>
    <dgm:pt modelId="{B06FE9D4-6066-4498-B28B-1D1E0A81410E}" type="pres">
      <dgm:prSet presAssocID="{B4691AE9-35BE-4917-BCA2-FD7BD4E9B2EC}" presName="rootConnector" presStyleLbl="node2" presStyleIdx="2" presStyleCnt="3"/>
      <dgm:spPr/>
    </dgm:pt>
    <dgm:pt modelId="{E9475948-78DD-4567-AD0C-014FF92CF249}" type="pres">
      <dgm:prSet presAssocID="{B4691AE9-35BE-4917-BCA2-FD7BD4E9B2EC}" presName="hierChild4" presStyleCnt="0"/>
      <dgm:spPr/>
    </dgm:pt>
    <dgm:pt modelId="{AB00A1F7-FCA7-423C-94E0-4DAE6A07ABC4}" type="pres">
      <dgm:prSet presAssocID="{B4691AE9-35BE-4917-BCA2-FD7BD4E9B2EC}" presName="hierChild5" presStyleCnt="0"/>
      <dgm:spPr/>
    </dgm:pt>
    <dgm:pt modelId="{12A8C26F-15C4-4B09-ACC5-7B6BBE09AF35}" type="pres">
      <dgm:prSet presAssocID="{9DB45FFC-1B78-44C3-BCAA-99D3665E4246}" presName="hierChild3" presStyleCnt="0"/>
      <dgm:spPr/>
    </dgm:pt>
    <dgm:pt modelId="{7C88081A-F0F1-43EB-9978-D48149ABA5BD}" type="pres">
      <dgm:prSet presAssocID="{B19123B0-946A-4AAA-9415-BBF384CADFBA}" presName="Name111" presStyleLbl="parChTrans1D2" presStyleIdx="3" presStyleCnt="4"/>
      <dgm:spPr/>
    </dgm:pt>
    <dgm:pt modelId="{AB9026DB-D7A4-4ED1-AA93-3A547A7D190F}" type="pres">
      <dgm:prSet presAssocID="{CABFC3C3-99F4-4A11-A9D6-A02006061B5E}" presName="hierRoot3" presStyleCnt="0">
        <dgm:presLayoutVars>
          <dgm:hierBranch/>
        </dgm:presLayoutVars>
      </dgm:prSet>
      <dgm:spPr/>
    </dgm:pt>
    <dgm:pt modelId="{C1068EC4-B705-41AD-AADE-E4A5EA1892D4}" type="pres">
      <dgm:prSet presAssocID="{CABFC3C3-99F4-4A11-A9D6-A02006061B5E}" presName="rootComposite3" presStyleCnt="0"/>
      <dgm:spPr/>
    </dgm:pt>
    <dgm:pt modelId="{F5DE44F4-EF98-47A2-AC8E-388291118394}" type="pres">
      <dgm:prSet presAssocID="{CABFC3C3-99F4-4A11-A9D6-A02006061B5E}" presName="rootText3" presStyleLbl="asst1" presStyleIdx="0" presStyleCnt="1">
        <dgm:presLayoutVars>
          <dgm:chPref val="3"/>
        </dgm:presLayoutVars>
      </dgm:prSet>
      <dgm:spPr>
        <a:prstGeom prst="roundRect">
          <a:avLst/>
        </a:prstGeom>
      </dgm:spPr>
    </dgm:pt>
    <dgm:pt modelId="{B15A2A43-D506-4BC5-863F-BA8088828625}" type="pres">
      <dgm:prSet presAssocID="{CABFC3C3-99F4-4A11-A9D6-A02006061B5E}" presName="rootConnector3" presStyleLbl="asst1" presStyleIdx="0" presStyleCnt="1"/>
      <dgm:spPr/>
    </dgm:pt>
    <dgm:pt modelId="{57A78246-94F4-4237-BA61-343A34B76F7E}" type="pres">
      <dgm:prSet presAssocID="{CABFC3C3-99F4-4A11-A9D6-A02006061B5E}" presName="hierChild6" presStyleCnt="0"/>
      <dgm:spPr/>
    </dgm:pt>
    <dgm:pt modelId="{92D99DF3-2A5D-45EB-A629-7D872EA72124}" type="pres">
      <dgm:prSet presAssocID="{CABFC3C3-99F4-4A11-A9D6-A02006061B5E}" presName="hierChild7" presStyleCnt="0"/>
      <dgm:spPr/>
    </dgm:pt>
  </dgm:ptLst>
  <dgm:cxnLst>
    <dgm:cxn modelId="{CBB28401-1296-4042-B73C-D19F68746C06}" type="presOf" srcId="{619917BA-0B15-4399-AFCE-D5C3282DA7F5}" destId="{A32B2825-E869-479E-87ED-C6990F872488}" srcOrd="0" destOrd="0" presId="urn:microsoft.com/office/officeart/2005/8/layout/orgChart1"/>
    <dgm:cxn modelId="{87915A02-33EB-4846-99FC-FDD01814F595}" type="presOf" srcId="{B0B0D9EF-AD0E-4B47-A922-2D566488B3E7}" destId="{158DA323-FBFD-468B-A046-EB7CC0FCBB9E}" srcOrd="0" destOrd="0" presId="urn:microsoft.com/office/officeart/2005/8/layout/orgChart1"/>
    <dgm:cxn modelId="{1FF28B26-2093-4C46-A213-4C99617A4EAB}" srcId="{9DB45FFC-1B78-44C3-BCAA-99D3665E4246}" destId="{B4691AE9-35BE-4917-BCA2-FD7BD4E9B2EC}" srcOrd="3" destOrd="0" parTransId="{1C4E3B4D-4B5D-49C4-99E7-39CB6698EEA0}" sibTransId="{3836B1C0-E89B-4659-9322-179FE4069AC6}"/>
    <dgm:cxn modelId="{CF1BA82B-1E6E-412D-BF79-495190E643A2}" type="presOf" srcId="{4C20A221-A572-4359-B530-56AD49CF17FF}" destId="{FC546244-44B3-4B68-8E1F-4286BCD57CFD}" srcOrd="1" destOrd="0" presId="urn:microsoft.com/office/officeart/2005/8/layout/orgChart1"/>
    <dgm:cxn modelId="{C07B8D31-8F82-4244-90CD-E05568626FBB}" type="presOf" srcId="{B4691AE9-35BE-4917-BCA2-FD7BD4E9B2EC}" destId="{A8FC6449-30D0-45D4-B5B1-0EA826D995E2}" srcOrd="0" destOrd="0" presId="urn:microsoft.com/office/officeart/2005/8/layout/orgChart1"/>
    <dgm:cxn modelId="{46CC9D37-A250-42CE-B266-01C42324D247}" srcId="{D7C557D6-FCCD-4906-8E91-4D8AA7301D9E}" destId="{9DB45FFC-1B78-44C3-BCAA-99D3665E4246}" srcOrd="0" destOrd="0" parTransId="{0AC74CC4-2C37-4F7C-B4D8-3A2564D432B7}" sibTransId="{3CECA29C-FEE8-4D64-AD33-CC9DC1B17E7C}"/>
    <dgm:cxn modelId="{32F50D3F-B2D8-4F60-9DE2-E3B491651D37}" type="presOf" srcId="{D7C557D6-FCCD-4906-8E91-4D8AA7301D9E}" destId="{D5519D28-1698-4E60-B1BE-207E53D6DBA5}" srcOrd="0" destOrd="0" presId="urn:microsoft.com/office/officeart/2005/8/layout/orgChart1"/>
    <dgm:cxn modelId="{BA29385E-15DC-4F32-9EB7-AE53C2FAF9AE}" type="presOf" srcId="{619917BA-0B15-4399-AFCE-D5C3282DA7F5}" destId="{25DFA5FA-7401-4B16-A800-EFA530DC6A9B}" srcOrd="1" destOrd="0" presId="urn:microsoft.com/office/officeart/2005/8/layout/orgChart1"/>
    <dgm:cxn modelId="{EC5B0841-5C4B-419F-BA63-341A54BC18F0}" type="presOf" srcId="{CABFC3C3-99F4-4A11-A9D6-A02006061B5E}" destId="{B15A2A43-D506-4BC5-863F-BA8088828625}" srcOrd="1" destOrd="0" presId="urn:microsoft.com/office/officeart/2005/8/layout/orgChart1"/>
    <dgm:cxn modelId="{67BC3A4B-D661-4DCE-847D-4A2D1CDABC29}" type="presOf" srcId="{B4691AE9-35BE-4917-BCA2-FD7BD4E9B2EC}" destId="{B06FE9D4-6066-4498-B28B-1D1E0A81410E}" srcOrd="1" destOrd="0" presId="urn:microsoft.com/office/officeart/2005/8/layout/orgChart1"/>
    <dgm:cxn modelId="{F4E0086D-877F-447F-AC46-F1161C79BD63}" srcId="{9DB45FFC-1B78-44C3-BCAA-99D3665E4246}" destId="{619917BA-0B15-4399-AFCE-D5C3282DA7F5}" srcOrd="1" destOrd="0" parTransId="{B0B0D9EF-AD0E-4B47-A922-2D566488B3E7}" sibTransId="{248898CF-115A-4469-8905-A901F01316FE}"/>
    <dgm:cxn modelId="{96C95550-F260-4E88-AE3E-EC5540798958}" type="presOf" srcId="{CABFC3C3-99F4-4A11-A9D6-A02006061B5E}" destId="{F5DE44F4-EF98-47A2-AC8E-388291118394}" srcOrd="0" destOrd="0" presId="urn:microsoft.com/office/officeart/2005/8/layout/orgChart1"/>
    <dgm:cxn modelId="{6D81AC81-AEFC-47D7-AD85-C6B769A7A387}" srcId="{9DB45FFC-1B78-44C3-BCAA-99D3665E4246}" destId="{4C20A221-A572-4359-B530-56AD49CF17FF}" srcOrd="2" destOrd="0" parTransId="{74F98EA7-F341-4D2A-9807-01C664003850}" sibTransId="{E1B8CB7D-B56C-4512-9FD2-4C93F4F26E2C}"/>
    <dgm:cxn modelId="{08A71089-ABB9-4C18-A6FE-E6D547D60A71}" type="presOf" srcId="{1C4E3B4D-4B5D-49C4-99E7-39CB6698EEA0}" destId="{458C19D5-EF2C-478A-9D84-834F0BE976D0}" srcOrd="0" destOrd="0" presId="urn:microsoft.com/office/officeart/2005/8/layout/orgChart1"/>
    <dgm:cxn modelId="{56893E97-0D89-4B21-84E3-16CC2F8C3F03}" type="presOf" srcId="{74F98EA7-F341-4D2A-9807-01C664003850}" destId="{F7A0FF47-73C8-442B-99BD-DA1725F03348}" srcOrd="0" destOrd="0" presId="urn:microsoft.com/office/officeart/2005/8/layout/orgChart1"/>
    <dgm:cxn modelId="{E8109F9D-2259-464C-87D7-59DE04DAB3A3}" type="presOf" srcId="{9DB45FFC-1B78-44C3-BCAA-99D3665E4246}" destId="{C32CAD58-B16C-4289-A226-C38E2A9608C8}" srcOrd="0" destOrd="0" presId="urn:microsoft.com/office/officeart/2005/8/layout/orgChart1"/>
    <dgm:cxn modelId="{9497BBAB-B67B-4834-984F-A31BDD18AB51}" type="presOf" srcId="{9DB45FFC-1B78-44C3-BCAA-99D3665E4246}" destId="{284E0C38-063C-4C08-B3A3-4E5FCAD18F05}" srcOrd="1" destOrd="0" presId="urn:microsoft.com/office/officeart/2005/8/layout/orgChart1"/>
    <dgm:cxn modelId="{395F64B8-0352-4448-B146-9EDD01AB9EF7}" type="presOf" srcId="{4C20A221-A572-4359-B530-56AD49CF17FF}" destId="{3DCF6378-C2E7-42E2-86EA-2290CB86F4A7}" srcOrd="0" destOrd="0" presId="urn:microsoft.com/office/officeart/2005/8/layout/orgChart1"/>
    <dgm:cxn modelId="{AE325ED7-51D5-44DC-A8AB-5893C81D625D}" type="presOf" srcId="{B19123B0-946A-4AAA-9415-BBF384CADFBA}" destId="{7C88081A-F0F1-43EB-9978-D48149ABA5BD}" srcOrd="0" destOrd="0" presId="urn:microsoft.com/office/officeart/2005/8/layout/orgChart1"/>
    <dgm:cxn modelId="{EF0C84E9-3EAE-4424-8835-26A01EA8CD8C}" srcId="{9DB45FFC-1B78-44C3-BCAA-99D3665E4246}" destId="{CABFC3C3-99F4-4A11-A9D6-A02006061B5E}" srcOrd="0" destOrd="0" parTransId="{B19123B0-946A-4AAA-9415-BBF384CADFBA}" sibTransId="{BF308D92-20CF-4339-AB7F-37D2BAFBCAEF}"/>
    <dgm:cxn modelId="{A2CC85D1-AA00-4CF6-A6FF-8FA1DAE4DFE2}" type="presParOf" srcId="{D5519D28-1698-4E60-B1BE-207E53D6DBA5}" destId="{49BDC125-61B1-4585-B1B5-E5CCC455007E}" srcOrd="0" destOrd="0" presId="urn:microsoft.com/office/officeart/2005/8/layout/orgChart1"/>
    <dgm:cxn modelId="{0F312642-0B02-4220-81C4-986151434716}" type="presParOf" srcId="{49BDC125-61B1-4585-B1B5-E5CCC455007E}" destId="{84206080-0E5F-49D6-BCB6-687C0BD6A5EF}" srcOrd="0" destOrd="0" presId="urn:microsoft.com/office/officeart/2005/8/layout/orgChart1"/>
    <dgm:cxn modelId="{FE418801-6C0C-46AA-BD31-673076F4EEDF}" type="presParOf" srcId="{84206080-0E5F-49D6-BCB6-687C0BD6A5EF}" destId="{C32CAD58-B16C-4289-A226-C38E2A9608C8}" srcOrd="0" destOrd="0" presId="urn:microsoft.com/office/officeart/2005/8/layout/orgChart1"/>
    <dgm:cxn modelId="{F1762305-B143-4132-B4F5-3856052A31B7}" type="presParOf" srcId="{84206080-0E5F-49D6-BCB6-687C0BD6A5EF}" destId="{284E0C38-063C-4C08-B3A3-4E5FCAD18F05}" srcOrd="1" destOrd="0" presId="urn:microsoft.com/office/officeart/2005/8/layout/orgChart1"/>
    <dgm:cxn modelId="{E3B7AF7E-54B3-41D9-9C18-CBBC4CF9A0E8}" type="presParOf" srcId="{49BDC125-61B1-4585-B1B5-E5CCC455007E}" destId="{00A2721D-3F02-4B78-96C7-F5F9C5A6E7AC}" srcOrd="1" destOrd="0" presId="urn:microsoft.com/office/officeart/2005/8/layout/orgChart1"/>
    <dgm:cxn modelId="{A1047E05-120A-4DE1-AEC9-3D50C6CBFAB5}" type="presParOf" srcId="{00A2721D-3F02-4B78-96C7-F5F9C5A6E7AC}" destId="{158DA323-FBFD-468B-A046-EB7CC0FCBB9E}" srcOrd="0" destOrd="0" presId="urn:microsoft.com/office/officeart/2005/8/layout/orgChart1"/>
    <dgm:cxn modelId="{5CC033B4-2CFC-43FA-916A-FE436F6B31AC}" type="presParOf" srcId="{00A2721D-3F02-4B78-96C7-F5F9C5A6E7AC}" destId="{8E8B186F-4F8C-48BF-A071-28EC3207E8EA}" srcOrd="1" destOrd="0" presId="urn:microsoft.com/office/officeart/2005/8/layout/orgChart1"/>
    <dgm:cxn modelId="{C0550D2F-1F86-4B59-9F47-4C6C86A7BBAD}" type="presParOf" srcId="{8E8B186F-4F8C-48BF-A071-28EC3207E8EA}" destId="{192AF890-886F-4A93-ABCC-DCF59FBDFA02}" srcOrd="0" destOrd="0" presId="urn:microsoft.com/office/officeart/2005/8/layout/orgChart1"/>
    <dgm:cxn modelId="{C576219A-B235-4BCE-8E45-BE6DB924318B}" type="presParOf" srcId="{192AF890-886F-4A93-ABCC-DCF59FBDFA02}" destId="{A32B2825-E869-479E-87ED-C6990F872488}" srcOrd="0" destOrd="0" presId="urn:microsoft.com/office/officeart/2005/8/layout/orgChart1"/>
    <dgm:cxn modelId="{8055E962-AC84-4FB4-B58D-9B9ACA9E04B3}" type="presParOf" srcId="{192AF890-886F-4A93-ABCC-DCF59FBDFA02}" destId="{25DFA5FA-7401-4B16-A800-EFA530DC6A9B}" srcOrd="1" destOrd="0" presId="urn:microsoft.com/office/officeart/2005/8/layout/orgChart1"/>
    <dgm:cxn modelId="{2A1C47A5-5981-433F-9801-BB3880D1649C}" type="presParOf" srcId="{8E8B186F-4F8C-48BF-A071-28EC3207E8EA}" destId="{323A7D4E-52BB-4F15-BEB8-B42D82EB3F3C}" srcOrd="1" destOrd="0" presId="urn:microsoft.com/office/officeart/2005/8/layout/orgChart1"/>
    <dgm:cxn modelId="{D766B4AB-EA62-4325-A9BD-593FDE08ACDF}" type="presParOf" srcId="{8E8B186F-4F8C-48BF-A071-28EC3207E8EA}" destId="{6AA6627F-874C-4492-8F07-E3D23087B582}" srcOrd="2" destOrd="0" presId="urn:microsoft.com/office/officeart/2005/8/layout/orgChart1"/>
    <dgm:cxn modelId="{FB5D4A4C-B3CA-4290-8C8C-55A6EFB22F2A}" type="presParOf" srcId="{00A2721D-3F02-4B78-96C7-F5F9C5A6E7AC}" destId="{F7A0FF47-73C8-442B-99BD-DA1725F03348}" srcOrd="2" destOrd="0" presId="urn:microsoft.com/office/officeart/2005/8/layout/orgChart1"/>
    <dgm:cxn modelId="{81F34298-5C00-4C4A-9BE6-AAAFAB2A8E12}" type="presParOf" srcId="{00A2721D-3F02-4B78-96C7-F5F9C5A6E7AC}" destId="{1379836C-AB7D-4266-839B-C4460A753519}" srcOrd="3" destOrd="0" presId="urn:microsoft.com/office/officeart/2005/8/layout/orgChart1"/>
    <dgm:cxn modelId="{163CA4BF-C653-4A1D-99B2-F6FC02D5CAD5}" type="presParOf" srcId="{1379836C-AB7D-4266-839B-C4460A753519}" destId="{651B1E8C-CB74-4807-BCB9-2747977CAC7B}" srcOrd="0" destOrd="0" presId="urn:microsoft.com/office/officeart/2005/8/layout/orgChart1"/>
    <dgm:cxn modelId="{26963087-FED0-43F9-B800-929D0549B54A}" type="presParOf" srcId="{651B1E8C-CB74-4807-BCB9-2747977CAC7B}" destId="{3DCF6378-C2E7-42E2-86EA-2290CB86F4A7}" srcOrd="0" destOrd="0" presId="urn:microsoft.com/office/officeart/2005/8/layout/orgChart1"/>
    <dgm:cxn modelId="{DF01A774-998D-4F5C-A933-826DA42B76D5}" type="presParOf" srcId="{651B1E8C-CB74-4807-BCB9-2747977CAC7B}" destId="{FC546244-44B3-4B68-8E1F-4286BCD57CFD}" srcOrd="1" destOrd="0" presId="urn:microsoft.com/office/officeart/2005/8/layout/orgChart1"/>
    <dgm:cxn modelId="{D5B9DF73-53D5-4275-BEA7-72CEE7DC4C32}" type="presParOf" srcId="{1379836C-AB7D-4266-839B-C4460A753519}" destId="{94F9A2BC-F489-4B58-B931-D2C4565055BB}" srcOrd="1" destOrd="0" presId="urn:microsoft.com/office/officeart/2005/8/layout/orgChart1"/>
    <dgm:cxn modelId="{CC611E86-B16D-45B0-8ACD-803F43BECC52}" type="presParOf" srcId="{1379836C-AB7D-4266-839B-C4460A753519}" destId="{4C8C041E-C0E3-48DD-A969-78080B520135}" srcOrd="2" destOrd="0" presId="urn:microsoft.com/office/officeart/2005/8/layout/orgChart1"/>
    <dgm:cxn modelId="{8F0C29E0-B0E0-4A0F-AD71-689FEBF3688B}" type="presParOf" srcId="{00A2721D-3F02-4B78-96C7-F5F9C5A6E7AC}" destId="{458C19D5-EF2C-478A-9D84-834F0BE976D0}" srcOrd="4" destOrd="0" presId="urn:microsoft.com/office/officeart/2005/8/layout/orgChart1"/>
    <dgm:cxn modelId="{5EB2CDDF-B6FC-4E7B-93A5-135A568AB303}" type="presParOf" srcId="{00A2721D-3F02-4B78-96C7-F5F9C5A6E7AC}" destId="{64A14B87-4257-4C72-8ACF-568C5D1CD810}" srcOrd="5" destOrd="0" presId="urn:microsoft.com/office/officeart/2005/8/layout/orgChart1"/>
    <dgm:cxn modelId="{94FCD60B-D974-4339-A890-D4E22E09A2E4}" type="presParOf" srcId="{64A14B87-4257-4C72-8ACF-568C5D1CD810}" destId="{96444567-055D-4220-BA83-E90F5658E790}" srcOrd="0" destOrd="0" presId="urn:microsoft.com/office/officeart/2005/8/layout/orgChart1"/>
    <dgm:cxn modelId="{82DAB017-72DC-4646-A91B-76BC3C72402D}" type="presParOf" srcId="{96444567-055D-4220-BA83-E90F5658E790}" destId="{A8FC6449-30D0-45D4-B5B1-0EA826D995E2}" srcOrd="0" destOrd="0" presId="urn:microsoft.com/office/officeart/2005/8/layout/orgChart1"/>
    <dgm:cxn modelId="{0E169CC1-A56B-49BC-8845-CB4C42C1892F}" type="presParOf" srcId="{96444567-055D-4220-BA83-E90F5658E790}" destId="{B06FE9D4-6066-4498-B28B-1D1E0A81410E}" srcOrd="1" destOrd="0" presId="urn:microsoft.com/office/officeart/2005/8/layout/orgChart1"/>
    <dgm:cxn modelId="{6CA0F814-8EA9-46E9-96AA-54E0650887F5}" type="presParOf" srcId="{64A14B87-4257-4C72-8ACF-568C5D1CD810}" destId="{E9475948-78DD-4567-AD0C-014FF92CF249}" srcOrd="1" destOrd="0" presId="urn:microsoft.com/office/officeart/2005/8/layout/orgChart1"/>
    <dgm:cxn modelId="{37D29DC2-69D0-43EC-B39D-B3F543AACAA6}" type="presParOf" srcId="{64A14B87-4257-4C72-8ACF-568C5D1CD810}" destId="{AB00A1F7-FCA7-423C-94E0-4DAE6A07ABC4}" srcOrd="2" destOrd="0" presId="urn:microsoft.com/office/officeart/2005/8/layout/orgChart1"/>
    <dgm:cxn modelId="{47E179AD-BA69-4D9A-A760-AA676C4DFEC6}" type="presParOf" srcId="{49BDC125-61B1-4585-B1B5-E5CCC455007E}" destId="{12A8C26F-15C4-4B09-ACC5-7B6BBE09AF35}" srcOrd="2" destOrd="0" presId="urn:microsoft.com/office/officeart/2005/8/layout/orgChart1"/>
    <dgm:cxn modelId="{34E5711E-A437-48F8-826C-DEE4407A8F0C}" type="presParOf" srcId="{12A8C26F-15C4-4B09-ACC5-7B6BBE09AF35}" destId="{7C88081A-F0F1-43EB-9978-D48149ABA5BD}" srcOrd="0" destOrd="0" presId="urn:microsoft.com/office/officeart/2005/8/layout/orgChart1"/>
    <dgm:cxn modelId="{095ABA11-40F8-4194-B81A-DF5F8B8A2785}" type="presParOf" srcId="{12A8C26F-15C4-4B09-ACC5-7B6BBE09AF35}" destId="{AB9026DB-D7A4-4ED1-AA93-3A547A7D190F}" srcOrd="1" destOrd="0" presId="urn:microsoft.com/office/officeart/2005/8/layout/orgChart1"/>
    <dgm:cxn modelId="{1931207E-6177-47FD-8CD2-530F390CFA8C}" type="presParOf" srcId="{AB9026DB-D7A4-4ED1-AA93-3A547A7D190F}" destId="{C1068EC4-B705-41AD-AADE-E4A5EA1892D4}" srcOrd="0" destOrd="0" presId="urn:microsoft.com/office/officeart/2005/8/layout/orgChart1"/>
    <dgm:cxn modelId="{3AB53910-FDDF-43B7-BA87-9354707A7250}" type="presParOf" srcId="{C1068EC4-B705-41AD-AADE-E4A5EA1892D4}" destId="{F5DE44F4-EF98-47A2-AC8E-388291118394}" srcOrd="0" destOrd="0" presId="urn:microsoft.com/office/officeart/2005/8/layout/orgChart1"/>
    <dgm:cxn modelId="{7D7BC0D0-EEE7-494B-8B7C-BD88B0C9F387}" type="presParOf" srcId="{C1068EC4-B705-41AD-AADE-E4A5EA1892D4}" destId="{B15A2A43-D506-4BC5-863F-BA8088828625}" srcOrd="1" destOrd="0" presId="urn:microsoft.com/office/officeart/2005/8/layout/orgChart1"/>
    <dgm:cxn modelId="{A0BA5FF3-A1E7-4726-8B35-6BE567762C0B}" type="presParOf" srcId="{AB9026DB-D7A4-4ED1-AA93-3A547A7D190F}" destId="{57A78246-94F4-4237-BA61-343A34B76F7E}" srcOrd="1" destOrd="0" presId="urn:microsoft.com/office/officeart/2005/8/layout/orgChart1"/>
    <dgm:cxn modelId="{DB26A2CE-BE44-401D-904B-4C33515A3947}" type="presParOf" srcId="{AB9026DB-D7A4-4ED1-AA93-3A547A7D190F}" destId="{92D99DF3-2A5D-45EB-A629-7D872EA7212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8081A-F0F1-43EB-9978-D48149ABA5BD}">
      <dsp:nvSpPr>
        <dsp:cNvPr id="0" name=""/>
        <dsp:cNvSpPr/>
      </dsp:nvSpPr>
      <dsp:spPr>
        <a:xfrm>
          <a:off x="3852485" y="1812256"/>
          <a:ext cx="251995" cy="1103981"/>
        </a:xfrm>
        <a:custGeom>
          <a:avLst/>
          <a:gdLst/>
          <a:ahLst/>
          <a:cxnLst/>
          <a:rect l="0" t="0" r="0" b="0"/>
          <a:pathLst>
            <a:path>
              <a:moveTo>
                <a:pt x="251995" y="0"/>
              </a:moveTo>
              <a:lnTo>
                <a:pt x="251995" y="1103981"/>
              </a:lnTo>
              <a:lnTo>
                <a:pt x="0" y="110398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8C19D5-EF2C-478A-9D84-834F0BE976D0}">
      <dsp:nvSpPr>
        <dsp:cNvPr id="0" name=""/>
        <dsp:cNvSpPr/>
      </dsp:nvSpPr>
      <dsp:spPr>
        <a:xfrm>
          <a:off x="4104481" y="1812256"/>
          <a:ext cx="2903950" cy="2207962"/>
        </a:xfrm>
        <a:custGeom>
          <a:avLst/>
          <a:gdLst/>
          <a:ahLst/>
          <a:cxnLst/>
          <a:rect l="0" t="0" r="0" b="0"/>
          <a:pathLst>
            <a:path>
              <a:moveTo>
                <a:pt x="0" y="0"/>
              </a:moveTo>
              <a:lnTo>
                <a:pt x="0" y="1955966"/>
              </a:lnTo>
              <a:lnTo>
                <a:pt x="2903950" y="1955966"/>
              </a:lnTo>
              <a:lnTo>
                <a:pt x="2903950" y="220796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A0FF47-73C8-442B-99BD-DA1725F03348}">
      <dsp:nvSpPr>
        <dsp:cNvPr id="0" name=""/>
        <dsp:cNvSpPr/>
      </dsp:nvSpPr>
      <dsp:spPr>
        <a:xfrm>
          <a:off x="4058761" y="1812256"/>
          <a:ext cx="91440" cy="2207962"/>
        </a:xfrm>
        <a:custGeom>
          <a:avLst/>
          <a:gdLst/>
          <a:ahLst/>
          <a:cxnLst/>
          <a:rect l="0" t="0" r="0" b="0"/>
          <a:pathLst>
            <a:path>
              <a:moveTo>
                <a:pt x="45720" y="0"/>
              </a:moveTo>
              <a:lnTo>
                <a:pt x="45720" y="220796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8DA323-FBFD-468B-A046-EB7CC0FCBB9E}">
      <dsp:nvSpPr>
        <dsp:cNvPr id="0" name=""/>
        <dsp:cNvSpPr/>
      </dsp:nvSpPr>
      <dsp:spPr>
        <a:xfrm>
          <a:off x="1200530" y="1812256"/>
          <a:ext cx="2903950" cy="2207962"/>
        </a:xfrm>
        <a:custGeom>
          <a:avLst/>
          <a:gdLst/>
          <a:ahLst/>
          <a:cxnLst/>
          <a:rect l="0" t="0" r="0" b="0"/>
          <a:pathLst>
            <a:path>
              <a:moveTo>
                <a:pt x="2903950" y="0"/>
              </a:moveTo>
              <a:lnTo>
                <a:pt x="2903950" y="1955966"/>
              </a:lnTo>
              <a:lnTo>
                <a:pt x="0" y="1955966"/>
              </a:lnTo>
              <a:lnTo>
                <a:pt x="0" y="220796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2CAD58-B16C-4289-A226-C38E2A9608C8}">
      <dsp:nvSpPr>
        <dsp:cNvPr id="0" name=""/>
        <dsp:cNvSpPr/>
      </dsp:nvSpPr>
      <dsp:spPr>
        <a:xfrm>
          <a:off x="2904501" y="612276"/>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2963079" y="670854"/>
        <a:ext cx="2282803" cy="1082823"/>
      </dsp:txXfrm>
    </dsp:sp>
    <dsp:sp modelId="{A32B2825-E869-479E-87ED-C6990F872488}">
      <dsp:nvSpPr>
        <dsp:cNvPr id="0" name=""/>
        <dsp:cNvSpPr/>
      </dsp:nvSpPr>
      <dsp:spPr>
        <a:xfrm>
          <a:off x="551" y="4020218"/>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59129" y="4078796"/>
        <a:ext cx="2282803" cy="1082823"/>
      </dsp:txXfrm>
    </dsp:sp>
    <dsp:sp modelId="{3DCF6378-C2E7-42E2-86EA-2290CB86F4A7}">
      <dsp:nvSpPr>
        <dsp:cNvPr id="0" name=""/>
        <dsp:cNvSpPr/>
      </dsp:nvSpPr>
      <dsp:spPr>
        <a:xfrm>
          <a:off x="2904501" y="4020218"/>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2963079" y="4078796"/>
        <a:ext cx="2282803" cy="1082823"/>
      </dsp:txXfrm>
    </dsp:sp>
    <dsp:sp modelId="{A8FC6449-30D0-45D4-B5B1-0EA826D995E2}">
      <dsp:nvSpPr>
        <dsp:cNvPr id="0" name=""/>
        <dsp:cNvSpPr/>
      </dsp:nvSpPr>
      <dsp:spPr>
        <a:xfrm>
          <a:off x="5808452" y="4020218"/>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5867030" y="4078796"/>
        <a:ext cx="2282803" cy="1082823"/>
      </dsp:txXfrm>
    </dsp:sp>
    <dsp:sp modelId="{F5DE44F4-EF98-47A2-AC8E-388291118394}">
      <dsp:nvSpPr>
        <dsp:cNvPr id="0" name=""/>
        <dsp:cNvSpPr/>
      </dsp:nvSpPr>
      <dsp:spPr>
        <a:xfrm>
          <a:off x="1452526" y="2316247"/>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1511104" y="2374825"/>
        <a:ext cx="2282803" cy="108282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FE4E38-327D-4A5D-B52D-09DC5DABB437}" type="datetimeFigureOut">
              <a:rPr lang="en-US" smtClean="0"/>
              <a:t>1/3/2023</a:t>
            </a:fld>
            <a:endParaRPr lang="en-US"/>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F37E6D-DCB2-467F-93F1-A549C94A4D0B}" type="slidenum">
              <a:rPr lang="en-US" smtClean="0"/>
              <a:t>‹#›</a:t>
            </a:fld>
            <a:endParaRPr lang="en-US"/>
          </a:p>
        </p:txBody>
      </p:sp>
    </p:spTree>
    <p:extLst>
      <p:ext uri="{BB962C8B-B14F-4D97-AF65-F5344CB8AC3E}">
        <p14:creationId xmlns:p14="http://schemas.microsoft.com/office/powerpoint/2010/main" val="1375009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10"/>
          </p:nvPr>
        </p:nvSpPr>
        <p:spPr/>
        <p:txBody>
          <a:bodyPr/>
          <a:lstStyle/>
          <a:p>
            <a:fld id="{B0F37E6D-DCB2-467F-93F1-A549C94A4D0B}" type="slidenum">
              <a:rPr lang="en-US" smtClean="0"/>
              <a:t>10</a:t>
            </a:fld>
            <a:endParaRPr lang="en-US"/>
          </a:p>
        </p:txBody>
      </p:sp>
    </p:spTree>
    <p:extLst>
      <p:ext uri="{BB962C8B-B14F-4D97-AF65-F5344CB8AC3E}">
        <p14:creationId xmlns:p14="http://schemas.microsoft.com/office/powerpoint/2010/main" val="799989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l-GR"/>
              <a:t>Στυλ κύριου τίτλου</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Στυλ κύριου υπότιτλου</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endParaRPr lang="el-GR"/>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l-GR"/>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440260DF-E166-4851-9B2C-E026B01E235E}" type="slidenum">
              <a:rPr lang="el-GR" smtClean="0"/>
              <a:pPr/>
              <a:t>‹#›</a:t>
            </a:fld>
            <a:endParaRPr lang="el-GR"/>
          </a:p>
        </p:txBody>
      </p:sp>
    </p:spTree>
    <p:extLst>
      <p:ext uri="{BB962C8B-B14F-4D97-AF65-F5344CB8AC3E}">
        <p14:creationId xmlns:p14="http://schemas.microsoft.com/office/powerpoint/2010/main" val="68410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9C2F858-1B50-4344-B226-1913D1B0259D}" type="slidenum">
              <a:rPr lang="el-GR" smtClean="0"/>
              <a:pPr/>
              <a:t>‹#›</a:t>
            </a:fld>
            <a:endParaRPr lang="el-GR"/>
          </a:p>
        </p:txBody>
      </p:sp>
    </p:spTree>
    <p:extLst>
      <p:ext uri="{BB962C8B-B14F-4D97-AF65-F5344CB8AC3E}">
        <p14:creationId xmlns:p14="http://schemas.microsoft.com/office/powerpoint/2010/main" val="3461601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7F6CB3D-ECB8-461C-B4A9-106DD10DB896}" type="slidenum">
              <a:rPr lang="el-GR" smtClean="0"/>
              <a:pPr/>
              <a:t>‹#›</a:t>
            </a:fld>
            <a:endParaRPr lang="el-GR"/>
          </a:p>
        </p:txBody>
      </p:sp>
    </p:spTree>
    <p:extLst>
      <p:ext uri="{BB962C8B-B14F-4D97-AF65-F5344CB8AC3E}">
        <p14:creationId xmlns:p14="http://schemas.microsoft.com/office/powerpoint/2010/main" val="175720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7813"/>
            <a:ext cx="8229600" cy="1139825"/>
          </a:xfrm>
        </p:spPr>
        <p:txBody>
          <a:bodyPr/>
          <a:lstStyle/>
          <a:p>
            <a:r>
              <a:rPr lang="el-GR"/>
              <a:t>Kλικ για επεξεργασία του τίτλου</a:t>
            </a:r>
          </a:p>
        </p:txBody>
      </p:sp>
      <p:sp>
        <p:nvSpPr>
          <p:cNvPr id="3" name="2 - Θέση κειμένου"/>
          <p:cNvSpPr>
            <a:spLocks noGrp="1"/>
          </p:cNvSpPr>
          <p:nvPr>
            <p:ph type="body" sz="half" idx="1"/>
          </p:nvPr>
        </p:nvSpPr>
        <p:spPr>
          <a:xfrm>
            <a:off x="457200" y="1600200"/>
            <a:ext cx="4038600" cy="453072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3072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a:xfrm>
            <a:off x="457200" y="6248400"/>
            <a:ext cx="2133600" cy="45720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8400"/>
            <a:ext cx="2895600" cy="457200"/>
          </a:xfrm>
        </p:spPr>
        <p:txBody>
          <a:bodyPr/>
          <a:lstStyle>
            <a:lvl1pPr>
              <a:defRPr/>
            </a:lvl1pPr>
          </a:lstStyle>
          <a:p>
            <a:endParaRPr lang="el-GR"/>
          </a:p>
        </p:txBody>
      </p:sp>
      <p:sp>
        <p:nvSpPr>
          <p:cNvPr id="7" name="6 - Θέση αριθμού διαφάνειας"/>
          <p:cNvSpPr>
            <a:spLocks noGrp="1"/>
          </p:cNvSpPr>
          <p:nvPr>
            <p:ph type="sldNum" sz="quarter" idx="12"/>
          </p:nvPr>
        </p:nvSpPr>
        <p:spPr>
          <a:xfrm>
            <a:off x="6553200" y="6248400"/>
            <a:ext cx="2133600" cy="457200"/>
          </a:xfrm>
        </p:spPr>
        <p:txBody>
          <a:bodyPr/>
          <a:lstStyle>
            <a:lvl1pPr>
              <a:defRPr/>
            </a:lvl1pPr>
          </a:lstStyle>
          <a:p>
            <a:fld id="{6295777B-A42D-4623-B1FB-9B2A86A228C8}" type="slidenum">
              <a:rPr lang="el-GR"/>
              <a:pPr/>
              <a:t>‹#›</a:t>
            </a:fld>
            <a:endParaRPr lang="el-GR"/>
          </a:p>
        </p:txBody>
      </p:sp>
    </p:spTree>
    <p:extLst>
      <p:ext uri="{BB962C8B-B14F-4D97-AF65-F5344CB8AC3E}">
        <p14:creationId xmlns:p14="http://schemas.microsoft.com/office/powerpoint/2010/main" val="2102265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7813"/>
            <a:ext cx="8229600" cy="1139825"/>
          </a:xfrm>
        </p:spPr>
        <p:txBody>
          <a:bodyPr/>
          <a:lstStyle/>
          <a:p>
            <a:r>
              <a:rPr lang="el-GR"/>
              <a:t>Kλικ για επεξεργασία του τίτλου</a:t>
            </a:r>
          </a:p>
        </p:txBody>
      </p:sp>
      <p:sp>
        <p:nvSpPr>
          <p:cNvPr id="3" name="2 - Θέση πίνακα"/>
          <p:cNvSpPr>
            <a:spLocks noGrp="1"/>
          </p:cNvSpPr>
          <p:nvPr>
            <p:ph type="tbl" idx="1"/>
          </p:nvPr>
        </p:nvSpPr>
        <p:spPr>
          <a:xfrm>
            <a:off x="457200" y="1600200"/>
            <a:ext cx="8229600" cy="4530725"/>
          </a:xfrm>
        </p:spPr>
        <p:txBody>
          <a:bodyPr/>
          <a:lstStyle/>
          <a:p>
            <a:endParaRPr lang="el-GR"/>
          </a:p>
        </p:txBody>
      </p:sp>
      <p:sp>
        <p:nvSpPr>
          <p:cNvPr id="4" name="3 - Θέση ημερομηνίας"/>
          <p:cNvSpPr>
            <a:spLocks noGrp="1"/>
          </p:cNvSpPr>
          <p:nvPr>
            <p:ph type="dt" sz="half" idx="10"/>
          </p:nvPr>
        </p:nvSpPr>
        <p:spPr>
          <a:xfrm>
            <a:off x="457200" y="6248400"/>
            <a:ext cx="2133600" cy="457200"/>
          </a:xfrm>
        </p:spPr>
        <p:txBody>
          <a:bodyPr/>
          <a:lstStyle>
            <a:lvl1pPr>
              <a:defRPr/>
            </a:lvl1pPr>
          </a:lstStyle>
          <a:p>
            <a:endParaRPr lang="el-GR"/>
          </a:p>
        </p:txBody>
      </p:sp>
      <p:sp>
        <p:nvSpPr>
          <p:cNvPr id="5" name="4 - Θέση υποσέλιδου"/>
          <p:cNvSpPr>
            <a:spLocks noGrp="1"/>
          </p:cNvSpPr>
          <p:nvPr>
            <p:ph type="ftr" sz="quarter" idx="11"/>
          </p:nvPr>
        </p:nvSpPr>
        <p:spPr>
          <a:xfrm>
            <a:off x="3124200" y="6248400"/>
            <a:ext cx="2895600" cy="457200"/>
          </a:xfrm>
        </p:spPr>
        <p:txBody>
          <a:bodyPr/>
          <a:lstStyle>
            <a:lvl1pPr>
              <a:defRPr/>
            </a:lvl1pPr>
          </a:lstStyle>
          <a:p>
            <a:endParaRPr lang="el-GR"/>
          </a:p>
        </p:txBody>
      </p:sp>
      <p:sp>
        <p:nvSpPr>
          <p:cNvPr id="6" name="5 - Θέση αριθμού διαφάνειας"/>
          <p:cNvSpPr>
            <a:spLocks noGrp="1"/>
          </p:cNvSpPr>
          <p:nvPr>
            <p:ph type="sldNum" sz="quarter" idx="12"/>
          </p:nvPr>
        </p:nvSpPr>
        <p:spPr>
          <a:xfrm>
            <a:off x="6553200" y="6248400"/>
            <a:ext cx="2133600" cy="457200"/>
          </a:xfrm>
        </p:spPr>
        <p:txBody>
          <a:bodyPr/>
          <a:lstStyle>
            <a:lvl1pPr>
              <a:defRPr/>
            </a:lvl1pPr>
          </a:lstStyle>
          <a:p>
            <a:fld id="{AE8AFBA5-62A7-4E5D-8CC3-B9B461EC1C24}" type="slidenum">
              <a:rPr lang="el-GR"/>
              <a:pPr/>
              <a:t>‹#›</a:t>
            </a:fld>
            <a:endParaRPr lang="el-GR"/>
          </a:p>
        </p:txBody>
      </p:sp>
    </p:spTree>
    <p:extLst>
      <p:ext uri="{BB962C8B-B14F-4D97-AF65-F5344CB8AC3E}">
        <p14:creationId xmlns:p14="http://schemas.microsoft.com/office/powerpoint/2010/main" val="2220042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Αντικείμενο">
    <p:spTree>
      <p:nvGrpSpPr>
        <p:cNvPr id="1" name=""/>
        <p:cNvGrpSpPr/>
        <p:nvPr/>
      </p:nvGrpSpPr>
      <p:grpSpPr>
        <a:xfrm>
          <a:off x="0" y="0"/>
          <a:ext cx="0" cy="0"/>
          <a:chOff x="0" y="0"/>
          <a:chExt cx="0" cy="0"/>
        </a:xfrm>
      </p:grpSpPr>
      <p:sp>
        <p:nvSpPr>
          <p:cNvPr id="2" name="1 - Θέση περιεχομένου"/>
          <p:cNvSpPr>
            <a:spLocks noGrp="1"/>
          </p:cNvSpPr>
          <p:nvPr>
            <p:ph/>
          </p:nvPr>
        </p:nvSpPr>
        <p:spPr>
          <a:xfrm>
            <a:off x="457200" y="277813"/>
            <a:ext cx="8229600" cy="5853112"/>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3" name="2 - Θέση ημερομηνίας"/>
          <p:cNvSpPr>
            <a:spLocks noGrp="1"/>
          </p:cNvSpPr>
          <p:nvPr>
            <p:ph type="dt" sz="half" idx="10"/>
          </p:nvPr>
        </p:nvSpPr>
        <p:spPr>
          <a:xfrm>
            <a:off x="457200" y="6248400"/>
            <a:ext cx="2133600" cy="457200"/>
          </a:xfrm>
        </p:spPr>
        <p:txBody>
          <a:bodyPr/>
          <a:lstStyle>
            <a:lvl1pPr>
              <a:defRPr/>
            </a:lvl1pPr>
          </a:lstStyle>
          <a:p>
            <a:endParaRPr lang="el-GR"/>
          </a:p>
        </p:txBody>
      </p:sp>
      <p:sp>
        <p:nvSpPr>
          <p:cNvPr id="4" name="3 - Θέση υποσέλιδου"/>
          <p:cNvSpPr>
            <a:spLocks noGrp="1"/>
          </p:cNvSpPr>
          <p:nvPr>
            <p:ph type="ftr" sz="quarter" idx="11"/>
          </p:nvPr>
        </p:nvSpPr>
        <p:spPr>
          <a:xfrm>
            <a:off x="3124200" y="6248400"/>
            <a:ext cx="2895600" cy="457200"/>
          </a:xfrm>
        </p:spPr>
        <p:txBody>
          <a:bodyPr/>
          <a:lstStyle>
            <a:lvl1pPr>
              <a:defRPr/>
            </a:lvl1pPr>
          </a:lstStyle>
          <a:p>
            <a:endParaRPr lang="el-GR"/>
          </a:p>
        </p:txBody>
      </p:sp>
      <p:sp>
        <p:nvSpPr>
          <p:cNvPr id="5" name="4 - Θέση αριθμού διαφάνειας"/>
          <p:cNvSpPr>
            <a:spLocks noGrp="1"/>
          </p:cNvSpPr>
          <p:nvPr>
            <p:ph type="sldNum" sz="quarter" idx="12"/>
          </p:nvPr>
        </p:nvSpPr>
        <p:spPr>
          <a:xfrm>
            <a:off x="6553200" y="6248400"/>
            <a:ext cx="2133600" cy="457200"/>
          </a:xfrm>
        </p:spPr>
        <p:txBody>
          <a:bodyPr/>
          <a:lstStyle>
            <a:lvl1pPr>
              <a:defRPr/>
            </a:lvl1pPr>
          </a:lstStyle>
          <a:p>
            <a:fld id="{327BE2E7-6A5C-4FAB-AEF3-653FAAA279CA}" type="slidenum">
              <a:rPr lang="el-GR"/>
              <a:pPr/>
              <a:t>‹#›</a:t>
            </a:fld>
            <a:endParaRPr lang="el-GR"/>
          </a:p>
        </p:txBody>
      </p:sp>
    </p:spTree>
    <p:extLst>
      <p:ext uri="{BB962C8B-B14F-4D97-AF65-F5344CB8AC3E}">
        <p14:creationId xmlns:p14="http://schemas.microsoft.com/office/powerpoint/2010/main" val="577150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9CCE7B2-44A0-4DF9-BFA2-F7AE72B0FEC8}" type="slidenum">
              <a:rPr lang="el-GR" smtClean="0"/>
              <a:pPr/>
              <a:t>‹#›</a:t>
            </a:fld>
            <a:endParaRPr lang="el-GR"/>
          </a:p>
        </p:txBody>
      </p:sp>
    </p:spTree>
    <p:extLst>
      <p:ext uri="{BB962C8B-B14F-4D97-AF65-F5344CB8AC3E}">
        <p14:creationId xmlns:p14="http://schemas.microsoft.com/office/powerpoint/2010/main" val="4257960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4D53740-1F00-4AB9-998F-B98A04DD68CB}" type="slidenum">
              <a:rPr lang="el-GR" smtClean="0"/>
              <a:pPr/>
              <a:t>‹#›</a:t>
            </a:fld>
            <a:endParaRPr lang="el-GR"/>
          </a:p>
        </p:txBody>
      </p:sp>
    </p:spTree>
    <p:extLst>
      <p:ext uri="{BB962C8B-B14F-4D97-AF65-F5344CB8AC3E}">
        <p14:creationId xmlns:p14="http://schemas.microsoft.com/office/powerpoint/2010/main" val="401890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44D3EDA-99F0-4FE3-9B8A-EB574C3C5DE3}" type="slidenum">
              <a:rPr lang="el-GR" smtClean="0"/>
              <a:pPr/>
              <a:t>‹#›</a:t>
            </a:fld>
            <a:endParaRPr lang="el-GR"/>
          </a:p>
        </p:txBody>
      </p:sp>
    </p:spTree>
    <p:extLst>
      <p:ext uri="{BB962C8B-B14F-4D97-AF65-F5344CB8AC3E}">
        <p14:creationId xmlns:p14="http://schemas.microsoft.com/office/powerpoint/2010/main" val="2458862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781BF65-E2D4-4FBD-A45F-AA93C4CFDB13}" type="slidenum">
              <a:rPr lang="el-GR" smtClean="0"/>
              <a:pPr/>
              <a:t>‹#›</a:t>
            </a:fld>
            <a:endParaRPr lang="el-GR"/>
          </a:p>
        </p:txBody>
      </p:sp>
    </p:spTree>
    <p:extLst>
      <p:ext uri="{BB962C8B-B14F-4D97-AF65-F5344CB8AC3E}">
        <p14:creationId xmlns:p14="http://schemas.microsoft.com/office/powerpoint/2010/main" val="1857255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50C3C18-0098-43CF-906D-2A4AFCF8C915}" type="slidenum">
              <a:rPr lang="el-GR" smtClean="0"/>
              <a:pPr/>
              <a:t>‹#›</a:t>
            </a:fld>
            <a:endParaRPr lang="el-GR"/>
          </a:p>
        </p:txBody>
      </p:sp>
    </p:spTree>
    <p:extLst>
      <p:ext uri="{BB962C8B-B14F-4D97-AF65-F5344CB8AC3E}">
        <p14:creationId xmlns:p14="http://schemas.microsoft.com/office/powerpoint/2010/main" val="3544752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A3E2A03-32CA-46A2-BEE1-D0E38D78D377}" type="slidenum">
              <a:rPr lang="el-GR" smtClean="0"/>
              <a:pPr/>
              <a:t>‹#›</a:t>
            </a:fld>
            <a:endParaRPr lang="el-GR"/>
          </a:p>
        </p:txBody>
      </p:sp>
    </p:spTree>
    <p:extLst>
      <p:ext uri="{BB962C8B-B14F-4D97-AF65-F5344CB8AC3E}">
        <p14:creationId xmlns:p14="http://schemas.microsoft.com/office/powerpoint/2010/main" val="1197057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l-GR"/>
              <a:t>Στυλ κύριου τίτλου</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l-GR"/>
              <a:t>Στυλ υποδείγματος κειμένου</a:t>
            </a:r>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D6501D37-77F2-4A4C-BDF6-76C07880092B}" type="slidenum">
              <a:rPr lang="el-GR" smtClean="0"/>
              <a:pPr/>
              <a:t>‹#›</a:t>
            </a:fld>
            <a:endParaRPr lang="el-GR"/>
          </a:p>
        </p:txBody>
      </p:sp>
    </p:spTree>
    <p:extLst>
      <p:ext uri="{BB962C8B-B14F-4D97-AF65-F5344CB8AC3E}">
        <p14:creationId xmlns:p14="http://schemas.microsoft.com/office/powerpoint/2010/main" val="3968715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l-GR"/>
              <a:t>Στυλ κύριου τίτλου</a:t>
            </a:r>
            <a:endParaRPr lang="en-US" dirty="0"/>
          </a:p>
        </p:txBody>
      </p:sp>
      <p:sp>
        <p:nvSpPr>
          <p:cNvPr id="3" name="Picture Placeholder 2"/>
          <p:cNvSpPr>
            <a:spLocks noGrp="1" noChangeAspect="1"/>
          </p:cNvSpPr>
          <p:nvPr>
            <p:ph type="pic" idx="1"/>
          </p:nvPr>
        </p:nvSpPr>
        <p:spPr>
          <a:xfrm>
            <a:off x="0" y="0"/>
            <a:ext cx="9144000" cy="5330952"/>
          </a:xfrm>
          <a:blipFill>
            <a:blip r:embed="rId2"/>
            <a:stretch>
              <a:fillRect/>
            </a:stretch>
          </a:blip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endParaRPr lang="el-GR"/>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l-G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04C7A004-1980-491A-AD10-AFA9828149FD}" type="slidenum">
              <a:rPr lang="el-GR" smtClean="0"/>
              <a:pPr/>
              <a:t>‹#›</a:t>
            </a:fld>
            <a:endParaRPr lang="el-GR"/>
          </a:p>
        </p:txBody>
      </p:sp>
    </p:spTree>
    <p:extLst>
      <p:ext uri="{BB962C8B-B14F-4D97-AF65-F5344CB8AC3E}">
        <p14:creationId xmlns:p14="http://schemas.microsoft.com/office/powerpoint/2010/main" val="267643440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endParaRPr lang="el-GR"/>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l-GR"/>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79CCE7B2-44A0-4DF9-BFA2-F7AE72B0FEC8}" type="slidenum">
              <a:rPr lang="el-GR" smtClean="0"/>
              <a:pPr/>
              <a:t>‹#›</a:t>
            </a:fld>
            <a:endParaRPr lang="el-GR"/>
          </a:p>
        </p:txBody>
      </p:sp>
    </p:spTree>
    <p:extLst>
      <p:ext uri="{BB962C8B-B14F-4D97-AF65-F5344CB8AC3E}">
        <p14:creationId xmlns:p14="http://schemas.microsoft.com/office/powerpoint/2010/main" val="3492941567"/>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unicert.gr/index.php?p=162" TargetMode="External"/><Relationship Id="rId2" Type="http://schemas.openxmlformats.org/officeDocument/2006/relationships/hyperlink" Target="http://unicert.gr/index.php?p=161" TargetMode="External"/><Relationship Id="rId1" Type="http://schemas.openxmlformats.org/officeDocument/2006/relationships/slideLayout" Target="../slideLayouts/slideLayout2.xml"/><Relationship Id="rId6" Type="http://schemas.openxmlformats.org/officeDocument/2006/relationships/hyperlink" Target="http://unicert.gr/index.php?p=165" TargetMode="External"/><Relationship Id="rId5" Type="http://schemas.openxmlformats.org/officeDocument/2006/relationships/hyperlink" Target="http://unicert.gr/index.php?p=164" TargetMode="External"/><Relationship Id="rId4" Type="http://schemas.openxmlformats.org/officeDocument/2006/relationships/hyperlink" Target="http://unicert.gr/index.php?p=16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953000" y="795495"/>
            <a:ext cx="4191000" cy="1152208"/>
          </a:xfrm>
          <a:prstGeom prst="rect">
            <a:avLst/>
          </a:prstGeom>
          <a:noFill/>
        </p:spPr>
      </p:pic>
      <p:sp>
        <p:nvSpPr>
          <p:cNvPr id="2050" name="Rectangle 2"/>
          <p:cNvSpPr>
            <a:spLocks noGrp="1" noChangeArrowheads="1"/>
          </p:cNvSpPr>
          <p:nvPr>
            <p:ph type="ctrTitle"/>
          </p:nvPr>
        </p:nvSpPr>
        <p:spPr>
          <a:xfrm>
            <a:off x="685800" y="685800"/>
            <a:ext cx="5904000" cy="2127250"/>
          </a:xfrm>
        </p:spPr>
        <p:txBody>
          <a:bodyPr>
            <a:normAutofit/>
          </a:bodyPr>
          <a:lstStyle/>
          <a:p>
            <a:r>
              <a:rPr lang="el-GR" b="1" dirty="0"/>
              <a:t>Καλωσήρθατε</a:t>
            </a:r>
            <a:endParaRPr lang="el-GR" dirty="0"/>
          </a:p>
        </p:txBody>
      </p:sp>
      <p:sp>
        <p:nvSpPr>
          <p:cNvPr id="2051" name="Rectangle 3"/>
          <p:cNvSpPr>
            <a:spLocks noGrp="1" noChangeArrowheads="1"/>
          </p:cNvSpPr>
          <p:nvPr>
            <p:ph type="subTitle" idx="1"/>
          </p:nvPr>
        </p:nvSpPr>
        <p:spPr/>
        <p:txBody>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539552" y="332656"/>
            <a:ext cx="8079581" cy="1440160"/>
          </a:xfrm>
        </p:spPr>
        <p:txBody>
          <a:bodyPr/>
          <a:lstStyle/>
          <a:p>
            <a:endParaRPr lang="el-GR" dirty="0"/>
          </a:p>
        </p:txBody>
      </p:sp>
      <p:graphicFrame>
        <p:nvGraphicFramePr>
          <p:cNvPr id="6" name="Object 5"/>
          <p:cNvGraphicFramePr>
            <a:graphicFrameLocks noGrp="1" noChangeAspect="1"/>
          </p:cNvGraphicFramePr>
          <p:nvPr>
            <p:ph idx="1"/>
            <p:extLst>
              <p:ext uri="{D42A27DB-BD31-4B8C-83A1-F6EECF244321}">
                <p14:modId xmlns:p14="http://schemas.microsoft.com/office/powerpoint/2010/main" val="1351110802"/>
              </p:ext>
            </p:extLst>
          </p:nvPr>
        </p:nvGraphicFramePr>
        <p:xfrm>
          <a:off x="323528" y="1916832"/>
          <a:ext cx="8504407" cy="45307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p:nvPr>
        </p:nvSpPr>
        <p:spPr/>
        <p:txBody>
          <a:bodyPr/>
          <a:lstStyle/>
          <a:p>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p:nvPr>
        </p:nvSpPr>
        <p:spPr/>
        <p:txBody>
          <a:bodyPr/>
          <a:lstStyle/>
          <a:p>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Διάγραμμα"/>
          <p:cNvGraphicFramePr/>
          <p:nvPr/>
        </p:nvGraphicFramePr>
        <p:xfrm>
          <a:off x="431800" y="242888"/>
          <a:ext cx="8208963" cy="5832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endParaRPr lang="el-GR" dirty="0"/>
          </a:p>
        </p:txBody>
      </p:sp>
      <p:sp>
        <p:nvSpPr>
          <p:cNvPr id="3075" name="Rectangle 3"/>
          <p:cNvSpPr>
            <a:spLocks noGrp="1" noChangeArrowheads="1"/>
          </p:cNvSpPr>
          <p:nvPr>
            <p:ph idx="1"/>
          </p:nvPr>
        </p:nvSpPr>
        <p:spPr>
          <a:xfrm>
            <a:off x="507206" y="2255103"/>
            <a:ext cx="8065294" cy="3766185"/>
          </a:xfrm>
        </p:spPr>
        <p:txBody>
          <a:bodyPr/>
          <a:lstStyle/>
          <a:p>
            <a:r>
              <a:rPr lang="el-GR" sz="2000" dirty="0"/>
              <a:t>Σας καλωσορίζουμε στο Φορέα Πιστοποίησης Ανθρώπινου Δυναμικού </a:t>
            </a:r>
            <a:r>
              <a:rPr lang="el-GR" sz="2000" b="1" dirty="0"/>
              <a:t>UNIVERSAL</a:t>
            </a:r>
            <a:r>
              <a:rPr lang="el-GR" sz="2000" dirty="0"/>
              <a:t> </a:t>
            </a:r>
            <a:r>
              <a:rPr lang="el-GR" sz="2000" b="1" dirty="0"/>
              <a:t>CERTIFICATION</a:t>
            </a:r>
            <a:r>
              <a:rPr lang="el-GR" sz="2000" dirty="0"/>
              <a:t> </a:t>
            </a:r>
            <a:r>
              <a:rPr lang="el-GR" sz="2000" b="1" dirty="0"/>
              <a:t>SOLUTIONS –</a:t>
            </a:r>
            <a:r>
              <a:rPr lang="el-GR" sz="2000" dirty="0"/>
              <a:t> </a:t>
            </a:r>
            <a:r>
              <a:rPr lang="el-GR" sz="2000" b="1" dirty="0"/>
              <a:t>UNICERT</a:t>
            </a:r>
            <a:r>
              <a:rPr lang="el-GR" sz="2000" dirty="0"/>
              <a:t>. Εδώ μπορείτε να μάθετε περισσότερες λεπτομέρειες για το φορέα μας και τις δραστηριότητές του, να βρείτε</a:t>
            </a:r>
            <a:r>
              <a:rPr lang="en-US" sz="2000" dirty="0"/>
              <a:t> </a:t>
            </a:r>
            <a:r>
              <a:rPr lang="el-GR" sz="2000" dirty="0"/>
              <a:t>χρήσιμα εργαλεία για ενδιαφερόμενους ή νέους συνεργάτες και να επικοινωνήσετε μαζί μας για κάθε θέμα.</a:t>
            </a:r>
            <a:endParaRPr lang="en-US" sz="2000" dirty="0"/>
          </a:p>
          <a:p>
            <a:r>
              <a:rPr lang="el-GR" sz="2000" dirty="0"/>
              <a:t>Η </a:t>
            </a:r>
            <a:r>
              <a:rPr lang="el-GR" sz="2000" b="1" dirty="0"/>
              <a:t>UNIVERSAL</a:t>
            </a:r>
            <a:r>
              <a:rPr lang="el-GR" sz="2000" dirty="0"/>
              <a:t> </a:t>
            </a:r>
            <a:r>
              <a:rPr lang="el-GR" sz="2000" b="1" dirty="0"/>
              <a:t>CERTIFICATION</a:t>
            </a:r>
            <a:r>
              <a:rPr lang="el-GR" sz="2000" dirty="0"/>
              <a:t> </a:t>
            </a:r>
            <a:r>
              <a:rPr lang="el-GR" sz="2000" b="1" dirty="0"/>
              <a:t>SOLUTIONS –</a:t>
            </a:r>
            <a:r>
              <a:rPr lang="el-GR" sz="2000" dirty="0"/>
              <a:t> </a:t>
            </a:r>
            <a:r>
              <a:rPr lang="el-GR" sz="2000" b="1" dirty="0"/>
              <a:t>UNICERT</a:t>
            </a:r>
            <a:r>
              <a:rPr lang="el-GR" sz="2000" dirty="0"/>
              <a:t> είναι ένας νεοσύστατος, σύγχρονος φορέας πιστοποίησης, υπό έγκριση από τον Ε.Ο.Π.Π.Ε.Π., πιστοποιημένος κατά ISO 9001:2008, που δημιουργήθηκε από έμπειρους επαγγελματίες του χώρου της εκπαίδευσης και της πιστοποίησης, με σκοπό να καλύψει πλήρως τις απαιτήσεις που διαμορφώνονται από τις συνθήκες του σήμερα και τις προκλήσεις του αύριο.</a:t>
            </a:r>
            <a:endParaRPr lang="en-US" sz="2000" dirty="0"/>
          </a:p>
        </p:txBody>
      </p:sp>
      <p:sp>
        <p:nvSpPr>
          <p:cNvPr id="2" name="Επεξήγηση με επάνω βέλος 1"/>
          <p:cNvSpPr/>
          <p:nvPr/>
        </p:nvSpPr>
        <p:spPr>
          <a:xfrm>
            <a:off x="7492380" y="5805264"/>
            <a:ext cx="1080120" cy="720080"/>
          </a:xfrm>
          <a:prstGeom prst="upArrowCallout">
            <a:avLst/>
          </a:prstGeom>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r>
              <a:rPr lang="el-GR" sz="4400" dirty="0"/>
              <a:t>ΟΙ ΠΙΣΤΟΠΟΙΗΣΕΙΣ ΠΟΥ ΠΑΡΕΧΟΥΜΕ</a:t>
            </a:r>
            <a:endParaRPr lang="en-US" sz="4400" dirty="0"/>
          </a:p>
        </p:txBody>
      </p:sp>
      <p:sp>
        <p:nvSpPr>
          <p:cNvPr id="4099" name="Rectangle 3"/>
          <p:cNvSpPr>
            <a:spLocks noGrp="1" noChangeArrowheads="1"/>
          </p:cNvSpPr>
          <p:nvPr>
            <p:ph idx="1"/>
          </p:nvPr>
        </p:nvSpPr>
        <p:spPr>
          <a:xfrm>
            <a:off x="507206" y="2255103"/>
            <a:ext cx="8065294" cy="3766185"/>
          </a:xfrm>
        </p:spPr>
        <p:txBody>
          <a:bodyPr/>
          <a:lstStyle/>
          <a:p>
            <a:pPr lvl="0">
              <a:buFont typeface="Wingdings" panose="05000000000000000000" pitchFamily="2" charset="2"/>
              <a:buChar char="q"/>
            </a:pPr>
            <a:r>
              <a:rPr lang="en-US" dirty="0">
                <a:hlinkClick r:id="rId2"/>
              </a:rPr>
              <a:t>UNIVERSAL KIDS</a:t>
            </a:r>
            <a:r>
              <a:rPr lang="en-US" dirty="0"/>
              <a:t> – </a:t>
            </a:r>
            <a:r>
              <a:rPr lang="el-GR" dirty="0"/>
              <a:t>Το παιδικό πρόγραμμα </a:t>
            </a:r>
            <a:endParaRPr lang="en-US" dirty="0"/>
          </a:p>
          <a:p>
            <a:pPr lvl="0">
              <a:buFont typeface="Wingdings" panose="05000000000000000000" pitchFamily="2" charset="2"/>
              <a:buChar char="q"/>
            </a:pPr>
            <a:r>
              <a:rPr lang="en-US" dirty="0">
                <a:hlinkClick r:id="rId3"/>
              </a:rPr>
              <a:t>UNICERT PRIMARY CERTIFICATE</a:t>
            </a:r>
            <a:r>
              <a:rPr lang="en-US" dirty="0"/>
              <a:t> </a:t>
            </a:r>
            <a:r>
              <a:rPr lang="el-GR" dirty="0"/>
              <a:t>– Πιστοποιητικό Βασικών Δεξιοτήτων Η/Υ</a:t>
            </a:r>
            <a:endParaRPr lang="en-US" dirty="0"/>
          </a:p>
          <a:p>
            <a:pPr lvl="0">
              <a:buFont typeface="Wingdings" panose="05000000000000000000" pitchFamily="2" charset="2"/>
              <a:buChar char="q"/>
            </a:pPr>
            <a:r>
              <a:rPr lang="en-US" dirty="0">
                <a:hlinkClick r:id="rId4"/>
              </a:rPr>
              <a:t>UNICERT ADVANCED CERTIFICATE</a:t>
            </a:r>
            <a:r>
              <a:rPr lang="en-US" dirty="0"/>
              <a:t> </a:t>
            </a:r>
            <a:r>
              <a:rPr lang="el-GR" dirty="0"/>
              <a:t>– Πιστοποιητικό Προηγμένων Δεξιοτήτων Η/Υ</a:t>
            </a:r>
            <a:endParaRPr lang="en-US" dirty="0"/>
          </a:p>
          <a:p>
            <a:pPr lvl="0">
              <a:buFont typeface="Wingdings" panose="05000000000000000000" pitchFamily="2" charset="2"/>
              <a:buChar char="q"/>
            </a:pPr>
            <a:r>
              <a:rPr lang="en-US" dirty="0">
                <a:hlinkClick r:id="rId5"/>
              </a:rPr>
              <a:t>UNICERT IT SKILLS CERTIFICATE</a:t>
            </a:r>
            <a:r>
              <a:rPr lang="en-US" dirty="0"/>
              <a:t> </a:t>
            </a:r>
            <a:r>
              <a:rPr lang="el-GR" dirty="0"/>
              <a:t>– Πιστοποιητικό Γνώσεων Εξειδικευμένων Δεξιοτήτων Η/Υ</a:t>
            </a:r>
            <a:endParaRPr lang="en-US" dirty="0"/>
          </a:p>
          <a:p>
            <a:pPr lvl="0">
              <a:buFont typeface="Wingdings" panose="05000000000000000000" pitchFamily="2" charset="2"/>
              <a:buChar char="q"/>
            </a:pPr>
            <a:r>
              <a:rPr lang="en-US" dirty="0">
                <a:hlinkClick r:id="rId6"/>
              </a:rPr>
              <a:t>UNICERT PROFESSIONAL CERTIFICATE</a:t>
            </a:r>
            <a:r>
              <a:rPr lang="en-US" dirty="0"/>
              <a:t> </a:t>
            </a:r>
            <a:r>
              <a:rPr lang="el-GR" dirty="0"/>
              <a:t>– Πιστοποιητικό Γνώσεων Επαγγελματικών Δεξιοτήτων</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l-GR" dirty="0"/>
              <a:t>Ενδεικτικά Πεδία Πιστοποίησης</a:t>
            </a:r>
            <a:endParaRPr lang="en-US" dirty="0"/>
          </a:p>
        </p:txBody>
      </p:sp>
      <p:sp>
        <p:nvSpPr>
          <p:cNvPr id="20483" name="Rectangle 3"/>
          <p:cNvSpPr>
            <a:spLocks noGrp="1" noChangeArrowheads="1"/>
          </p:cNvSpPr>
          <p:nvPr>
            <p:ph idx="1"/>
          </p:nvPr>
        </p:nvSpPr>
        <p:spPr/>
        <p:txBody>
          <a:bodyPr/>
          <a:lstStyle/>
          <a:p>
            <a:pPr>
              <a:lnSpc>
                <a:spcPct val="107000"/>
              </a:lnSpc>
              <a:spcAft>
                <a:spcPts val="0"/>
              </a:spcAft>
            </a:pPr>
            <a:r>
              <a:rPr lang="el-GR" dirty="0">
                <a:latin typeface="Times New Roman" panose="02020603050405020304" pitchFamily="18" charset="0"/>
                <a:ea typeface="Times New Roman" panose="02020603050405020304" pitchFamily="18" charset="0"/>
                <a:cs typeface="Times New Roman" panose="02020603050405020304" pitchFamily="18" charset="0"/>
              </a:rPr>
              <a:t>Το πιστοποιητικό Γνώσεων Επαγγελματικών Δεξιοτήτων της </a:t>
            </a:r>
            <a:r>
              <a:rPr lang="el-GR" b="1" dirty="0">
                <a:latin typeface="Times New Roman" panose="02020603050405020304" pitchFamily="18" charset="0"/>
                <a:ea typeface="Times New Roman" panose="02020603050405020304" pitchFamily="18" charset="0"/>
                <a:cs typeface="Times New Roman" panose="02020603050405020304" pitchFamily="18" charset="0"/>
              </a:rPr>
              <a:t>UNICERT</a:t>
            </a:r>
            <a:r>
              <a:rPr lang="el-GR" dirty="0">
                <a:latin typeface="Times New Roman" panose="02020603050405020304" pitchFamily="18" charset="0"/>
                <a:ea typeface="Times New Roman" panose="02020603050405020304" pitchFamily="18" charset="0"/>
                <a:cs typeface="Times New Roman" panose="02020603050405020304" pitchFamily="18" charset="0"/>
              </a:rPr>
              <a:t> αφορά άτομα που είτε εργάζονται ή αναζητούν εργασία σε εξειδικευμένους επαγγελματικούς και τεχνικούς τομείς. Περιλαμβάνει δεξιότητες που εμπεριέχουν θέματα όπως η Διοίκηση Επιχειρήσεων, οι Πωλήσεις, το </a:t>
            </a:r>
            <a:r>
              <a:rPr lang="el-GR" dirty="0" err="1">
                <a:latin typeface="Times New Roman" panose="02020603050405020304" pitchFamily="18" charset="0"/>
                <a:ea typeface="Times New Roman" panose="02020603050405020304" pitchFamily="18" charset="0"/>
                <a:cs typeface="Times New Roman" panose="02020603050405020304" pitchFamily="18" charset="0"/>
              </a:rPr>
              <a:t>Marketing</a:t>
            </a:r>
            <a:r>
              <a:rPr lang="el-GR" dirty="0">
                <a:latin typeface="Times New Roman" panose="02020603050405020304" pitchFamily="18" charset="0"/>
                <a:ea typeface="Times New Roman" panose="02020603050405020304" pitchFamily="18" charset="0"/>
                <a:cs typeface="Times New Roman" panose="02020603050405020304" pitchFamily="18" charset="0"/>
              </a:rPr>
              <a:t>, η Εξυπηρέτηση Πελατών, διάφορους Τεχνικούς Τομείς και πολλά άλλα.</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Επεξήγηση με επάνω βέλος 4"/>
          <p:cNvSpPr/>
          <p:nvPr/>
        </p:nvSpPr>
        <p:spPr>
          <a:xfrm>
            <a:off x="7492380" y="5805264"/>
            <a:ext cx="1080120" cy="720080"/>
          </a:xfrm>
          <a:prstGeom prst="upArrowCallout">
            <a:avLst/>
          </a:prstGeom>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l-GR" dirty="0"/>
              <a:t>Ενδεικτικά Πεδία Πιστοποίησης</a:t>
            </a:r>
            <a:r>
              <a:rPr lang="en-US" dirty="0"/>
              <a:t>2</a:t>
            </a:r>
            <a:endParaRPr lang="el-GR" dirty="0"/>
          </a:p>
        </p:txBody>
      </p:sp>
      <p:sp>
        <p:nvSpPr>
          <p:cNvPr id="5123" name="Rectangle 3"/>
          <p:cNvSpPr>
            <a:spLocks noGrp="1" noChangeArrowheads="1"/>
          </p:cNvSpPr>
          <p:nvPr>
            <p:ph type="body" sz="half" idx="1"/>
          </p:nvPr>
        </p:nvSpPr>
        <p:spPr/>
        <p:txBody>
          <a:bodyPr/>
          <a:lstStyle/>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Αγροτικός Τομέας</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Οικονομία και Διοίκηση</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Οργάνωση Γραφείου μέσω Η/Υ</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Εξυπηρέτηση πελατών</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Παιδαγωγικά </a:t>
            </a:r>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Τουρισμός</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Πράσινος Τομέας</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Τεχνικός Τομέας</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125" name="Picture 5"/>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079564" y="3429000"/>
            <a:ext cx="2881114" cy="792088"/>
          </a:xfrm>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l-GR" dirty="0"/>
              <a:t>ΠΡΟΪΟΝΤΑ ΠΙΣΤΟΠΟΙΗΣΗΣ</a:t>
            </a:r>
          </a:p>
        </p:txBody>
      </p:sp>
      <p:sp>
        <p:nvSpPr>
          <p:cNvPr id="6147" name="Rectangle 3"/>
          <p:cNvSpPr>
            <a:spLocks noGrp="1" noChangeArrowheads="1"/>
          </p:cNvSpPr>
          <p:nvPr>
            <p:ph idx="1"/>
          </p:nvPr>
        </p:nvSpPr>
        <p:spPr>
          <a:xfrm>
            <a:off x="507206" y="2183095"/>
            <a:ext cx="8065294" cy="3766185"/>
          </a:xfrm>
        </p:spPr>
        <p:txBody>
          <a:bodyPr>
            <a:normAutofit fontScale="92500" lnSpcReduction="20000"/>
          </a:bodyPr>
          <a:lstStyle/>
          <a:p>
            <a:pPr>
              <a:lnSpc>
                <a:spcPct val="107000"/>
              </a:lnSpc>
              <a:spcAft>
                <a:spcPts val="0"/>
              </a:spcAf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C</a:t>
            </a:r>
            <a:r>
              <a:rPr lang="el-GR" sz="2000" dirty="0">
                <a:latin typeface="Times New Roman" panose="02020603050405020304" pitchFamily="18" charset="0"/>
                <a:ea typeface="Times New Roman" panose="02020603050405020304" pitchFamily="18" charset="0"/>
                <a:cs typeface="Times New Roman" panose="02020603050405020304" pitchFamily="18" charset="0"/>
              </a:rPr>
              <a:t>1	UNIVERSAL KIDS	Είναι σχεδιασμένο ειδικά για την εισαγωγή των παιδιών ηλικίας 6-12 ετών στις βασικές αρχές της πληροφορικής, ένα ανεκτίμητο εργαλείο για τον εκπαιδευτικό και μια ήπια εισαγωγή στην διαδικασία εξετάσεων.</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C</a:t>
            </a:r>
            <a:r>
              <a:rPr lang="el-GR" sz="2000" dirty="0">
                <a:latin typeface="Times New Roman" panose="02020603050405020304" pitchFamily="18" charset="0"/>
                <a:ea typeface="Times New Roman" panose="02020603050405020304" pitchFamily="18" charset="0"/>
                <a:cs typeface="Times New Roman" panose="02020603050405020304" pitchFamily="18" charset="0"/>
              </a:rPr>
              <a:t>2	UNICERT PRIMARY	Πιστοποιεί τις γνώσεις ενός μέσου χρήστη, ο οποίος μπορεί να χειρίζεται ικανοποιητικά τις βασικές εφαρμογές γραφείου, ώστε να είναι αποτελεσματικός τόσο στην εργασία όσο και την εκπαίδευση, αλλά και την προσωπική του χρήση.</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C</a:t>
            </a:r>
            <a:r>
              <a:rPr lang="el-GR" sz="2000" dirty="0">
                <a:latin typeface="Times New Roman" panose="02020603050405020304" pitchFamily="18" charset="0"/>
                <a:ea typeface="Times New Roman" panose="02020603050405020304" pitchFamily="18" charset="0"/>
                <a:cs typeface="Times New Roman" panose="02020603050405020304" pitchFamily="18" charset="0"/>
              </a:rPr>
              <a:t>3	UNICERT ADVANCED	Αποτελεί ένα ακόμα ισχυρό εφόδιο για το βιογραφικό κάθε εργαζόμενου ή καθενός που αναζητά εργασία, τόσο στον ιδιωτικό όσο και στον Δημόσιο τομέα, και ένα πολύτιμο εργαλείο για τον φοιτητή, τον μαθητή αλλά και τον επαγγελματία</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Επεξήγηση με επάνω βέλος 4"/>
          <p:cNvSpPr/>
          <p:nvPr/>
        </p:nvSpPr>
        <p:spPr>
          <a:xfrm>
            <a:off x="7492380" y="5805264"/>
            <a:ext cx="1080120" cy="720080"/>
          </a:xfrm>
          <a:prstGeom prst="upArrowCallout">
            <a:avLst/>
          </a:prstGeom>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l-GR" dirty="0"/>
              <a:t>Προϊόντα Πιστοποίησης2</a:t>
            </a:r>
          </a:p>
        </p:txBody>
      </p:sp>
      <p:sp>
        <p:nvSpPr>
          <p:cNvPr id="21507" name="Rectangle 3"/>
          <p:cNvSpPr>
            <a:spLocks noGrp="1" noChangeArrowheads="1"/>
          </p:cNvSpPr>
          <p:nvPr>
            <p:ph idx="1"/>
          </p:nvPr>
        </p:nvSpPr>
        <p:spPr>
          <a:xfrm>
            <a:off x="507206" y="2183095"/>
            <a:ext cx="8065294" cy="3766185"/>
          </a:xfrm>
        </p:spPr>
        <p:txBody>
          <a:bodyPr>
            <a:normAutofit/>
          </a:bodyPr>
          <a:lstStyle/>
          <a:p>
            <a:pPr>
              <a:lnSpc>
                <a:spcPct val="107000"/>
              </a:lnSpc>
              <a:spcAft>
                <a:spcPts val="0"/>
              </a:spcAft>
            </a:pPr>
            <a:r>
              <a:rPr lang="en-US" sz="1900" dirty="0">
                <a:latin typeface="Times New Roman" panose="02020603050405020304" pitchFamily="18" charset="0"/>
                <a:ea typeface="Times New Roman" panose="02020603050405020304" pitchFamily="18" charset="0"/>
                <a:cs typeface="Times New Roman" panose="02020603050405020304" pitchFamily="18" charset="0"/>
              </a:rPr>
              <a:t>C</a:t>
            </a:r>
            <a:r>
              <a:rPr lang="el-GR" sz="1900" dirty="0">
                <a:latin typeface="Times New Roman" panose="02020603050405020304" pitchFamily="18" charset="0"/>
                <a:ea typeface="Times New Roman" panose="02020603050405020304" pitchFamily="18" charset="0"/>
                <a:cs typeface="Times New Roman" panose="02020603050405020304" pitchFamily="18" charset="0"/>
              </a:rPr>
              <a:t>4	UNICERT IT SKILLS CERTIFICATE	Το πιστοποιητικό Γνώσεων Εξειδικευμένων Δεξιοτήτων Η/Υ που αφορά προγράμματα και εργαλεία Η/Υ που κάθε μέρα γίνονται όλο και πιο απαραίτητα για τον καθένα μας.</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900" dirty="0">
                <a:latin typeface="Times New Roman" panose="02020603050405020304" pitchFamily="18" charset="0"/>
                <a:ea typeface="Times New Roman" panose="02020603050405020304" pitchFamily="18" charset="0"/>
                <a:cs typeface="Times New Roman" panose="02020603050405020304" pitchFamily="18" charset="0"/>
              </a:rPr>
              <a:t>C</a:t>
            </a:r>
            <a:r>
              <a:rPr lang="el-GR" sz="1900" dirty="0">
                <a:latin typeface="Times New Roman" panose="02020603050405020304" pitchFamily="18" charset="0"/>
                <a:ea typeface="Times New Roman" panose="02020603050405020304" pitchFamily="18" charset="0"/>
                <a:cs typeface="Times New Roman" panose="02020603050405020304" pitchFamily="18" charset="0"/>
              </a:rPr>
              <a:t>5	UNICERT PROFESSIONAL CERTIFICATE		Αφορά άτομα που είτε εργάζονται ή αναζητούν εργασία σε εξειδικευμένους επαγγελματικούς και τεχνικούς τομείς. Περιλαμβάνει δεξιότητες που εμπεριέχουν θέματα όπως η Διοίκηση Επιχειρήσεων, οι Πωλήσεις, το </a:t>
            </a:r>
            <a:r>
              <a:rPr lang="el-GR" sz="1900" dirty="0" err="1">
                <a:latin typeface="Times New Roman" panose="02020603050405020304" pitchFamily="18" charset="0"/>
                <a:ea typeface="Times New Roman" panose="02020603050405020304" pitchFamily="18" charset="0"/>
                <a:cs typeface="Times New Roman" panose="02020603050405020304" pitchFamily="18" charset="0"/>
              </a:rPr>
              <a:t>Marketing</a:t>
            </a:r>
            <a:r>
              <a:rPr lang="el-GR" sz="1900" dirty="0">
                <a:latin typeface="Times New Roman" panose="02020603050405020304" pitchFamily="18" charset="0"/>
                <a:ea typeface="Times New Roman" panose="02020603050405020304" pitchFamily="18" charset="0"/>
                <a:cs typeface="Times New Roman" panose="02020603050405020304" pitchFamily="18" charset="0"/>
              </a:rPr>
              <a:t>, η Εξυπηρέτηση Πελατών, διάφορους Τεχνικούς Τομείς και πολλά άλλα.</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1508"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419872" y="5661248"/>
            <a:ext cx="2463800" cy="67735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l-GR" dirty="0"/>
              <a:t>ΠΙΣΤΟΠΟΙΗΤΙΚΑ ΠΛΗΡΟΦΟΡΙΚΗΣ</a:t>
            </a:r>
            <a:endParaRPr lang="en-US" dirty="0"/>
          </a:p>
        </p:txBody>
      </p:sp>
      <p:graphicFrame>
        <p:nvGraphicFramePr>
          <p:cNvPr id="4" name="Θέση πίνακα 3"/>
          <p:cNvGraphicFramePr>
            <a:graphicFrameLocks noGrp="1"/>
          </p:cNvGraphicFramePr>
          <p:nvPr>
            <p:ph type="tbl" idx="1"/>
            <p:extLst>
              <p:ext uri="{D42A27DB-BD31-4B8C-83A1-F6EECF244321}">
                <p14:modId xmlns:p14="http://schemas.microsoft.com/office/powerpoint/2010/main" val="1964491405"/>
              </p:ext>
            </p:extLst>
          </p:nvPr>
        </p:nvGraphicFramePr>
        <p:xfrm>
          <a:off x="457200" y="1628800"/>
          <a:ext cx="8229600" cy="2225040"/>
        </p:xfrm>
        <a:graphic>
          <a:graphicData uri="http://schemas.openxmlformats.org/drawingml/2006/table">
            <a:tbl>
              <a:tblPr firstRow="1" bandRow="1">
                <a:tableStyleId>{5C22544A-7EE6-4342-B048-85BDC9FD1C3A}</a:tableStyleId>
              </a:tblPr>
              <a:tblGrid>
                <a:gridCol w="3682752">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090464">
                  <a:extLst>
                    <a:ext uri="{9D8B030D-6E8A-4147-A177-3AD203B41FA5}">
                      <a16:colId xmlns:a16="http://schemas.microsoft.com/office/drawing/2014/main" val="20004"/>
                    </a:ext>
                  </a:extLst>
                </a:gridCol>
              </a:tblGrid>
              <a:tr h="370840">
                <a:tc>
                  <a:txBody>
                    <a:bodyPr/>
                    <a:lstStyle/>
                    <a:p>
                      <a:r>
                        <a:rPr lang="el-GR" dirty="0"/>
                        <a:t>ΤΥΠΟΣ</a:t>
                      </a:r>
                      <a:endParaRPr lang="en-US" dirty="0"/>
                    </a:p>
                  </a:txBody>
                  <a:tcPr/>
                </a:tc>
                <a:tc>
                  <a:txBody>
                    <a:bodyPr/>
                    <a:lstStyle/>
                    <a:p>
                      <a:r>
                        <a:rPr lang="en-US" dirty="0"/>
                        <a:t>A</a:t>
                      </a:r>
                    </a:p>
                  </a:txBody>
                  <a:tcPr/>
                </a:tc>
                <a:tc>
                  <a:txBody>
                    <a:bodyPr/>
                    <a:lstStyle/>
                    <a:p>
                      <a:r>
                        <a:rPr lang="en-US" dirty="0"/>
                        <a:t>B</a:t>
                      </a:r>
                    </a:p>
                  </a:txBody>
                  <a:tcPr/>
                </a:tc>
                <a:tc>
                  <a:txBody>
                    <a:bodyPr/>
                    <a:lstStyle/>
                    <a:p>
                      <a:r>
                        <a:rPr lang="en-US" dirty="0"/>
                        <a:t>C</a:t>
                      </a:r>
                    </a:p>
                  </a:txBody>
                  <a:tcPr/>
                </a:tc>
                <a:tc>
                  <a:txBody>
                    <a:bodyPr/>
                    <a:lstStyle/>
                    <a:p>
                      <a:r>
                        <a:rPr lang="en-US" dirty="0"/>
                        <a:t>D</a:t>
                      </a:r>
                    </a:p>
                  </a:txBody>
                  <a:tcPr/>
                </a:tc>
                <a:extLst>
                  <a:ext uri="{0D108BD9-81ED-4DB2-BD59-A6C34878D82A}">
                    <a16:rowId xmlns:a16="http://schemas.microsoft.com/office/drawing/2014/main" val="10000"/>
                  </a:ext>
                </a:extLst>
              </a:tr>
              <a:tr h="370840">
                <a:tc>
                  <a:txBody>
                    <a:bodyPr/>
                    <a:lstStyle/>
                    <a:p>
                      <a:r>
                        <a:rPr lang="en-US" dirty="0"/>
                        <a:t>UNIVERSAL KIDS</a:t>
                      </a:r>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r>
                        <a:rPr lang="en-US" dirty="0"/>
                        <a:t>UNICERT PRIMARY</a:t>
                      </a:r>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UNICERT ADVANCED</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3"/>
                  </a:ext>
                </a:extLst>
              </a:tr>
              <a:tr h="370840">
                <a:tc>
                  <a:txBody>
                    <a:bodyPr/>
                    <a:lstStyle/>
                    <a:p>
                      <a:r>
                        <a:rPr lang="en-US" dirty="0"/>
                        <a:t>UNICERT IT SKILLS</a:t>
                      </a:r>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r h="370840">
                <a:tc>
                  <a:txBody>
                    <a:bodyPr/>
                    <a:lstStyle/>
                    <a:p>
                      <a:r>
                        <a:rPr lang="en-US" dirty="0"/>
                        <a:t>UNICERT PROFESSIONAL</a:t>
                      </a:r>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p:nvPr>
        </p:nvSpPr>
        <p:spPr/>
        <p:txBody>
          <a:bodyPr/>
          <a:lstStyle/>
          <a:p>
            <a:endParaRPr lang="el-GR"/>
          </a:p>
        </p:txBody>
      </p:sp>
    </p:spTree>
  </p:cSld>
  <p:clrMapOvr>
    <a:masterClrMapping/>
  </p:clrMapOvr>
</p:sld>
</file>

<file path=ppt/theme/theme1.xml><?xml version="1.0" encoding="utf-8"?>
<a:theme xmlns:a="http://schemas.openxmlformats.org/drawingml/2006/main" name="Μητροπολιτικό">
  <a:themeElements>
    <a:clrScheme name="Μητροπολιτικό">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Μητροπολιτικό">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Μητροπολιτικό">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TM03457491[[fn=Μητροπολιτικό]]</Template>
  <TotalTime>393</TotalTime>
  <Words>475</Words>
  <Application>Microsoft Office PowerPoint</Application>
  <PresentationFormat>Προβολή στην οθόνη (4:3)</PresentationFormat>
  <Paragraphs>39</Paragraphs>
  <Slides>14</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14</vt:i4>
      </vt:variant>
    </vt:vector>
  </HeadingPairs>
  <TitlesOfParts>
    <vt:vector size="21" baseType="lpstr">
      <vt:lpstr>Arial</vt:lpstr>
      <vt:lpstr>Calibri</vt:lpstr>
      <vt:lpstr>Calibri Light</vt:lpstr>
      <vt:lpstr>Times New Roman</vt:lpstr>
      <vt:lpstr>Verdana</vt:lpstr>
      <vt:lpstr>Wingdings</vt:lpstr>
      <vt:lpstr>Μητροπολιτικό</vt:lpstr>
      <vt:lpstr>Καλωσήρθατε</vt:lpstr>
      <vt:lpstr>Παρουσίαση του PowerPoint</vt:lpstr>
      <vt:lpstr>ΟΙ ΠΙΣΤΟΠΟΙΗΣΕΙΣ ΠΟΥ ΠΑΡΕΧΟΥΜΕ</vt:lpstr>
      <vt:lpstr>Ενδεικτικά Πεδία Πιστοποίησης</vt:lpstr>
      <vt:lpstr>Ενδεικτικά Πεδία Πιστοποίησης2</vt:lpstr>
      <vt:lpstr>ΠΡΟΪΟΝΤΑ ΠΙΣΤΟΠΟΙΗΣΗΣ</vt:lpstr>
      <vt:lpstr>Προϊόντα Πιστοποίησης2</vt:lpstr>
      <vt:lpstr>ΠΙΣΤΟΠΟΙΗΤΙΚΑ ΠΛΗΡΟΦΟΡΙΚΗΣ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ΓΙΑΤΙ ICT</dc:title>
  <dc:creator>student</dc:creator>
  <cp:lastModifiedBy>Sotiris Christodoulou</cp:lastModifiedBy>
  <cp:revision>36</cp:revision>
  <dcterms:created xsi:type="dcterms:W3CDTF">2009-08-07T07:09:34Z</dcterms:created>
  <dcterms:modified xsi:type="dcterms:W3CDTF">2023-01-03T16:21:32Z</dcterms:modified>
</cp:coreProperties>
</file>