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500166" y="4000504"/>
            <a:ext cx="6000792" cy="13668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" pitchFamily="18" charset="0"/>
                <a:ea typeface="DotumChe" pitchFamily="49" charset="-127"/>
              </a:rPr>
              <a:t>MIKH </a:t>
            </a:r>
            <a:r>
              <a:rPr lang="el-GR" dirty="0" smtClean="0">
                <a:solidFill>
                  <a:schemeClr val="bg1"/>
                </a:solidFill>
                <a:latin typeface="Century" pitchFamily="18" charset="0"/>
                <a:ea typeface="DotumChe" pitchFamily="49" charset="-127"/>
              </a:rPr>
              <a:t>ΘΕΟΔΩΡΑΚΗ «ΤΟΥ ΝΕΚΡΟΥ ΑΔΕΡΦΟΥ»</a:t>
            </a:r>
            <a:br>
              <a:rPr lang="el-GR" dirty="0" smtClean="0">
                <a:solidFill>
                  <a:schemeClr val="bg1"/>
                </a:solidFill>
                <a:latin typeface="Century" pitchFamily="18" charset="0"/>
                <a:ea typeface="DotumChe" pitchFamily="49" charset="-127"/>
              </a:rPr>
            </a:br>
            <a:r>
              <a:rPr lang="el-GR" dirty="0" smtClean="0">
                <a:solidFill>
                  <a:schemeClr val="bg1"/>
                </a:solidFill>
                <a:latin typeface="Century" pitchFamily="18" charset="0"/>
                <a:ea typeface="DotumChe" pitchFamily="49" charset="-127"/>
              </a:rPr>
              <a:t>ΒΑΣΙΛΗΣ ΛΕΚΚΑΣ </a:t>
            </a:r>
            <a:br>
              <a:rPr lang="el-GR" dirty="0" smtClean="0">
                <a:solidFill>
                  <a:schemeClr val="bg1"/>
                </a:solidFill>
                <a:latin typeface="Century" pitchFamily="18" charset="0"/>
                <a:ea typeface="DotumChe" pitchFamily="49" charset="-127"/>
              </a:rPr>
            </a:br>
            <a:r>
              <a:rPr lang="el-GR" sz="1600" dirty="0" smtClean="0">
                <a:solidFill>
                  <a:schemeClr val="bg1"/>
                </a:solidFill>
                <a:latin typeface="Century" pitchFamily="18" charset="0"/>
                <a:ea typeface="DotumChe" pitchFamily="49" charset="-127"/>
              </a:rPr>
              <a:t>ΔΑΝΑΗ ΧΑΡΑΛΑΜΠΟΠΟΥΛΟΥ</a:t>
            </a:r>
            <a:br>
              <a:rPr lang="el-GR" sz="1600" dirty="0" smtClean="0">
                <a:solidFill>
                  <a:schemeClr val="bg1"/>
                </a:solidFill>
                <a:latin typeface="Century" pitchFamily="18" charset="0"/>
                <a:ea typeface="DotumChe" pitchFamily="49" charset="-127"/>
              </a:rPr>
            </a:br>
            <a:r>
              <a:rPr lang="el-GR" sz="1600" dirty="0" smtClean="0">
                <a:solidFill>
                  <a:schemeClr val="bg1"/>
                </a:solidFill>
                <a:latin typeface="Century" pitchFamily="18" charset="0"/>
                <a:ea typeface="DotumChe" pitchFamily="49" charset="-127"/>
              </a:rPr>
              <a:t>ΔΗΜΗΤΡΑ ΣΑΒΒΑ</a:t>
            </a:r>
            <a:br>
              <a:rPr lang="el-GR" sz="1600" dirty="0" smtClean="0">
                <a:solidFill>
                  <a:schemeClr val="bg1"/>
                </a:solidFill>
                <a:latin typeface="Century" pitchFamily="18" charset="0"/>
                <a:ea typeface="DotumChe" pitchFamily="49" charset="-127"/>
              </a:rPr>
            </a:br>
            <a:r>
              <a:rPr lang="el-GR" sz="1600" dirty="0" smtClean="0">
                <a:solidFill>
                  <a:schemeClr val="bg1"/>
                </a:solidFill>
                <a:latin typeface="Century" pitchFamily="18" charset="0"/>
                <a:ea typeface="DotumChe" pitchFamily="49" charset="-127"/>
              </a:rPr>
              <a:t>ΒΙΒΗ ΚΥΡΙΑΚΟΥ</a:t>
            </a:r>
            <a:endParaRPr lang="el-GR" sz="1600" dirty="0">
              <a:solidFill>
                <a:schemeClr val="bg1"/>
              </a:solidFill>
              <a:latin typeface="Century" pitchFamily="18" charset="0"/>
              <a:ea typeface="DotumChe" pitchFamily="49" charset="-127"/>
            </a:endParaRPr>
          </a:p>
        </p:txBody>
      </p:sp>
      <p:pic>
        <p:nvPicPr>
          <p:cNvPr id="9" name="8 - Θέση εικόνας" descr="IMG_16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0"/>
            <a:ext cx="6429420" cy="4071942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2976" y="5367338"/>
            <a:ext cx="6923116" cy="1490662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entury" pitchFamily="18" charset="0"/>
              </a:rPr>
              <a:t>ΜΟΥΣΙΚΟΘΕΑΤΡΙΚΗ ΣΚΗΝΗ  ΛΥΚΕΙΟΥ ΛΙΤΟΧΩΡΟΥ</a:t>
            </a: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Century" pitchFamily="18" charset="0"/>
              </a:rPr>
              <a:t>ΜΙΚΤΗ ΧΟΡΩΔΙΑ ΚΑΙ ΛΑΙΚΗ ΟΡΧΗΣΤΡΑ ΙΔΡΥΜΑΤΟΣ  ΣΑΚΕΛΛΑΡΙΔΗ</a:t>
            </a: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Century" pitchFamily="18" charset="0"/>
              </a:rPr>
              <a:t>ΧΟΡΩΔΙΑ ΣΥΛΛΟΓΟΥ ΛΙΤΟΧΩΡΙΤΩΝ ΘΕΣΣΑΛΟΝΙΚΗΣ</a:t>
            </a:r>
          </a:p>
          <a:p>
            <a:pPr algn="ctr"/>
            <a:r>
              <a:rPr lang="el-GR" sz="1800" b="1" dirty="0" smtClean="0">
                <a:solidFill>
                  <a:schemeClr val="bg1"/>
                </a:solidFill>
                <a:latin typeface="Century" pitchFamily="18" charset="0"/>
              </a:rPr>
              <a:t>ΔΙΕΥΘΥΝΣΗ: ΧΡΗΣΤΟΣ ΣΑΛΤΑΣ</a:t>
            </a:r>
            <a:endParaRPr lang="el-GR" sz="1800" b="1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429132"/>
            <a:ext cx="5486400" cy="1643074"/>
          </a:xfrm>
        </p:spPr>
        <p:txBody>
          <a:bodyPr>
            <a:noAutofit/>
          </a:bodyPr>
          <a:lstStyle/>
          <a:p>
            <a:pPr algn="ctr"/>
            <a:r>
              <a:rPr lang="el-GR" sz="2400" dirty="0" smtClean="0"/>
              <a:t>Στης μάνας τρέχουνε κι οι δυο</a:t>
            </a:r>
            <a:br>
              <a:rPr lang="el-GR" sz="2400" dirty="0" smtClean="0"/>
            </a:br>
            <a:r>
              <a:rPr lang="el-GR" sz="2400" dirty="0" smtClean="0"/>
              <a:t> το νεκρικό κρεβάτι</a:t>
            </a:r>
            <a:br>
              <a:rPr lang="el-GR" sz="2400" dirty="0" smtClean="0"/>
            </a:br>
            <a:r>
              <a:rPr lang="el-GR" sz="2400" dirty="0" smtClean="0"/>
              <a:t>μαζί τα χέρια δίνουνε </a:t>
            </a:r>
            <a:br>
              <a:rPr lang="el-GR" sz="2400" dirty="0" smtClean="0"/>
            </a:br>
            <a:r>
              <a:rPr lang="el-GR" sz="2400" dirty="0" smtClean="0"/>
              <a:t>της  κλείνουνε τα μάτια</a:t>
            </a:r>
            <a:endParaRPr lang="el-GR" sz="2400" dirty="0"/>
          </a:p>
        </p:txBody>
      </p:sp>
      <p:pic>
        <p:nvPicPr>
          <p:cNvPr id="5" name="4 - Θέση εικόνας" descr="IMG_15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612775"/>
            <a:ext cx="5486400" cy="4030671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171432"/>
          </a:xfrm>
        </p:spPr>
        <p:txBody>
          <a:bodyPr>
            <a:normAutofit fontScale="40000" lnSpcReduction="20000"/>
          </a:bodyPr>
          <a:lstStyle/>
          <a:p>
            <a:endParaRPr lang="el-G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gelis\Desktop\photo iphone\του νεκρου αδερφου\PHOTO\IMG_1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4857752" y="592933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Και τα μαχαίρια μπήγουνε</a:t>
            </a:r>
          </a:p>
          <a:p>
            <a:pPr algn="ctr"/>
            <a:r>
              <a:rPr lang="el-GR" sz="2400" dirty="0" smtClean="0">
                <a:latin typeface="+mj-lt"/>
              </a:rPr>
              <a:t> βαθιά μέσα στο χώμα</a:t>
            </a:r>
            <a:endParaRPr lang="el-GR" sz="2400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gelis\Desktop\photo iphone\του νεκρου αδερφου\PHOTO\IMG_1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 flipH="1">
            <a:off x="5143504" y="5857892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Κι </a:t>
            </a:r>
            <a:r>
              <a:rPr lang="el-GR" sz="2400" dirty="0" err="1" smtClean="0">
                <a:latin typeface="+mj-lt"/>
              </a:rPr>
              <a:t>απέκει</a:t>
            </a:r>
            <a:r>
              <a:rPr lang="el-GR" sz="2400" dirty="0" smtClean="0">
                <a:latin typeface="+mj-lt"/>
              </a:rPr>
              <a:t> ανέβλυσε νερό </a:t>
            </a:r>
          </a:p>
          <a:p>
            <a:pPr algn="ctr"/>
            <a:r>
              <a:rPr lang="el-GR" sz="2400" dirty="0" smtClean="0">
                <a:latin typeface="+mj-lt"/>
              </a:rPr>
              <a:t>να πιεις να ξεδιψάσεις.</a:t>
            </a:r>
            <a:endParaRPr lang="el-GR" sz="2400" dirty="0"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5852" y="0"/>
            <a:ext cx="6786610" cy="571480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ΤΟ ΟΝΕΙΡΟ</a:t>
            </a:r>
            <a:endParaRPr lang="el-GR" sz="28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928802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 smtClean="0">
                <a:latin typeface="+mj-lt"/>
              </a:rPr>
              <a:t>Δυο γιους είχες μανούλα μου </a:t>
            </a:r>
          </a:p>
          <a:p>
            <a:pPr algn="ctr"/>
            <a:r>
              <a:rPr lang="el-GR" sz="2400" b="1" dirty="0" smtClean="0">
                <a:latin typeface="+mj-lt"/>
              </a:rPr>
              <a:t>δυο δέντρα, δυο ποτάμια </a:t>
            </a:r>
            <a:br>
              <a:rPr lang="el-GR" sz="2400" b="1" dirty="0" smtClean="0">
                <a:latin typeface="+mj-lt"/>
              </a:rPr>
            </a:br>
            <a:r>
              <a:rPr lang="el-GR" sz="2400" b="1" dirty="0" smtClean="0">
                <a:latin typeface="+mj-lt"/>
              </a:rPr>
              <a:t>Δυο κάστρα βενετσιάνικα</a:t>
            </a:r>
          </a:p>
          <a:p>
            <a:pPr algn="ctr"/>
            <a:r>
              <a:rPr lang="el-GR" sz="2400" b="1" dirty="0" smtClean="0">
                <a:latin typeface="+mj-lt"/>
              </a:rPr>
              <a:t>δυο δυόσμους, δυο λαχτάρες</a:t>
            </a:r>
            <a:endParaRPr lang="el-GR" sz="2400" b="1" dirty="0">
              <a:latin typeface="+mj-lt"/>
            </a:endParaRPr>
          </a:p>
        </p:txBody>
      </p:sp>
      <p:pic>
        <p:nvPicPr>
          <p:cNvPr id="7" name="6 - Θέση εικόνας" descr="IMG_15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Ένας για την Ανατολή….</a:t>
            </a: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6 - Θέση εικόνας" descr="IMG_15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85854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/>
              <a:t>…….. Κι ο άλλος για τη Δύση…</a:t>
            </a:r>
            <a:endParaRPr lang="el-GR" sz="2400" dirty="0"/>
          </a:p>
        </p:txBody>
      </p:sp>
      <p:pic>
        <p:nvPicPr>
          <p:cNvPr id="5" name="4 - Θέση εικόνας" descr="IMG_15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7" y="612774"/>
            <a:ext cx="5850481" cy="4673614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280174" cy="1133496"/>
          </a:xfrm>
        </p:spPr>
        <p:txBody>
          <a:bodyPr/>
          <a:lstStyle/>
          <a:p>
            <a:r>
              <a:rPr lang="el-GR" dirty="0" smtClean="0"/>
              <a:t>                                </a:t>
            </a:r>
            <a:endParaRPr lang="el-GR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2400" dirty="0" smtClean="0"/>
              <a:t>Κι </a:t>
            </a:r>
            <a:r>
              <a:rPr lang="el-GR" sz="2400" dirty="0" err="1" smtClean="0"/>
              <a:t>σύ</a:t>
            </a:r>
            <a:r>
              <a:rPr lang="el-GR" sz="2400" dirty="0" smtClean="0"/>
              <a:t> στη μέση μοναχή</a:t>
            </a:r>
            <a:br>
              <a:rPr lang="el-GR" sz="2400" dirty="0" smtClean="0"/>
            </a:br>
            <a:r>
              <a:rPr lang="el-GR" sz="2400" dirty="0" smtClean="0"/>
              <a:t> μιλάς, ρωτάς τον ήλιο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4 - Θέση εικόνας" descr="IMG_15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000" b="1" i="1" dirty="0" smtClean="0">
                <a:latin typeface="+mj-lt"/>
              </a:rPr>
              <a:t>- Ήλιε που βλέπεις τα βουνά</a:t>
            </a:r>
          </a:p>
          <a:p>
            <a:pPr algn="ctr"/>
            <a:r>
              <a:rPr lang="el-GR" sz="2000" b="1" i="1" dirty="0" smtClean="0">
                <a:latin typeface="+mj-lt"/>
              </a:rPr>
              <a:t> που βλέπεις τα ποτάμια</a:t>
            </a:r>
          </a:p>
          <a:p>
            <a:pPr algn="ctr"/>
            <a:r>
              <a:rPr lang="el-GR" sz="2000" b="1" i="1" dirty="0" smtClean="0">
                <a:latin typeface="+mj-lt"/>
              </a:rPr>
              <a:t>Οπού θωρείς τα πάθη μας</a:t>
            </a:r>
          </a:p>
          <a:p>
            <a:pPr algn="ctr"/>
            <a:r>
              <a:rPr lang="el-GR" sz="2000" b="1" i="1" dirty="0" smtClean="0">
                <a:latin typeface="+mj-lt"/>
              </a:rPr>
              <a:t> και τις φτωχές μανούλες</a:t>
            </a:r>
            <a:endParaRPr lang="el-GR" sz="2000" b="1" i="1" dirty="0">
              <a:latin typeface="+mj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5143512"/>
            <a:ext cx="5994422" cy="1071570"/>
          </a:xfrm>
        </p:spPr>
        <p:txBody>
          <a:bodyPr>
            <a:noAutofit/>
          </a:bodyPr>
          <a:lstStyle/>
          <a:p>
            <a:pPr algn="ctr"/>
            <a:r>
              <a:rPr lang="el-GR" sz="2400" i="1" dirty="0" smtClean="0"/>
              <a:t>Αν δεις τον Παύλο φώναξε </a:t>
            </a:r>
            <a:br>
              <a:rPr lang="el-GR" sz="2400" i="1" dirty="0" smtClean="0"/>
            </a:br>
            <a:r>
              <a:rPr lang="el-GR" sz="2400" i="1" dirty="0" smtClean="0"/>
              <a:t>και τον Ανδρέα πες μου </a:t>
            </a:r>
            <a:br>
              <a:rPr lang="el-GR" sz="2400" i="1" dirty="0" smtClean="0"/>
            </a:br>
            <a:r>
              <a:rPr lang="el-GR" sz="2400" i="1" dirty="0" err="1" smtClean="0"/>
              <a:t>Μ΄ένα</a:t>
            </a:r>
            <a:r>
              <a:rPr lang="el-GR" sz="2400" i="1" dirty="0" smtClean="0"/>
              <a:t> καημό </a:t>
            </a:r>
            <a:r>
              <a:rPr lang="el-GR" sz="2400" i="1" dirty="0" err="1" smtClean="0"/>
              <a:t>τ΄ανάστησα</a:t>
            </a:r>
            <a:r>
              <a:rPr lang="el-GR" sz="2400" i="1" dirty="0" smtClean="0"/>
              <a:t>, </a:t>
            </a:r>
            <a:br>
              <a:rPr lang="el-GR" sz="2400" i="1" dirty="0" smtClean="0"/>
            </a:br>
            <a:r>
              <a:rPr lang="el-GR" sz="2400" i="1" dirty="0" err="1" smtClean="0"/>
              <a:t>μ΄ένα</a:t>
            </a:r>
            <a:r>
              <a:rPr lang="el-GR" sz="2400" i="1" dirty="0" smtClean="0"/>
              <a:t> λυγμό τα </a:t>
            </a:r>
            <a:r>
              <a:rPr lang="el-GR" sz="2400" i="1" dirty="0" err="1" smtClean="0"/>
              <a:t>εγέννα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5" name="4 - Θέση εικόνας" descr="IMG_15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 flipV="1">
            <a:off x="1285852" y="4929198"/>
            <a:ext cx="6286544" cy="71438"/>
          </a:xfrm>
        </p:spPr>
        <p:txBody>
          <a:bodyPr>
            <a:normAutofit fontScale="25000" lnSpcReduction="20000"/>
          </a:bodyPr>
          <a:lstStyle/>
          <a:p>
            <a:r>
              <a:rPr lang="el-GR" dirty="0" smtClean="0"/>
              <a:t>    </a:t>
            </a:r>
            <a:endParaRPr lang="el-G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gelis\Desktop\photo iphone\του νεκρου αδερφου\PHOTO\IMG_1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</p:spPr>
      </p:pic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algn="ctr">
              <a:buNone/>
            </a:pPr>
            <a:endParaRPr lang="el-GR" dirty="0" smtClean="0">
              <a:latin typeface="+mj-lt"/>
            </a:endParaRPr>
          </a:p>
          <a:p>
            <a:pPr algn="ctr">
              <a:buNone/>
            </a:pPr>
            <a:endParaRPr lang="el-GR" dirty="0" smtClean="0">
              <a:latin typeface="+mj-lt"/>
            </a:endParaRPr>
          </a:p>
          <a:p>
            <a:pPr algn="ctr">
              <a:buNone/>
            </a:pPr>
            <a:endParaRPr lang="el-GR" dirty="0">
              <a:latin typeface="+mj-lt"/>
            </a:endParaRPr>
          </a:p>
          <a:p>
            <a:pPr algn="ctr">
              <a:buNone/>
            </a:pPr>
            <a:endParaRPr lang="el-GR" dirty="0" smtClean="0">
              <a:latin typeface="+mj-lt"/>
            </a:endParaRPr>
          </a:p>
          <a:p>
            <a:pPr algn="ctr">
              <a:buNone/>
            </a:pPr>
            <a:r>
              <a:rPr lang="el-GR" sz="3400" dirty="0" smtClean="0">
                <a:latin typeface="+mj-lt"/>
              </a:rPr>
              <a:t>Μα εκείνοι αφήνουνε βουνά</a:t>
            </a:r>
          </a:p>
          <a:p>
            <a:pPr algn="ctr">
              <a:buNone/>
            </a:pPr>
            <a:r>
              <a:rPr lang="el-GR" sz="3400" dirty="0" smtClean="0">
                <a:latin typeface="+mj-lt"/>
              </a:rPr>
              <a:t> διαβαίνουνε ποτάμια</a:t>
            </a:r>
            <a:r>
              <a:rPr lang="el-GR" dirty="0" smtClean="0">
                <a:latin typeface="+mj-lt"/>
              </a:rPr>
              <a:t>. 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1557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83" y="71438"/>
            <a:ext cx="9096217" cy="5786454"/>
          </a:xfrm>
        </p:spPr>
      </p:pic>
      <p:sp>
        <p:nvSpPr>
          <p:cNvPr id="5" name="4 - Τίτλος"/>
          <p:cNvSpPr>
            <a:spLocks noGrp="1"/>
          </p:cNvSpPr>
          <p:nvPr>
            <p:ph type="title" idx="4294967295"/>
          </p:nvPr>
        </p:nvSpPr>
        <p:spPr>
          <a:xfrm>
            <a:off x="785813" y="5500703"/>
            <a:ext cx="7286649" cy="107156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                 </a:t>
            </a:r>
            <a:br>
              <a:rPr lang="el-GR" sz="2400" b="1" dirty="0" smtClean="0">
                <a:solidFill>
                  <a:schemeClr val="bg1"/>
                </a:solidFill>
              </a:rPr>
            </a:br>
            <a:r>
              <a:rPr lang="el-GR" sz="2700" b="1" dirty="0" smtClean="0">
                <a:solidFill>
                  <a:schemeClr val="bg1"/>
                </a:solidFill>
              </a:rPr>
              <a:t>Ένας τον άλλο ψάχνουνε</a:t>
            </a:r>
            <a:br>
              <a:rPr lang="el-GR" sz="2700" b="1" dirty="0" smtClean="0">
                <a:solidFill>
                  <a:schemeClr val="bg1"/>
                </a:solidFill>
              </a:rPr>
            </a:br>
            <a:r>
              <a:rPr lang="el-GR" sz="2700" b="1" dirty="0" smtClean="0">
                <a:solidFill>
                  <a:schemeClr val="bg1"/>
                </a:solidFill>
              </a:rPr>
              <a:t>για </a:t>
            </a:r>
            <a:r>
              <a:rPr lang="el-GR" sz="2700" b="1" dirty="0" err="1" smtClean="0">
                <a:solidFill>
                  <a:schemeClr val="bg1"/>
                </a:solidFill>
              </a:rPr>
              <a:t>ν΄αλληλοσφαγούνε</a:t>
            </a:r>
            <a:endParaRPr lang="el-GR" sz="2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gelis\Desktop\photo iphone\του νεκρου αδερφου\PHOTO\IMG_1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071538" y="585789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Και κει στο πιο ψηλό βουνό, στην πιο ψηλή ραχούλα</a:t>
            </a:r>
          </a:p>
          <a:p>
            <a:pPr algn="ctr"/>
            <a:r>
              <a:rPr lang="el-GR" sz="2400" dirty="0" smtClean="0">
                <a:latin typeface="+mj-lt"/>
              </a:rPr>
              <a:t>Σιμά κοντά πλαγιάζουνε κι όνειρο ίδιο βλέπουν</a:t>
            </a:r>
            <a:endParaRPr lang="el-GR" sz="2400" dirty="0">
              <a:latin typeface="+mj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135</Words>
  <Application>Microsoft Office PowerPoint</Application>
  <PresentationFormat>Προβολή στην οθόνη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MIKH ΘΕΟΔΩΡΑΚΗ «ΤΟΥ ΝΕΚΡΟΥ ΑΔΕΡΦΟΥ» ΒΑΣΙΛΗΣ ΛΕΚΚΑΣ  ΔΑΝΑΗ ΧΑΡΑΛΑΜΠΟΠΟΥΛΟΥ ΔΗΜΗΤΡΑ ΣΑΒΒΑ ΒΙΒΗ ΚΥΡΙΑΚΟΥ</vt:lpstr>
      <vt:lpstr>ΤΟ ΟΝΕΙΡΟ</vt:lpstr>
      <vt:lpstr>Ένας για την Ανατολή….</vt:lpstr>
      <vt:lpstr>…….. Κι ο άλλος για τη Δύση…</vt:lpstr>
      <vt:lpstr>Κι σύ στη μέση μοναχή  μιλάς, ρωτάς τον ήλιο.</vt:lpstr>
      <vt:lpstr>Αν δεις τον Παύλο φώναξε  και τον Ανδρέα πες μου  Μ΄ένα καημό τ΄ανάστησα,  μ΄ένα λυγμό τα εγέννα.</vt:lpstr>
      <vt:lpstr>Διαφάνεια 7</vt:lpstr>
      <vt:lpstr>                  Ένας τον άλλο ψάχνουνε για ν΄αλληλοσφαγούνε</vt:lpstr>
      <vt:lpstr>Διαφάνεια 9</vt:lpstr>
      <vt:lpstr>Στης μάνας τρέχουνε κι οι δυο  το νεκρικό κρεβάτι μαζί τα χέρια δίνουνε  της  κλείνουνε τα μάτια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Vagelis</dc:creator>
  <cp:lastModifiedBy>Vagelis</cp:lastModifiedBy>
  <cp:revision>21</cp:revision>
  <dcterms:created xsi:type="dcterms:W3CDTF">2016-02-19T13:10:11Z</dcterms:created>
  <dcterms:modified xsi:type="dcterms:W3CDTF">2016-02-19T14:45:23Z</dcterms:modified>
</cp:coreProperties>
</file>