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2" r:id="rId4"/>
    <p:sldId id="263" r:id="rId5"/>
    <p:sldId id="264" r:id="rId6"/>
    <p:sldId id="265" r:id="rId7"/>
    <p:sldId id="266" r:id="rId8"/>
    <p:sldId id="269" r:id="rId9"/>
    <p:sldId id="267" r:id="rId10"/>
    <p:sldId id="268" r:id="rId11"/>
    <p:sldId id="257" r:id="rId12"/>
    <p:sldId id="258" r:id="rId13"/>
    <p:sldId id="259" r:id="rId14"/>
    <p:sldId id="260" r:id="rId15"/>
    <p:sldId id="261" r:id="rId16"/>
    <p:sldId id="271" r:id="rId17"/>
    <p:sldId id="27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23/10/2016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23/10/2016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23/10/2016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23/10/2016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r>
              <a:rPr lang="el-GR" b="1" dirty="0">
                <a:latin typeface="Comic Sans MS" panose="030F0702030302020204" pitchFamily="66" charset="0"/>
              </a:rPr>
              <a:t>Θερμά και ψυχρά χρώματα</a:t>
            </a:r>
          </a:p>
        </p:txBody>
      </p:sp>
    </p:spTree>
    <p:extLst>
      <p:ext uri="{BB962C8B-B14F-4D97-AF65-F5344CB8AC3E}">
        <p14:creationId xmlns:p14="http://schemas.microsoft.com/office/powerpoint/2010/main" val="277833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3137784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7604" y="260648"/>
            <a:ext cx="7068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Comic Sans MS" panose="030F0702030302020204" pitchFamily="66" charset="0"/>
              </a:rPr>
              <a:t>Πίνακες με θερμά και ψυχρά χρώματα…</a:t>
            </a:r>
          </a:p>
        </p:txBody>
      </p:sp>
      <p:pic>
        <p:nvPicPr>
          <p:cNvPr id="1026" name="Picture 2" descr="https://encrypted-tbn0.gstatic.com/images?q=tbn:ANd9GcRiGgLBrQJHUVk5mqRI4_chXKayL3KPPh6nTXAUVIpkaGBosJN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28085"/>
            <a:ext cx="3528392" cy="492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109193"/>
            <a:ext cx="6172200" cy="467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omic Sans MS" panose="030F0702030302020204" pitchFamily="66" charset="0"/>
              </a:rPr>
              <a:t>Εργασίες μαθητών με θερμά και ψυχρά χρώματα…</a:t>
            </a:r>
          </a:p>
        </p:txBody>
      </p:sp>
    </p:spTree>
    <p:extLst>
      <p:ext uri="{BB962C8B-B14F-4D97-AF65-F5344CB8AC3E}">
        <p14:creationId xmlns:p14="http://schemas.microsoft.com/office/powerpoint/2010/main" val="10240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6172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071562"/>
            <a:ext cx="61722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157287"/>
            <a:ext cx="61722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3597864" cy="479715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92948"/>
            <a:ext cx="3600400" cy="48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4578"/>
            <a:ext cx="3688060" cy="490699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19"/>
            <a:ext cx="3672408" cy="49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64139"/>
            <a:ext cx="3600400" cy="480672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64139"/>
            <a:ext cx="3643294" cy="48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4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2727" r="9299" b="13519"/>
          <a:stretch/>
        </p:blipFill>
        <p:spPr>
          <a:xfrm>
            <a:off x="2219284" y="1191491"/>
            <a:ext cx="4530438" cy="4142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127" y="1169399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Comic Sans MS" panose="030F0702030302020204" pitchFamily="66" charset="0"/>
              </a:rPr>
              <a:t>ΘΕΡΜΑ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5024861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Comic Sans MS" panose="030F0702030302020204" pitchFamily="66" charset="0"/>
              </a:rPr>
              <a:t>ΨΥΧΡΑ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5247" y="337360"/>
            <a:ext cx="5603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Comic Sans MS" panose="030F0702030302020204" pitchFamily="66" charset="0"/>
              </a:rPr>
              <a:t>Τα χρώματα είναι :</a:t>
            </a:r>
          </a:p>
        </p:txBody>
      </p:sp>
    </p:spTree>
    <p:extLst>
      <p:ext uri="{BB962C8B-B14F-4D97-AF65-F5344CB8AC3E}">
        <p14:creationId xmlns:p14="http://schemas.microsoft.com/office/powerpoint/2010/main" val="4938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83868"/>
            <a:ext cx="5832648" cy="583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3708" y="26064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latin typeface="Comic Sans MS" panose="030F0702030302020204" pitchFamily="66" charset="0"/>
              </a:rPr>
              <a:t>Πίνακες με θερμά χρώματα…</a:t>
            </a:r>
          </a:p>
        </p:txBody>
      </p:sp>
    </p:spTree>
    <p:extLst>
      <p:ext uri="{BB962C8B-B14F-4D97-AF65-F5344CB8AC3E}">
        <p14:creationId xmlns:p14="http://schemas.microsoft.com/office/powerpoint/2010/main" val="36837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6142062" cy="599289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506" y="34212"/>
            <a:ext cx="545639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840760" cy="510919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751" y="80742"/>
            <a:ext cx="535648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1" y="597511"/>
            <a:ext cx="7790561" cy="572835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091796" y="71046"/>
            <a:ext cx="5094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Πίνακες με ψυχρά χρώματα…</a:t>
            </a:r>
          </a:p>
        </p:txBody>
      </p:sp>
    </p:spTree>
    <p:extLst>
      <p:ext uri="{BB962C8B-B14F-4D97-AF65-F5344CB8AC3E}">
        <p14:creationId xmlns:p14="http://schemas.microsoft.com/office/powerpoint/2010/main" val="22231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5" y="763069"/>
            <a:ext cx="7544910" cy="5328592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091796" y="71046"/>
            <a:ext cx="5094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Πίνακες με ψυχρά χρώματα…</a:t>
            </a:r>
          </a:p>
        </p:txBody>
      </p:sp>
    </p:spTree>
    <p:extLst>
      <p:ext uri="{BB962C8B-B14F-4D97-AF65-F5344CB8AC3E}">
        <p14:creationId xmlns:p14="http://schemas.microsoft.com/office/powerpoint/2010/main" val="217492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6416282" cy="575352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378" y="42946"/>
            <a:ext cx="523082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9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420490" cy="52336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7604" y="260648"/>
            <a:ext cx="7068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Comic Sans MS" panose="030F0702030302020204" pitchFamily="66" charset="0"/>
              </a:rPr>
              <a:t>Πίνακες με θερμά και ψυχρά χρώματα…</a:t>
            </a:r>
          </a:p>
        </p:txBody>
      </p:sp>
    </p:spTree>
    <p:extLst>
      <p:ext uri="{BB962C8B-B14F-4D97-AF65-F5344CB8AC3E}">
        <p14:creationId xmlns:p14="http://schemas.microsoft.com/office/powerpoint/2010/main" val="36258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Πνοή">
  <a:themeElements>
    <a:clrScheme name="Πνοή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Πνοή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νοή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</TotalTime>
  <Words>47</Words>
  <Application>Microsoft Office PowerPoint</Application>
  <PresentationFormat>Προβολή στην οθόνη (4:3)</PresentationFormat>
  <Paragraphs>10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Comic Sans MS</vt:lpstr>
      <vt:lpstr>Georgia</vt:lpstr>
      <vt:lpstr>Trebuchet MS</vt:lpstr>
      <vt:lpstr>Πνοή</vt:lpstr>
      <vt:lpstr>Θερμά και ψυχρά χρώματα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Θερμά και ψυχρά χρώματα</dc:title>
  <dc:creator>K</dc:creator>
  <cp:lastModifiedBy>Kwnctantinia</cp:lastModifiedBy>
  <cp:revision>11</cp:revision>
  <dcterms:created xsi:type="dcterms:W3CDTF">2016-01-21T20:07:31Z</dcterms:created>
  <dcterms:modified xsi:type="dcterms:W3CDTF">2016-10-23T19:16:11Z</dcterms:modified>
</cp:coreProperties>
</file>