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2" r:id="rId1"/>
  </p:sldMasterIdLst>
  <p:sldIdLst>
    <p:sldId id="256" r:id="rId2"/>
    <p:sldId id="257" r:id="rId3"/>
    <p:sldId id="263" r:id="rId4"/>
    <p:sldId id="264" r:id="rId5"/>
    <p:sldId id="259" r:id="rId6"/>
    <p:sldId id="258" r:id="rId7"/>
    <p:sldId id="260" r:id="rId8"/>
    <p:sldId id="266" r:id="rId9"/>
    <p:sldId id="262" r:id="rId10"/>
    <p:sldId id="267" r:id="rId11"/>
    <p:sldId id="261" r:id="rId12"/>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8A0B43-B843-1449-8CE0-7DD41FFB50AE}" v="2" dt="2024-03-10T14:11:05.3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679"/>
  </p:normalViewPr>
  <p:slideViewPr>
    <p:cSldViewPr snapToGrid="0">
      <p:cViewPr varScale="1">
        <p:scale>
          <a:sx n="104" d="100"/>
          <a:sy n="104" d="100"/>
        </p:scale>
        <p:origin x="65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48002-315D-49B1-B10F-137139C4BF9E}"/>
              </a:ext>
            </a:extLst>
          </p:cNvPr>
          <p:cNvSpPr>
            <a:spLocks noGrp="1"/>
          </p:cNvSpPr>
          <p:nvPr>
            <p:ph type="ctrTitle"/>
          </p:nvPr>
        </p:nvSpPr>
        <p:spPr>
          <a:xfrm>
            <a:off x="854896" y="1122363"/>
            <a:ext cx="7276733" cy="3381398"/>
          </a:xfrm>
        </p:spPr>
        <p:txBody>
          <a:bodyPr anchor="b">
            <a:normAutofit/>
          </a:bodyPr>
          <a:lstStyle>
            <a:lvl1pPr algn="l">
              <a:defRPr sz="4800" cap="none" spc="0" baseline="0"/>
            </a:lvl1pPr>
          </a:lstStyle>
          <a:p>
            <a:r>
              <a:rPr lang="en-US" dirty="0"/>
              <a:t>Click to edit Master title style</a:t>
            </a:r>
          </a:p>
        </p:txBody>
      </p:sp>
      <p:sp>
        <p:nvSpPr>
          <p:cNvPr id="3" name="Subtitle 2">
            <a:extLst>
              <a:ext uri="{FF2B5EF4-FFF2-40B4-BE49-F238E27FC236}">
                <a16:creationId xmlns:a16="http://schemas.microsoft.com/office/drawing/2014/main" id="{804535E0-4D9C-4DCA-8569-64503C5DC1D4}"/>
              </a:ext>
            </a:extLst>
          </p:cNvPr>
          <p:cNvSpPr>
            <a:spLocks noGrp="1"/>
          </p:cNvSpPr>
          <p:nvPr>
            <p:ph type="subTitle" idx="1"/>
          </p:nvPr>
        </p:nvSpPr>
        <p:spPr>
          <a:xfrm>
            <a:off x="854894" y="4612942"/>
            <a:ext cx="7276733" cy="1181683"/>
          </a:xfrm>
        </p:spPr>
        <p:txBody>
          <a:bodyPr>
            <a:normAutofit/>
          </a:bodyPr>
          <a:lstStyle>
            <a:lvl1pPr marL="0" indent="0" algn="l">
              <a:buNone/>
              <a:defRPr sz="18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283B68-70CF-4A98-948C-6EA4BD68D2BC}"/>
              </a:ext>
            </a:extLst>
          </p:cNvPr>
          <p:cNvSpPr>
            <a:spLocks noGrp="1"/>
          </p:cNvSpPr>
          <p:nvPr>
            <p:ph type="dt" sz="half" idx="10"/>
          </p:nvPr>
        </p:nvSpPr>
        <p:spPr/>
        <p:txBody>
          <a:bodyPr/>
          <a:lstStyle/>
          <a:p>
            <a:fld id="{326951E3-958F-4611-B170-D081BA0250F9}" type="datetimeFigureOut">
              <a:rPr lang="en-US" smtClean="0"/>
              <a:t>3/10/24</a:t>
            </a:fld>
            <a:endParaRPr lang="en-US"/>
          </a:p>
        </p:txBody>
      </p:sp>
      <p:sp>
        <p:nvSpPr>
          <p:cNvPr id="5" name="Footer Placeholder 4">
            <a:extLst>
              <a:ext uri="{FF2B5EF4-FFF2-40B4-BE49-F238E27FC236}">
                <a16:creationId xmlns:a16="http://schemas.microsoft.com/office/drawing/2014/main" id="{B3EC2EF9-7F83-4AD3-B3F6-B9D4618D6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B751B-3464-41CD-B728-A72BB191E29F}"/>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4004614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B5731-248B-49C2-93DE-8A3260C9FB3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46D4D5C5-3D5A-4F3D-8A08-7053DACF1F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9E5372-3FC6-4227-B2DD-6CB24E65178F}"/>
              </a:ext>
            </a:extLst>
          </p:cNvPr>
          <p:cNvSpPr>
            <a:spLocks noGrp="1"/>
          </p:cNvSpPr>
          <p:nvPr>
            <p:ph type="dt" sz="half" idx="10"/>
          </p:nvPr>
        </p:nvSpPr>
        <p:spPr/>
        <p:txBody>
          <a:bodyPr/>
          <a:lstStyle/>
          <a:p>
            <a:fld id="{326951E3-958F-4611-B170-D081BA0250F9}" type="datetimeFigureOut">
              <a:rPr lang="en-US" smtClean="0"/>
              <a:t>3/10/24</a:t>
            </a:fld>
            <a:endParaRPr lang="en-US"/>
          </a:p>
        </p:txBody>
      </p:sp>
      <p:sp>
        <p:nvSpPr>
          <p:cNvPr id="5" name="Footer Placeholder 4">
            <a:extLst>
              <a:ext uri="{FF2B5EF4-FFF2-40B4-BE49-F238E27FC236}">
                <a16:creationId xmlns:a16="http://schemas.microsoft.com/office/drawing/2014/main" id="{B7C1B1B1-B637-4E46-B64C-F082B54C20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567AD-4B78-41F6-B814-726D4BD4CE50}"/>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493436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674D5E-67E6-4C23-B80A-0C66B53315EB}"/>
              </a:ext>
            </a:extLst>
          </p:cNvPr>
          <p:cNvSpPr>
            <a:spLocks noGrp="1"/>
          </p:cNvSpPr>
          <p:nvPr>
            <p:ph type="title" orient="vert"/>
          </p:nvPr>
        </p:nvSpPr>
        <p:spPr>
          <a:xfrm>
            <a:off x="8724900" y="876299"/>
            <a:ext cx="2628900" cy="5181601"/>
          </a:xfrm>
        </p:spPr>
        <p:txBody>
          <a:bodyPr vert="eaVert" anchor="b"/>
          <a:lstStyle/>
          <a:p>
            <a:r>
              <a:rPr lang="en-US" dirty="0"/>
              <a:t>Click to edit Master title style</a:t>
            </a:r>
          </a:p>
        </p:txBody>
      </p:sp>
      <p:sp>
        <p:nvSpPr>
          <p:cNvPr id="3" name="Vertical Text Placeholder 2">
            <a:extLst>
              <a:ext uri="{FF2B5EF4-FFF2-40B4-BE49-F238E27FC236}">
                <a16:creationId xmlns:a16="http://schemas.microsoft.com/office/drawing/2014/main" id="{42FEFF2A-08E8-447D-85C7-7D5A9C422C9D}"/>
              </a:ext>
            </a:extLst>
          </p:cNvPr>
          <p:cNvSpPr>
            <a:spLocks noGrp="1"/>
          </p:cNvSpPr>
          <p:nvPr>
            <p:ph type="body" orient="vert" idx="1"/>
          </p:nvPr>
        </p:nvSpPr>
        <p:spPr>
          <a:xfrm>
            <a:off x="838200" y="876299"/>
            <a:ext cx="7734300" cy="51816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D40030D-E580-4B0C-B5A8-2C8A094D9D8A}"/>
              </a:ext>
            </a:extLst>
          </p:cNvPr>
          <p:cNvSpPr>
            <a:spLocks noGrp="1"/>
          </p:cNvSpPr>
          <p:nvPr>
            <p:ph type="dt" sz="half" idx="10"/>
          </p:nvPr>
        </p:nvSpPr>
        <p:spPr/>
        <p:txBody>
          <a:bodyPr/>
          <a:lstStyle/>
          <a:p>
            <a:fld id="{326951E3-958F-4611-B170-D081BA0250F9}" type="datetimeFigureOut">
              <a:rPr lang="en-US" smtClean="0"/>
              <a:t>3/10/24</a:t>
            </a:fld>
            <a:endParaRPr lang="en-US"/>
          </a:p>
        </p:txBody>
      </p:sp>
      <p:sp>
        <p:nvSpPr>
          <p:cNvPr id="5" name="Footer Placeholder 4">
            <a:extLst>
              <a:ext uri="{FF2B5EF4-FFF2-40B4-BE49-F238E27FC236}">
                <a16:creationId xmlns:a16="http://schemas.microsoft.com/office/drawing/2014/main" id="{4F2DCAEB-1B6E-492E-918E-47179AF48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E4A38-A745-436E-9E33-63B9F81C091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142259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BFD42-94A9-4345-AF38-7D562B5021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64C458-A63B-4032-B4EC-732DAC188C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A855B5-7F2F-408B-800D-92CB34B99234}"/>
              </a:ext>
            </a:extLst>
          </p:cNvPr>
          <p:cNvSpPr>
            <a:spLocks noGrp="1"/>
          </p:cNvSpPr>
          <p:nvPr>
            <p:ph type="dt" sz="half" idx="10"/>
          </p:nvPr>
        </p:nvSpPr>
        <p:spPr/>
        <p:txBody>
          <a:bodyPr/>
          <a:lstStyle/>
          <a:p>
            <a:fld id="{326951E3-958F-4611-B170-D081BA0250F9}" type="datetimeFigureOut">
              <a:rPr lang="en-US" smtClean="0"/>
              <a:t>3/10/24</a:t>
            </a:fld>
            <a:endParaRPr lang="en-US"/>
          </a:p>
        </p:txBody>
      </p:sp>
      <p:sp>
        <p:nvSpPr>
          <p:cNvPr id="5" name="Footer Placeholder 4">
            <a:extLst>
              <a:ext uri="{FF2B5EF4-FFF2-40B4-BE49-F238E27FC236}">
                <a16:creationId xmlns:a16="http://schemas.microsoft.com/office/drawing/2014/main" id="{5C203412-EA6B-43CA-8B3A-F502587CB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6E9EE-F895-4ECE-B4B2-586D65ED8432}"/>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416320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193F-AFAD-4A9A-B0EF-530DFB19D8DD}"/>
              </a:ext>
            </a:extLst>
          </p:cNvPr>
          <p:cNvSpPr>
            <a:spLocks noGrp="1"/>
          </p:cNvSpPr>
          <p:nvPr>
            <p:ph type="title"/>
          </p:nvPr>
        </p:nvSpPr>
        <p:spPr>
          <a:xfrm>
            <a:off x="831849" y="876299"/>
            <a:ext cx="7876722" cy="3713165"/>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EFD1BBE4-9FC1-4F89-B120-1C49D816FDB9}"/>
              </a:ext>
            </a:extLst>
          </p:cNvPr>
          <p:cNvSpPr>
            <a:spLocks noGrp="1"/>
          </p:cNvSpPr>
          <p:nvPr>
            <p:ph type="body" idx="1"/>
          </p:nvPr>
        </p:nvSpPr>
        <p:spPr>
          <a:xfrm>
            <a:off x="831850" y="4746170"/>
            <a:ext cx="6781301" cy="1048455"/>
          </a:xfrm>
        </p:spPr>
        <p:txBody>
          <a:bodyPr>
            <a:normAutofit/>
          </a:bodyPr>
          <a:lstStyle>
            <a:lvl1pPr marL="0" indent="0">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3530A6B-E3FD-4920-8128-C263CA1D65D1}"/>
              </a:ext>
            </a:extLst>
          </p:cNvPr>
          <p:cNvSpPr>
            <a:spLocks noGrp="1"/>
          </p:cNvSpPr>
          <p:nvPr>
            <p:ph type="dt" sz="half" idx="10"/>
          </p:nvPr>
        </p:nvSpPr>
        <p:spPr/>
        <p:txBody>
          <a:bodyPr/>
          <a:lstStyle/>
          <a:p>
            <a:fld id="{326951E3-958F-4611-B170-D081BA0250F9}" type="datetimeFigureOut">
              <a:rPr lang="en-US" smtClean="0"/>
              <a:t>3/10/24</a:t>
            </a:fld>
            <a:endParaRPr lang="en-US"/>
          </a:p>
        </p:txBody>
      </p:sp>
      <p:sp>
        <p:nvSpPr>
          <p:cNvPr id="5" name="Footer Placeholder 4">
            <a:extLst>
              <a:ext uri="{FF2B5EF4-FFF2-40B4-BE49-F238E27FC236}">
                <a16:creationId xmlns:a16="http://schemas.microsoft.com/office/drawing/2014/main" id="{8C166B85-0649-47DB-AD69-458D8F600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25931-A293-42E9-BDF5-B2AE121D73AD}"/>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427953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5262B-ECD6-47BB-A6F1-92A6033E93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8B8779-51E9-44D1-9F7B-28F3C6D3C44D}"/>
              </a:ext>
            </a:extLst>
          </p:cNvPr>
          <p:cNvSpPr>
            <a:spLocks noGrp="1"/>
          </p:cNvSpPr>
          <p:nvPr>
            <p:ph sz="half" idx="1"/>
          </p:nvPr>
        </p:nvSpPr>
        <p:spPr>
          <a:xfrm>
            <a:off x="848474" y="2080517"/>
            <a:ext cx="4970124" cy="39773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E8BFB-5295-4C5E-9CB1-E276E9D0E51F}"/>
              </a:ext>
            </a:extLst>
          </p:cNvPr>
          <p:cNvSpPr>
            <a:spLocks noGrp="1"/>
          </p:cNvSpPr>
          <p:nvPr>
            <p:ph sz="half" idx="2"/>
          </p:nvPr>
        </p:nvSpPr>
        <p:spPr>
          <a:xfrm>
            <a:off x="6310899" y="2080517"/>
            <a:ext cx="4970124" cy="39773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5E22BF-1819-4301-B699-EF5A2F4D9BC4}"/>
              </a:ext>
            </a:extLst>
          </p:cNvPr>
          <p:cNvSpPr>
            <a:spLocks noGrp="1"/>
          </p:cNvSpPr>
          <p:nvPr>
            <p:ph type="dt" sz="half" idx="10"/>
          </p:nvPr>
        </p:nvSpPr>
        <p:spPr/>
        <p:txBody>
          <a:bodyPr/>
          <a:lstStyle/>
          <a:p>
            <a:fld id="{326951E3-958F-4611-B170-D081BA0250F9}" type="datetimeFigureOut">
              <a:rPr lang="en-US" smtClean="0"/>
              <a:t>3/10/24</a:t>
            </a:fld>
            <a:endParaRPr lang="en-US"/>
          </a:p>
        </p:txBody>
      </p:sp>
      <p:sp>
        <p:nvSpPr>
          <p:cNvPr id="6" name="Footer Placeholder 5">
            <a:extLst>
              <a:ext uri="{FF2B5EF4-FFF2-40B4-BE49-F238E27FC236}">
                <a16:creationId xmlns:a16="http://schemas.microsoft.com/office/drawing/2014/main" id="{3600A2DF-39DE-49C3-A213-3E8423C7A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55D3A8-238B-4A68-A9F9-672D2F06070B}"/>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715934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7D468-D010-4225-B024-DCEF543BCEB9}"/>
              </a:ext>
            </a:extLst>
          </p:cNvPr>
          <p:cNvSpPr>
            <a:spLocks noGrp="1"/>
          </p:cNvSpPr>
          <p:nvPr>
            <p:ph type="title"/>
          </p:nvPr>
        </p:nvSpPr>
        <p:spPr>
          <a:xfrm>
            <a:off x="839788" y="571955"/>
            <a:ext cx="10441236" cy="1398359"/>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73D60A0-FCAB-425A-9ECD-94CDE4F472C6}"/>
              </a:ext>
            </a:extLst>
          </p:cNvPr>
          <p:cNvSpPr>
            <a:spLocks noGrp="1"/>
          </p:cNvSpPr>
          <p:nvPr>
            <p:ph type="body" idx="1"/>
          </p:nvPr>
        </p:nvSpPr>
        <p:spPr>
          <a:xfrm>
            <a:off x="844926" y="1983242"/>
            <a:ext cx="5007110"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16F986B-07CB-4FB0-9419-2AAB318B8A10}"/>
              </a:ext>
            </a:extLst>
          </p:cNvPr>
          <p:cNvSpPr>
            <a:spLocks noGrp="1"/>
          </p:cNvSpPr>
          <p:nvPr>
            <p:ph sz="half" idx="2"/>
          </p:nvPr>
        </p:nvSpPr>
        <p:spPr>
          <a:xfrm>
            <a:off x="850063" y="2813959"/>
            <a:ext cx="5007110" cy="32439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DA9D784-7968-4E8B-B704-E42EE8F1872F}"/>
              </a:ext>
            </a:extLst>
          </p:cNvPr>
          <p:cNvSpPr>
            <a:spLocks noGrp="1"/>
          </p:cNvSpPr>
          <p:nvPr>
            <p:ph type="body" sz="quarter" idx="3"/>
          </p:nvPr>
        </p:nvSpPr>
        <p:spPr>
          <a:xfrm>
            <a:off x="6249255" y="1983242"/>
            <a:ext cx="5031769"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45754F-08D1-4593-988F-95F0ED1A017D}"/>
              </a:ext>
            </a:extLst>
          </p:cNvPr>
          <p:cNvSpPr>
            <a:spLocks noGrp="1"/>
          </p:cNvSpPr>
          <p:nvPr>
            <p:ph sz="quarter" idx="4"/>
          </p:nvPr>
        </p:nvSpPr>
        <p:spPr>
          <a:xfrm>
            <a:off x="6249255" y="2813959"/>
            <a:ext cx="5031769" cy="32439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FED2E61-83B4-4C8F-BBFE-D95920342A1B}"/>
              </a:ext>
            </a:extLst>
          </p:cNvPr>
          <p:cNvSpPr>
            <a:spLocks noGrp="1"/>
          </p:cNvSpPr>
          <p:nvPr>
            <p:ph type="dt" sz="half" idx="10"/>
          </p:nvPr>
        </p:nvSpPr>
        <p:spPr/>
        <p:txBody>
          <a:bodyPr/>
          <a:lstStyle/>
          <a:p>
            <a:fld id="{326951E3-958F-4611-B170-D081BA0250F9}" type="datetimeFigureOut">
              <a:rPr lang="en-US" smtClean="0"/>
              <a:t>3/10/24</a:t>
            </a:fld>
            <a:endParaRPr lang="en-US"/>
          </a:p>
        </p:txBody>
      </p:sp>
      <p:sp>
        <p:nvSpPr>
          <p:cNvPr id="8" name="Footer Placeholder 7">
            <a:extLst>
              <a:ext uri="{FF2B5EF4-FFF2-40B4-BE49-F238E27FC236}">
                <a16:creationId xmlns:a16="http://schemas.microsoft.com/office/drawing/2014/main" id="{5E80C136-A664-4013-8073-B0C6BDEF8C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AE9547-8EE7-461B-9E99-484B11E918A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650629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2E667-0EFA-4EE6-8E4D-20805309A8A4}"/>
              </a:ext>
            </a:extLst>
          </p:cNvPr>
          <p:cNvSpPr>
            <a:spLocks noGrp="1"/>
          </p:cNvSpPr>
          <p:nvPr>
            <p:ph type="title"/>
          </p:nvPr>
        </p:nvSpPr>
        <p:spPr>
          <a:xfrm>
            <a:off x="849759" y="895440"/>
            <a:ext cx="10138451" cy="1832349"/>
          </a:xfrm>
        </p:spPr>
        <p:txBody>
          <a:bodyPr anchor="t">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27EE4825-BB8C-4567-B407-B4452409D7D8}"/>
              </a:ext>
            </a:extLst>
          </p:cNvPr>
          <p:cNvSpPr>
            <a:spLocks noGrp="1"/>
          </p:cNvSpPr>
          <p:nvPr>
            <p:ph type="dt" sz="half" idx="10"/>
          </p:nvPr>
        </p:nvSpPr>
        <p:spPr/>
        <p:txBody>
          <a:bodyPr/>
          <a:lstStyle/>
          <a:p>
            <a:fld id="{326951E3-958F-4611-B170-D081BA0250F9}" type="datetimeFigureOut">
              <a:rPr lang="en-US" smtClean="0"/>
              <a:t>3/10/24</a:t>
            </a:fld>
            <a:endParaRPr lang="en-US"/>
          </a:p>
        </p:txBody>
      </p:sp>
      <p:sp>
        <p:nvSpPr>
          <p:cNvPr id="4" name="Footer Placeholder 3">
            <a:extLst>
              <a:ext uri="{FF2B5EF4-FFF2-40B4-BE49-F238E27FC236}">
                <a16:creationId xmlns:a16="http://schemas.microsoft.com/office/drawing/2014/main" id="{70838892-25DB-4A4E-9D43-6058C45C53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C3DDDA-48EF-4B42-9980-4762AF5094E2}"/>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823303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EFA7D9-6801-4DD0-8D7D-505212F466BD}"/>
              </a:ext>
            </a:extLst>
          </p:cNvPr>
          <p:cNvSpPr>
            <a:spLocks noGrp="1"/>
          </p:cNvSpPr>
          <p:nvPr>
            <p:ph type="dt" sz="half" idx="10"/>
          </p:nvPr>
        </p:nvSpPr>
        <p:spPr/>
        <p:txBody>
          <a:bodyPr/>
          <a:lstStyle/>
          <a:p>
            <a:fld id="{326951E3-958F-4611-B170-D081BA0250F9}" type="datetimeFigureOut">
              <a:rPr lang="en-US" smtClean="0"/>
              <a:t>3/10/24</a:t>
            </a:fld>
            <a:endParaRPr lang="en-US"/>
          </a:p>
        </p:txBody>
      </p:sp>
      <p:sp>
        <p:nvSpPr>
          <p:cNvPr id="3" name="Footer Placeholder 2">
            <a:extLst>
              <a:ext uri="{FF2B5EF4-FFF2-40B4-BE49-F238E27FC236}">
                <a16:creationId xmlns:a16="http://schemas.microsoft.com/office/drawing/2014/main" id="{9E6FA3EA-1519-4178-AC3A-231A5BAA79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423DBE-6FD6-4D60-8336-7843B4BD30B0}"/>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072227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2D9AE-CA1A-4751-9B33-0AC09CE629C8}"/>
              </a:ext>
            </a:extLst>
          </p:cNvPr>
          <p:cNvSpPr>
            <a:spLocks noGrp="1"/>
          </p:cNvSpPr>
          <p:nvPr>
            <p:ph type="title"/>
          </p:nvPr>
        </p:nvSpPr>
        <p:spPr>
          <a:xfrm>
            <a:off x="839789" y="996948"/>
            <a:ext cx="3046410" cy="1479551"/>
          </a:xfrm>
        </p:spPr>
        <p:txBody>
          <a:bodyPr anchor="t">
            <a:normAutofit/>
          </a:bodyPr>
          <a:lstStyle>
            <a:lvl1pPr>
              <a:lnSpc>
                <a:spcPct val="110000"/>
              </a:lnSpc>
              <a:defRPr sz="2400" cap="all" spc="4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E4DF9941-76E5-42B5-8464-C1A7010D94F0}"/>
              </a:ext>
            </a:extLst>
          </p:cNvPr>
          <p:cNvSpPr>
            <a:spLocks noGrp="1"/>
          </p:cNvSpPr>
          <p:nvPr>
            <p:ph idx="1"/>
          </p:nvPr>
        </p:nvSpPr>
        <p:spPr>
          <a:xfrm>
            <a:off x="5260796" y="876300"/>
            <a:ext cx="5758235" cy="5181599"/>
          </a:xfrm>
        </p:spPr>
        <p:txBody>
          <a:bodyPr>
            <a:normAutofit/>
          </a:bodyPr>
          <a:lstStyle>
            <a:lvl1pPr>
              <a:defRPr sz="3600"/>
            </a:lvl1pPr>
            <a:lvl2pPr>
              <a:defRPr sz="3200"/>
            </a:lvl2pPr>
            <a:lvl3pPr>
              <a:defRPr sz="2800"/>
            </a:lvl3pPr>
            <a:lvl4pPr>
              <a:defRPr sz="2400"/>
            </a:lvl4pPr>
            <a:lvl5pPr>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84785D8-F112-415F-9AB4-5F2AC060D127}"/>
              </a:ext>
            </a:extLst>
          </p:cNvPr>
          <p:cNvSpPr>
            <a:spLocks noGrp="1"/>
          </p:cNvSpPr>
          <p:nvPr>
            <p:ph type="body" sz="half" idx="2"/>
          </p:nvPr>
        </p:nvSpPr>
        <p:spPr>
          <a:xfrm>
            <a:off x="839789" y="2666144"/>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670A0B3-4E9C-4FAC-B1D1-2673F7B5A10F}"/>
              </a:ext>
            </a:extLst>
          </p:cNvPr>
          <p:cNvSpPr>
            <a:spLocks noGrp="1"/>
          </p:cNvSpPr>
          <p:nvPr>
            <p:ph type="dt" sz="half" idx="10"/>
          </p:nvPr>
        </p:nvSpPr>
        <p:spPr/>
        <p:txBody>
          <a:bodyPr/>
          <a:lstStyle/>
          <a:p>
            <a:fld id="{326951E3-958F-4611-B170-D081BA0250F9}" type="datetimeFigureOut">
              <a:rPr lang="en-US" smtClean="0"/>
              <a:t>3/10/24</a:t>
            </a:fld>
            <a:endParaRPr lang="en-US"/>
          </a:p>
        </p:txBody>
      </p:sp>
      <p:sp>
        <p:nvSpPr>
          <p:cNvPr id="6" name="Footer Placeholder 5">
            <a:extLst>
              <a:ext uri="{FF2B5EF4-FFF2-40B4-BE49-F238E27FC236}">
                <a16:creationId xmlns:a16="http://schemas.microsoft.com/office/drawing/2014/main" id="{E1AA370A-33F5-48A6-962A-47C0F15D4C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8AD606-A37D-4697-AA7A-EAE4F101A707}"/>
              </a:ext>
            </a:extLst>
          </p:cNvPr>
          <p:cNvSpPr>
            <a:spLocks noGrp="1"/>
          </p:cNvSpPr>
          <p:nvPr>
            <p:ph type="sldNum" sz="quarter" idx="12"/>
          </p:nvPr>
        </p:nvSpPr>
        <p:spPr/>
        <p:txBody>
          <a:bodyPr/>
          <a:lstStyle/>
          <a:p>
            <a:fld id="{57871EFB-7B9E-4E86-A89E-697E8EBB06F2}" type="slidenum">
              <a:rPr lang="en-US" smtClean="0"/>
              <a:t>‹#›</a:t>
            </a:fld>
            <a:endParaRPr lang="en-US"/>
          </a:p>
        </p:txBody>
      </p:sp>
      <p:cxnSp>
        <p:nvCxnSpPr>
          <p:cNvPr id="9" name="Straight Connector 8">
            <a:extLst>
              <a:ext uri="{FF2B5EF4-FFF2-40B4-BE49-F238E27FC236}">
                <a16:creationId xmlns:a16="http://schemas.microsoft.com/office/drawing/2014/main" id="{644E0B5E-1030-4A34-AB09-05ACB45CE993}"/>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1294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21D4C-0A93-40A6-9645-5EF7DE6C5977}"/>
              </a:ext>
            </a:extLst>
          </p:cNvPr>
          <p:cNvSpPr>
            <a:spLocks noGrp="1"/>
          </p:cNvSpPr>
          <p:nvPr>
            <p:ph type="title"/>
          </p:nvPr>
        </p:nvSpPr>
        <p:spPr>
          <a:xfrm>
            <a:off x="839789" y="989314"/>
            <a:ext cx="3046409" cy="1487185"/>
          </a:xfrm>
        </p:spPr>
        <p:txBody>
          <a:bodyPr anchor="t">
            <a:normAutofit/>
          </a:bodyPr>
          <a:lstStyle>
            <a:lvl1pPr>
              <a:lnSpc>
                <a:spcPct val="110000"/>
              </a:lnSpc>
              <a:defRPr sz="2400" cap="all" spc="300" baseline="0"/>
            </a:lvl1pPr>
          </a:lstStyle>
          <a:p>
            <a:r>
              <a:rPr lang="en-US" dirty="0"/>
              <a:t>Click to edit Master title style</a:t>
            </a:r>
          </a:p>
        </p:txBody>
      </p:sp>
      <p:sp>
        <p:nvSpPr>
          <p:cNvPr id="3" name="Picture Placeholder 2">
            <a:extLst>
              <a:ext uri="{FF2B5EF4-FFF2-40B4-BE49-F238E27FC236}">
                <a16:creationId xmlns:a16="http://schemas.microsoft.com/office/drawing/2014/main" id="{222F9455-852F-4604-87D4-801E8D5DB502}"/>
              </a:ext>
            </a:extLst>
          </p:cNvPr>
          <p:cNvSpPr>
            <a:spLocks noGrp="1"/>
          </p:cNvSpPr>
          <p:nvPr>
            <p:ph type="pic" idx="1"/>
          </p:nvPr>
        </p:nvSpPr>
        <p:spPr>
          <a:xfrm>
            <a:off x="5334004" y="876300"/>
            <a:ext cx="5943596"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8842061-B161-4973-9EE4-76D0B73FC18C}"/>
              </a:ext>
            </a:extLst>
          </p:cNvPr>
          <p:cNvSpPr>
            <a:spLocks noGrp="1"/>
          </p:cNvSpPr>
          <p:nvPr>
            <p:ph type="body" sz="half" idx="2"/>
          </p:nvPr>
        </p:nvSpPr>
        <p:spPr>
          <a:xfrm>
            <a:off x="839789" y="2666143"/>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5DDCE2E0-050A-4BC2-91DF-7A00811D28EB}"/>
              </a:ext>
            </a:extLst>
          </p:cNvPr>
          <p:cNvSpPr>
            <a:spLocks noGrp="1"/>
          </p:cNvSpPr>
          <p:nvPr>
            <p:ph type="dt" sz="half" idx="10"/>
          </p:nvPr>
        </p:nvSpPr>
        <p:spPr/>
        <p:txBody>
          <a:bodyPr/>
          <a:lstStyle/>
          <a:p>
            <a:fld id="{326951E3-958F-4611-B170-D081BA0250F9}" type="datetimeFigureOut">
              <a:rPr lang="en-US" smtClean="0"/>
              <a:t>3/10/24</a:t>
            </a:fld>
            <a:endParaRPr lang="en-US"/>
          </a:p>
        </p:txBody>
      </p:sp>
      <p:sp>
        <p:nvSpPr>
          <p:cNvPr id="6" name="Footer Placeholder 5">
            <a:extLst>
              <a:ext uri="{FF2B5EF4-FFF2-40B4-BE49-F238E27FC236}">
                <a16:creationId xmlns:a16="http://schemas.microsoft.com/office/drawing/2014/main" id="{260AB003-B443-4B96-9DD9-4284E7E1E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179DBA-16C0-4FFB-B367-B96169B4B005}"/>
              </a:ext>
            </a:extLst>
          </p:cNvPr>
          <p:cNvSpPr>
            <a:spLocks noGrp="1"/>
          </p:cNvSpPr>
          <p:nvPr>
            <p:ph type="sldNum" sz="quarter" idx="12"/>
          </p:nvPr>
        </p:nvSpPr>
        <p:spPr/>
        <p:txBody>
          <a:bodyPr/>
          <a:lstStyle/>
          <a:p>
            <a:fld id="{57871EFB-7B9E-4E86-A89E-697E8EBB06F2}" type="slidenum">
              <a:rPr lang="en-US" smtClean="0"/>
              <a:t>‹#›</a:t>
            </a:fld>
            <a:endParaRPr lang="en-US"/>
          </a:p>
        </p:txBody>
      </p:sp>
      <p:cxnSp>
        <p:nvCxnSpPr>
          <p:cNvPr id="13" name="Straight Connector 12">
            <a:extLst>
              <a:ext uri="{FF2B5EF4-FFF2-40B4-BE49-F238E27FC236}">
                <a16:creationId xmlns:a16="http://schemas.microsoft.com/office/drawing/2014/main" id="{C9F2BD78-1D6B-4742-9726-75646D91F4AC}"/>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9374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98CBCD-166B-4F97-A6DF-DAA3BF2B25A3}"/>
              </a:ext>
            </a:extLst>
          </p:cNvPr>
          <p:cNvSpPr>
            <a:spLocks noGrp="1"/>
          </p:cNvSpPr>
          <p:nvPr>
            <p:ph type="title"/>
          </p:nvPr>
        </p:nvSpPr>
        <p:spPr>
          <a:xfrm>
            <a:off x="849760" y="876302"/>
            <a:ext cx="10427840" cy="108605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0664D6D9-636D-450B-839A-22AE0CED2315}"/>
              </a:ext>
            </a:extLst>
          </p:cNvPr>
          <p:cNvSpPr>
            <a:spLocks noGrp="1"/>
          </p:cNvSpPr>
          <p:nvPr>
            <p:ph type="body" idx="1"/>
          </p:nvPr>
        </p:nvSpPr>
        <p:spPr>
          <a:xfrm>
            <a:off x="849758" y="2065984"/>
            <a:ext cx="10427841" cy="390329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FE6CAEC-1EE5-4B71-9646-5C378EEBEFE8}"/>
              </a:ext>
            </a:extLst>
          </p:cNvPr>
          <p:cNvSpPr>
            <a:spLocks noGrp="1"/>
          </p:cNvSpPr>
          <p:nvPr>
            <p:ph type="dt" sz="half" idx="2"/>
          </p:nvPr>
        </p:nvSpPr>
        <p:spPr>
          <a:xfrm>
            <a:off x="7382838" y="6356350"/>
            <a:ext cx="3361362" cy="365125"/>
          </a:xfrm>
          <a:prstGeom prst="rect">
            <a:avLst/>
          </a:prstGeom>
        </p:spPr>
        <p:txBody>
          <a:bodyPr vert="horz" lIns="91440" tIns="45720" rIns="91440" bIns="45720" rtlCol="0" anchor="ctr"/>
          <a:lstStyle>
            <a:lvl1pPr algn="r">
              <a:defRPr sz="900">
                <a:solidFill>
                  <a:schemeClr val="tx2"/>
                </a:solidFill>
              </a:defRPr>
            </a:lvl1pPr>
          </a:lstStyle>
          <a:p>
            <a:fld id="{326951E3-958F-4611-B170-D081BA0250F9}" type="datetimeFigureOut">
              <a:rPr lang="en-US" smtClean="0"/>
              <a:pPr/>
              <a:t>3/10/24</a:t>
            </a:fld>
            <a:endParaRPr lang="en-US" dirty="0"/>
          </a:p>
        </p:txBody>
      </p:sp>
      <p:sp>
        <p:nvSpPr>
          <p:cNvPr id="5" name="Footer Placeholder 4">
            <a:extLst>
              <a:ext uri="{FF2B5EF4-FFF2-40B4-BE49-F238E27FC236}">
                <a16:creationId xmlns:a16="http://schemas.microsoft.com/office/drawing/2014/main" id="{66570EF8-70B2-4AFC-8388-691A146AA75A}"/>
              </a:ext>
            </a:extLst>
          </p:cNvPr>
          <p:cNvSpPr>
            <a:spLocks noGrp="1"/>
          </p:cNvSpPr>
          <p:nvPr>
            <p:ph type="ftr" sz="quarter" idx="3"/>
          </p:nvPr>
        </p:nvSpPr>
        <p:spPr>
          <a:xfrm>
            <a:off x="858748" y="6356350"/>
            <a:ext cx="4114800" cy="365125"/>
          </a:xfrm>
          <a:prstGeom prst="rect">
            <a:avLst/>
          </a:prstGeom>
        </p:spPr>
        <p:txBody>
          <a:bodyPr vert="horz" lIns="91440" tIns="45720" rIns="91440" bIns="45720" rtlCol="0" anchor="ctr"/>
          <a:lstStyle>
            <a:lvl1pPr algn="l">
              <a:defRPr sz="900" cap="none" spc="0" baseline="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52F07DC7-D05C-4038-B51A-F00B7B9C996A}"/>
              </a:ext>
            </a:extLst>
          </p:cNvPr>
          <p:cNvSpPr>
            <a:spLocks noGrp="1"/>
          </p:cNvSpPr>
          <p:nvPr>
            <p:ph type="sldNum" sz="quarter" idx="4"/>
          </p:nvPr>
        </p:nvSpPr>
        <p:spPr>
          <a:xfrm>
            <a:off x="10820400" y="6356350"/>
            <a:ext cx="617669" cy="365125"/>
          </a:xfrm>
          <a:prstGeom prst="rect">
            <a:avLst/>
          </a:prstGeom>
        </p:spPr>
        <p:txBody>
          <a:bodyPr vert="horz" lIns="91440" tIns="45720" rIns="91440" bIns="45720" rtlCol="0" anchor="ctr"/>
          <a:lstStyle>
            <a:lvl1pPr algn="r">
              <a:defRPr sz="900" i="1">
                <a:solidFill>
                  <a:schemeClr val="tx2"/>
                </a:solidFill>
              </a:defRPr>
            </a:lvl1pPr>
          </a:lstStyle>
          <a:p>
            <a:fld id="{57871EFB-7B9E-4E86-A89E-697E8EBB06F2}" type="slidenum">
              <a:rPr lang="en-US" smtClean="0"/>
              <a:pPr/>
              <a:t>‹#›</a:t>
            </a:fld>
            <a:endParaRPr lang="en-US" dirty="0"/>
          </a:p>
        </p:txBody>
      </p:sp>
      <p:cxnSp>
        <p:nvCxnSpPr>
          <p:cNvPr id="34" name="Straight Connector 33">
            <a:extLst>
              <a:ext uri="{FF2B5EF4-FFF2-40B4-BE49-F238E27FC236}">
                <a16:creationId xmlns:a16="http://schemas.microsoft.com/office/drawing/2014/main" id="{EAD4CCDA-06BF-4D2A-B44F-195AEC0B5B22}"/>
              </a:ext>
            </a:extLst>
          </p:cNvPr>
          <p:cNvCxnSpPr>
            <a:cxnSpLocks/>
          </p:cNvCxnSpPr>
          <p:nvPr/>
        </p:nvCxnSpPr>
        <p:spPr>
          <a:xfrm>
            <a:off x="952498" y="6252722"/>
            <a:ext cx="10325101"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807348"/>
      </p:ext>
    </p:extLst>
  </p:cSld>
  <p:clrMap bg1="dk1" tx1="lt1" bg2="dk2" tx2="lt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61" r:id="rId6"/>
    <p:sldLayoutId id="2147483856" r:id="rId7"/>
    <p:sldLayoutId id="2147483857" r:id="rId8"/>
    <p:sldLayoutId id="2147483858" r:id="rId9"/>
    <p:sldLayoutId id="2147483860" r:id="rId10"/>
    <p:sldLayoutId id="2147483859"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SzPct val="70000"/>
        <a:buFont typeface="Arial" panose="020B0604020202020204" pitchFamily="34" charset="0"/>
        <a:buChar char="•"/>
        <a:defRPr sz="2000" kern="1200">
          <a:solidFill>
            <a:schemeClr val="tx2"/>
          </a:solidFill>
          <a:latin typeface="+mn-lt"/>
          <a:ea typeface="+mn-ea"/>
          <a:cs typeface="+mn-cs"/>
        </a:defRPr>
      </a:lvl1pPr>
      <a:lvl2pPr marL="274320" indent="0" algn="l" defTabSz="914400" rtl="0" eaLnBrk="1" latinLnBrk="0" hangingPunct="1">
        <a:lnSpc>
          <a:spcPct val="120000"/>
        </a:lnSpc>
        <a:spcBef>
          <a:spcPts val="500"/>
        </a:spcBef>
        <a:buSzPct val="70000"/>
        <a:buFontTx/>
        <a:buNone/>
        <a:defRPr sz="1800" i="1" kern="1200">
          <a:solidFill>
            <a:schemeClr val="tx2"/>
          </a:solidFill>
          <a:latin typeface="+mn-lt"/>
          <a:ea typeface="+mn-ea"/>
          <a:cs typeface="+mn-cs"/>
        </a:defRPr>
      </a:lvl2pPr>
      <a:lvl3pPr marL="502920" indent="-228600" algn="l" defTabSz="914400" rtl="0" eaLnBrk="1" latinLnBrk="0" hangingPunct="1">
        <a:lnSpc>
          <a:spcPct val="120000"/>
        </a:lnSpc>
        <a:spcBef>
          <a:spcPts val="500"/>
        </a:spcBef>
        <a:buSzPct val="70000"/>
        <a:buFont typeface="Arial" panose="020B0604020202020204" pitchFamily="34" charset="0"/>
        <a:buChar char="•"/>
        <a:defRPr sz="1800" kern="1200">
          <a:solidFill>
            <a:schemeClr val="tx2"/>
          </a:solidFill>
          <a:latin typeface="+mn-lt"/>
          <a:ea typeface="+mn-ea"/>
          <a:cs typeface="+mn-cs"/>
        </a:defRPr>
      </a:lvl3pPr>
      <a:lvl4pPr marL="548640" indent="0" algn="l" defTabSz="914400" rtl="0" eaLnBrk="1" latinLnBrk="0" hangingPunct="1">
        <a:lnSpc>
          <a:spcPct val="120000"/>
        </a:lnSpc>
        <a:spcBef>
          <a:spcPts val="500"/>
        </a:spcBef>
        <a:buSzPct val="70000"/>
        <a:buFont typeface="Arial" panose="020B0604020202020204" pitchFamily="34" charset="0"/>
        <a:buNone/>
        <a:defRPr sz="1600" i="1" kern="1200">
          <a:solidFill>
            <a:schemeClr val="tx2"/>
          </a:solidFill>
          <a:latin typeface="+mn-lt"/>
          <a:ea typeface="+mn-ea"/>
          <a:cs typeface="+mn-cs"/>
        </a:defRPr>
      </a:lvl4pPr>
      <a:lvl5pPr marL="822960" indent="-228600" algn="l" defTabSz="914400" rtl="0" eaLnBrk="1" latinLnBrk="0" hangingPunct="1">
        <a:lnSpc>
          <a:spcPct val="120000"/>
        </a:lnSpc>
        <a:spcBef>
          <a:spcPts val="500"/>
        </a:spcBef>
        <a:buSzPct val="7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lsj.gr/wiki/%CE%BF%E1%BC%B6%CE%B4%CE%B1" TargetMode="External"/><Relationship Id="rId13" Type="http://schemas.openxmlformats.org/officeDocument/2006/relationships/hyperlink" Target="https://lsj.gr/wiki/%CF%80%CE%BF%CE%BB%CF%85%CE%90%CF%83%CF%84%CF%89%CF%81" TargetMode="External"/><Relationship Id="rId18" Type="http://schemas.openxmlformats.org/officeDocument/2006/relationships/hyperlink" Target="https://lsj.gr/wiki/%CE%BD%CE%BF%CE%BC%CE%BF%CE%90%CF%83%CF%84%CF%89%CF%81" TargetMode="External"/><Relationship Id="rId3" Type="http://schemas.openxmlformats.org/officeDocument/2006/relationships/hyperlink" Target="https://lsj.gr/wiki/%CE%B4%CE%AF%CE%BA%CE%B1%CE%B9%CE%BF" TargetMode="External"/><Relationship Id="rId21" Type="http://schemas.openxmlformats.org/officeDocument/2006/relationships/hyperlink" Target="https://lsj.gr/wiki/%CF%86%CE%B9%CE%BB%CE%BF%CE%90%CF%83%CF%84%CF%89%CF%81" TargetMode="External"/><Relationship Id="rId7" Type="http://schemas.openxmlformats.org/officeDocument/2006/relationships/hyperlink" Target="https://lsj.gr/wiki/%CE%AD%CE%BC%CF%80%CE%B5%CE%B9%CF%81%CE%BF%CF%82" TargetMode="External"/><Relationship Id="rId12" Type="http://schemas.openxmlformats.org/officeDocument/2006/relationships/hyperlink" Target="https://lsj.gr/wiki/%CE%B9%CF%83%CF%84%CF%8C%CF%81%CE%B9%CE%BF%CE%BD" TargetMode="External"/><Relationship Id="rId17" Type="http://schemas.openxmlformats.org/officeDocument/2006/relationships/hyperlink" Target="https://lsj.gr/wiki/%CE%B5%CF%80%CE%B9%CE%AF%CF%83%CF%84%CF%89%CF%81" TargetMode="External"/><Relationship Id="rId2" Type="http://schemas.openxmlformats.org/officeDocument/2006/relationships/hyperlink" Target="https://lsj.gr/wiki/%E1%BC%B5%CF%83%CF%84%CF%89%CF%81" TargetMode="External"/><Relationship Id="rId16" Type="http://schemas.openxmlformats.org/officeDocument/2006/relationships/hyperlink" Target="https://lsj.gr/wiki/%CE%B1%CE%BD%CE%AF%CF%83%CF%84%CF%89%CF%81" TargetMode="External"/><Relationship Id="rId20" Type="http://schemas.openxmlformats.org/officeDocument/2006/relationships/hyperlink" Target="https://lsj.gr/wiki/%CF%83%CF%85%CE%BD%CE%AF%CF%83%CF%84%CF%89%CF%81" TargetMode="External"/><Relationship Id="rId1" Type="http://schemas.openxmlformats.org/officeDocument/2006/relationships/slideLayout" Target="../slideLayouts/slideLayout2.xml"/><Relationship Id="rId6" Type="http://schemas.openxmlformats.org/officeDocument/2006/relationships/hyperlink" Target="https://lsj.gr/wiki/%CE%BC%CE%AC%CF%81%CF%84%CF%85%CF%81%CE%B1%CF%82" TargetMode="External"/><Relationship Id="rId11" Type="http://schemas.openxmlformats.org/officeDocument/2006/relationships/hyperlink" Target="https://lsj.gr/wiki/%CE%B9%CF%83%CF%84%CE%BF%CF%81%CF%8E" TargetMode="External"/><Relationship Id="rId5" Type="http://schemas.openxmlformats.org/officeDocument/2006/relationships/hyperlink" Target="https://lsj.gr/wiki/%CE%B4%CE%B9%CE%BA%CE%B1%CF%83%CF%84%CE%AE%CF%82" TargetMode="External"/><Relationship Id="rId15" Type="http://schemas.openxmlformats.org/officeDocument/2006/relationships/hyperlink" Target="https://lsj.gr/wiki/%CE%B1%CE%90%CF%83%CF%84%CF%89%CF%81" TargetMode="External"/><Relationship Id="rId10" Type="http://schemas.openxmlformats.org/officeDocument/2006/relationships/hyperlink" Target="https://lsj.gr/wiki/%CE%B9%CF%83%CF%84%CE%BF%CF%81%CE%AF%CE%B1" TargetMode="External"/><Relationship Id="rId19" Type="http://schemas.openxmlformats.org/officeDocument/2006/relationships/hyperlink" Target="https://lsj.gr/wiki/%CF%80%CF%81%CE%BF%CE%90%CF%83%CF%84%CF%89%CF%81" TargetMode="External"/><Relationship Id="rId4" Type="http://schemas.openxmlformats.org/officeDocument/2006/relationships/hyperlink" Target="https://lsj.gr/wiki/%CE%BA%CF%81%CE%B9%CF%84%CE%AE%CF%82" TargetMode="External"/><Relationship Id="rId9" Type="http://schemas.openxmlformats.org/officeDocument/2006/relationships/hyperlink" Target="https://lsj.gr/wiki/%CF%80%CF%81%CE%B2%CE%BB" TargetMode="External"/><Relationship Id="rId14" Type="http://schemas.openxmlformats.org/officeDocument/2006/relationships/hyperlink" Target="https://lsj.gr/wiki/%CF%86%CE%B9%CE%BB%CE%AF%CF%83%CF%84%CF%89%CF%81"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dreads.com/work/quotes/1546885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1040" name="Rectangle 1039">
            <a:extLst>
              <a:ext uri="{FF2B5EF4-FFF2-40B4-BE49-F238E27FC236}">
                <a16:creationId xmlns:a16="http://schemas.microsoft.com/office/drawing/2014/main" id="{FF4F1B1F-38C9-4BA3-8793-E2B6FC978C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2" name="Freeform: Shape 1041">
            <a:extLst>
              <a:ext uri="{FF2B5EF4-FFF2-40B4-BE49-F238E27FC236}">
                <a16:creationId xmlns:a16="http://schemas.microsoft.com/office/drawing/2014/main" id="{40A82C2B-B640-4B39-A4B8-3189B458A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8590"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2B31DDA-8388-C976-4B41-DBCC03F8C187}"/>
              </a:ext>
            </a:extLst>
          </p:cNvPr>
          <p:cNvSpPr>
            <a:spLocks noGrp="1"/>
          </p:cNvSpPr>
          <p:nvPr>
            <p:ph type="ctrTitle"/>
          </p:nvPr>
        </p:nvSpPr>
        <p:spPr>
          <a:xfrm>
            <a:off x="7415171" y="1799771"/>
            <a:ext cx="3345849" cy="1848491"/>
          </a:xfrm>
        </p:spPr>
        <p:txBody>
          <a:bodyPr anchor="b">
            <a:normAutofit/>
          </a:bodyPr>
          <a:lstStyle/>
          <a:p>
            <a:pPr algn="ctr"/>
            <a:r>
              <a:rPr lang="el-GR"/>
              <a:t>Τι ε</a:t>
            </a:r>
            <a:r>
              <a:rPr lang="en-GR"/>
              <a:t>ί</a:t>
            </a:r>
            <a:r>
              <a:rPr lang="el-GR"/>
              <a:t>ναι η ΙΣΤΟΡΙΑ</a:t>
            </a:r>
            <a:r>
              <a:rPr lang="en-US"/>
              <a:t>;</a:t>
            </a:r>
            <a:endParaRPr lang="en-GR"/>
          </a:p>
        </p:txBody>
      </p:sp>
      <p:sp>
        <p:nvSpPr>
          <p:cNvPr id="3" name="Subtitle 2">
            <a:extLst>
              <a:ext uri="{FF2B5EF4-FFF2-40B4-BE49-F238E27FC236}">
                <a16:creationId xmlns:a16="http://schemas.microsoft.com/office/drawing/2014/main" id="{91E3AF0B-1B9F-C2F5-B025-A355515B792E}"/>
              </a:ext>
            </a:extLst>
          </p:cNvPr>
          <p:cNvSpPr>
            <a:spLocks noGrp="1"/>
          </p:cNvSpPr>
          <p:nvPr>
            <p:ph type="subTitle" idx="1"/>
          </p:nvPr>
        </p:nvSpPr>
        <p:spPr>
          <a:xfrm>
            <a:off x="7367870" y="4936376"/>
            <a:ext cx="3440450" cy="847166"/>
          </a:xfrm>
        </p:spPr>
        <p:txBody>
          <a:bodyPr>
            <a:normAutofit/>
          </a:bodyPr>
          <a:lstStyle/>
          <a:p>
            <a:pPr algn="ctr"/>
            <a:endParaRPr lang="en-GR"/>
          </a:p>
        </p:txBody>
      </p:sp>
      <p:pic>
        <p:nvPicPr>
          <p:cNvPr id="1026" name="Picture 2">
            <a:extLst>
              <a:ext uri="{FF2B5EF4-FFF2-40B4-BE49-F238E27FC236}">
                <a16:creationId xmlns:a16="http://schemas.microsoft.com/office/drawing/2014/main" id="{D998DED2-938E-17B3-36ED-C549C70318E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49446" y="1557338"/>
            <a:ext cx="4988610" cy="4226203"/>
          </a:xfrm>
          <a:prstGeom prst="rect">
            <a:avLst/>
          </a:prstGeom>
          <a:noFill/>
          <a:extLst>
            <a:ext uri="{909E8E84-426E-40DD-AFC4-6F175D3DCCD1}">
              <a14:hiddenFill xmlns:a14="http://schemas.microsoft.com/office/drawing/2010/main">
                <a:solidFill>
                  <a:srgbClr val="FFFFFF"/>
                </a:solidFill>
              </a14:hiddenFill>
            </a:ext>
          </a:extLst>
        </p:spPr>
      </p:pic>
      <p:cxnSp>
        <p:nvCxnSpPr>
          <p:cNvPr id="1044" name="Straight Connector 1043">
            <a:extLst>
              <a:ext uri="{FF2B5EF4-FFF2-40B4-BE49-F238E27FC236}">
                <a16:creationId xmlns:a16="http://schemas.microsoft.com/office/drawing/2014/main" id="{7091899A-6176-48DA-BF9E-4D278C5FBE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58886" y="4316294"/>
            <a:ext cx="1458419"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190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9BE6B-150C-E079-CEA6-E40B4FF08C6D}"/>
              </a:ext>
            </a:extLst>
          </p:cNvPr>
          <p:cNvSpPr>
            <a:spLocks noGrp="1"/>
          </p:cNvSpPr>
          <p:nvPr>
            <p:ph idx="1"/>
          </p:nvPr>
        </p:nvSpPr>
        <p:spPr>
          <a:xfrm>
            <a:off x="849759" y="671351"/>
            <a:ext cx="5951092" cy="5297931"/>
          </a:xfrm>
        </p:spPr>
        <p:txBody>
          <a:bodyPr>
            <a:normAutofit fontScale="85000" lnSpcReduction="20000"/>
          </a:bodyPr>
          <a:lstStyle/>
          <a:p>
            <a:pPr marL="0" indent="0">
              <a:buNone/>
            </a:pPr>
            <a:r>
              <a:rPr lang="el-GR" sz="2800" dirty="0" err="1">
                <a:solidFill>
                  <a:schemeClr val="tx1"/>
                </a:solidFill>
                <a:effectLst/>
                <a:highlight>
                  <a:srgbClr val="FF0000"/>
                </a:highlight>
                <a:latin typeface="Calibri" panose="020F0502020204030204" pitchFamily="34" charset="0"/>
              </a:rPr>
              <a:t>Ορισμός</a:t>
            </a:r>
            <a:r>
              <a:rPr lang="el-GR" sz="2800" dirty="0">
                <a:solidFill>
                  <a:schemeClr val="tx1"/>
                </a:solidFill>
                <a:effectLst/>
                <a:highlight>
                  <a:srgbClr val="FF0000"/>
                </a:highlight>
                <a:latin typeface="Calibri" panose="020F0502020204030204" pitchFamily="34" charset="0"/>
              </a:rPr>
              <a:t> 1: Θετικισμός</a:t>
            </a:r>
          </a:p>
          <a:p>
            <a:pPr marL="0" indent="0">
              <a:buNone/>
            </a:pPr>
            <a:r>
              <a:rPr lang="el-GR" sz="2800" dirty="0">
                <a:solidFill>
                  <a:schemeClr val="tx1"/>
                </a:solidFill>
                <a:latin typeface="Calibri" panose="020F0502020204030204" pitchFamily="34" charset="0"/>
              </a:rPr>
              <a:t>Η</a:t>
            </a:r>
            <a:r>
              <a:rPr lang="el-GR" sz="2800" dirty="0">
                <a:solidFill>
                  <a:schemeClr val="tx1"/>
                </a:solidFill>
                <a:effectLst/>
                <a:latin typeface="Calibri" panose="020F0502020204030204" pitchFamily="34" charset="0"/>
              </a:rPr>
              <a:t> </a:t>
            </a:r>
            <a:r>
              <a:rPr lang="el-GR" sz="2800" dirty="0" err="1">
                <a:solidFill>
                  <a:schemeClr val="tx1"/>
                </a:solidFill>
                <a:effectLst/>
                <a:latin typeface="Calibri" panose="020F0502020204030204" pitchFamily="34" charset="0"/>
              </a:rPr>
              <a:t>ιστορία</a:t>
            </a:r>
            <a:r>
              <a:rPr lang="el-GR" sz="2800" dirty="0">
                <a:solidFill>
                  <a:schemeClr val="tx1"/>
                </a:solidFill>
                <a:effectLst/>
                <a:latin typeface="Calibri" panose="020F0502020204030204" pitchFamily="34" charset="0"/>
              </a:rPr>
              <a:t> </a:t>
            </a:r>
            <a:r>
              <a:rPr lang="el-GR" sz="2800" dirty="0" err="1">
                <a:solidFill>
                  <a:schemeClr val="tx1"/>
                </a:solidFill>
                <a:effectLst/>
                <a:latin typeface="Calibri" panose="020F0502020204030204" pitchFamily="34" charset="0"/>
              </a:rPr>
              <a:t>περιλαμβάνει</a:t>
            </a:r>
            <a:r>
              <a:rPr lang="el-GR" sz="2800" dirty="0">
                <a:solidFill>
                  <a:schemeClr val="tx1"/>
                </a:solidFill>
                <a:effectLst/>
                <a:latin typeface="Calibri" panose="020F0502020204030204" pitchFamily="34" charset="0"/>
              </a:rPr>
              <a:t> την </a:t>
            </a:r>
            <a:r>
              <a:rPr lang="el-GR" sz="2800" dirty="0" err="1">
                <a:solidFill>
                  <a:schemeClr val="tx1"/>
                </a:solidFill>
                <a:effectLst/>
                <a:latin typeface="Calibri" panose="020F0502020204030204" pitchFamily="34" charset="0"/>
              </a:rPr>
              <a:t>έρευνα</a:t>
            </a:r>
            <a:r>
              <a:rPr lang="el-GR" sz="2800" dirty="0">
                <a:solidFill>
                  <a:schemeClr val="tx1"/>
                </a:solidFill>
                <a:effectLst/>
                <a:latin typeface="Calibri" panose="020F0502020204030204" pitchFamily="34" charset="0"/>
              </a:rPr>
              <a:t> και την </a:t>
            </a:r>
            <a:r>
              <a:rPr lang="el-GR" sz="2800" dirty="0" err="1">
                <a:solidFill>
                  <a:srgbClr val="FF0000"/>
                </a:solidFill>
                <a:effectLst/>
                <a:latin typeface="Calibri" panose="020F0502020204030204" pitchFamily="34" charset="0"/>
              </a:rPr>
              <a:t>αντικειμενικη</a:t>
            </a:r>
            <a:r>
              <a:rPr lang="el-GR" sz="2800" dirty="0">
                <a:solidFill>
                  <a:srgbClr val="FF0000"/>
                </a:solidFill>
                <a:effectLst/>
                <a:latin typeface="Calibri" panose="020F0502020204030204" pitchFamily="34" charset="0"/>
              </a:rPr>
              <a:t>́ </a:t>
            </a:r>
            <a:r>
              <a:rPr lang="el-GR" sz="2800" dirty="0" err="1">
                <a:solidFill>
                  <a:srgbClr val="FF0000"/>
                </a:solidFill>
                <a:effectLst/>
                <a:latin typeface="Calibri" panose="020F0502020204030204" pitchFamily="34" charset="0"/>
              </a:rPr>
              <a:t>καταγραφη</a:t>
            </a:r>
            <a:r>
              <a:rPr lang="el-GR" sz="2800" dirty="0">
                <a:solidFill>
                  <a:srgbClr val="FF0000"/>
                </a:solidFill>
                <a:effectLst/>
                <a:latin typeface="Calibri" panose="020F0502020204030204" pitchFamily="34" charset="0"/>
              </a:rPr>
              <a:t>́ </a:t>
            </a:r>
            <a:r>
              <a:rPr lang="el-GR" sz="2800" dirty="0">
                <a:solidFill>
                  <a:schemeClr val="tx1"/>
                </a:solidFill>
                <a:effectLst/>
                <a:latin typeface="Calibri" panose="020F0502020204030204" pitchFamily="34" charset="0"/>
              </a:rPr>
              <a:t>του </a:t>
            </a:r>
            <a:r>
              <a:rPr lang="el-GR" sz="2800" dirty="0" err="1">
                <a:solidFill>
                  <a:schemeClr val="tx1"/>
                </a:solidFill>
                <a:effectLst/>
                <a:latin typeface="Calibri" panose="020F0502020204030204" pitchFamily="34" charset="0"/>
              </a:rPr>
              <a:t>συνόλου</a:t>
            </a:r>
            <a:r>
              <a:rPr lang="el-GR" sz="2800" dirty="0">
                <a:solidFill>
                  <a:schemeClr val="tx1"/>
                </a:solidFill>
                <a:effectLst/>
                <a:latin typeface="Calibri" panose="020F0502020204030204" pitchFamily="34" charset="0"/>
              </a:rPr>
              <a:t> των </a:t>
            </a:r>
            <a:r>
              <a:rPr lang="el-GR" sz="2800" dirty="0" err="1">
                <a:solidFill>
                  <a:srgbClr val="FF0000"/>
                </a:solidFill>
                <a:effectLst/>
                <a:latin typeface="Calibri" panose="020F0502020204030204" pitchFamily="34" charset="0"/>
              </a:rPr>
              <a:t>γεγονότων</a:t>
            </a:r>
            <a:r>
              <a:rPr lang="el-GR" sz="2800" dirty="0">
                <a:solidFill>
                  <a:srgbClr val="FF0000"/>
                </a:solidFill>
                <a:effectLst/>
                <a:latin typeface="Calibri" panose="020F0502020204030204" pitchFamily="34" charset="0"/>
              </a:rPr>
              <a:t> του </a:t>
            </a:r>
            <a:r>
              <a:rPr lang="el-GR" sz="2800" dirty="0" err="1">
                <a:solidFill>
                  <a:srgbClr val="FF0000"/>
                </a:solidFill>
                <a:effectLst/>
                <a:latin typeface="Calibri" panose="020F0502020204030204" pitchFamily="34" charset="0"/>
              </a:rPr>
              <a:t>παρελθόντος</a:t>
            </a:r>
            <a:endParaRPr lang="en-GB" sz="2800" dirty="0">
              <a:solidFill>
                <a:schemeClr val="tx1"/>
              </a:solidFill>
              <a:effectLst/>
              <a:latin typeface="Arial" panose="020B0604020202020204" pitchFamily="34" charset="0"/>
            </a:endParaRPr>
          </a:p>
          <a:p>
            <a:pPr marL="0" indent="0">
              <a:buNone/>
            </a:pPr>
            <a:r>
              <a:rPr lang="el-GR" sz="2800" dirty="0" err="1">
                <a:solidFill>
                  <a:schemeClr val="tx1"/>
                </a:solidFill>
                <a:effectLst/>
                <a:highlight>
                  <a:srgbClr val="FF0000"/>
                </a:highlight>
                <a:latin typeface="Calibri" panose="020F0502020204030204" pitchFamily="34" charset="0"/>
              </a:rPr>
              <a:t>Ορισμός</a:t>
            </a:r>
            <a:r>
              <a:rPr lang="el-GR" sz="2800" dirty="0">
                <a:solidFill>
                  <a:schemeClr val="tx1"/>
                </a:solidFill>
                <a:effectLst/>
                <a:highlight>
                  <a:srgbClr val="FF0000"/>
                </a:highlight>
                <a:latin typeface="Calibri" panose="020F0502020204030204" pitchFamily="34" charset="0"/>
              </a:rPr>
              <a:t> 2: Μοντερνισμός</a:t>
            </a:r>
          </a:p>
          <a:p>
            <a:pPr marL="0" indent="0">
              <a:buNone/>
            </a:pPr>
            <a:r>
              <a:rPr lang="el-GR" sz="2800" dirty="0">
                <a:solidFill>
                  <a:schemeClr val="tx1"/>
                </a:solidFill>
                <a:effectLst/>
                <a:highlight>
                  <a:srgbClr val="FF0000"/>
                </a:highlight>
                <a:latin typeface="Calibri" panose="020F0502020204030204" pitchFamily="34" charset="0"/>
              </a:rPr>
              <a:t> </a:t>
            </a:r>
            <a:r>
              <a:rPr lang="el-GR" sz="2800" dirty="0">
                <a:solidFill>
                  <a:schemeClr val="tx1"/>
                </a:solidFill>
                <a:effectLst/>
                <a:latin typeface="Calibri" panose="020F0502020204030204" pitchFamily="34" charset="0"/>
              </a:rPr>
              <a:t>η </a:t>
            </a:r>
            <a:r>
              <a:rPr lang="el-GR" sz="2800" dirty="0" err="1">
                <a:solidFill>
                  <a:schemeClr val="tx1"/>
                </a:solidFill>
                <a:effectLst/>
                <a:latin typeface="Calibri" panose="020F0502020204030204" pitchFamily="34" charset="0"/>
              </a:rPr>
              <a:t>ιστορία</a:t>
            </a:r>
            <a:r>
              <a:rPr lang="el-GR" sz="2800" dirty="0">
                <a:solidFill>
                  <a:schemeClr val="tx1"/>
                </a:solidFill>
                <a:effectLst/>
                <a:latin typeface="Calibri" panose="020F0502020204030204" pitchFamily="34" charset="0"/>
              </a:rPr>
              <a:t> </a:t>
            </a:r>
            <a:r>
              <a:rPr lang="el-GR" sz="2800" dirty="0" err="1">
                <a:solidFill>
                  <a:schemeClr val="tx1"/>
                </a:solidFill>
                <a:effectLst/>
                <a:latin typeface="Calibri" panose="020F0502020204030204" pitchFamily="34" charset="0"/>
              </a:rPr>
              <a:t>ερευνα</a:t>
            </a:r>
            <a:r>
              <a:rPr lang="el-GR" sz="2800" dirty="0">
                <a:solidFill>
                  <a:schemeClr val="tx1"/>
                </a:solidFill>
                <a:effectLst/>
                <a:latin typeface="Calibri" panose="020F0502020204030204" pitchFamily="34" charset="0"/>
              </a:rPr>
              <a:t>́ το </a:t>
            </a:r>
            <a:r>
              <a:rPr lang="el-GR" sz="2800" dirty="0" err="1">
                <a:solidFill>
                  <a:schemeClr val="tx1"/>
                </a:solidFill>
                <a:effectLst/>
                <a:latin typeface="Calibri" panose="020F0502020204030204" pitchFamily="34" charset="0"/>
              </a:rPr>
              <a:t>παρελθόν</a:t>
            </a:r>
            <a:r>
              <a:rPr lang="el-GR" sz="2800" dirty="0">
                <a:solidFill>
                  <a:schemeClr val="tx1"/>
                </a:solidFill>
                <a:effectLst/>
                <a:latin typeface="Calibri" panose="020F0502020204030204" pitchFamily="34" charset="0"/>
              </a:rPr>
              <a:t>, </a:t>
            </a:r>
            <a:r>
              <a:rPr lang="el-GR" sz="2800" dirty="0" err="1">
                <a:solidFill>
                  <a:schemeClr val="tx1"/>
                </a:solidFill>
                <a:effectLst/>
                <a:latin typeface="Calibri" panose="020F0502020204030204" pitchFamily="34" charset="0"/>
              </a:rPr>
              <a:t>νοηματοδοτώντας</a:t>
            </a:r>
            <a:r>
              <a:rPr lang="el-GR" sz="2800" dirty="0">
                <a:solidFill>
                  <a:srgbClr val="FF0000"/>
                </a:solidFill>
                <a:effectLst/>
                <a:latin typeface="Calibri" panose="020F0502020204030204" pitchFamily="34" charset="0"/>
              </a:rPr>
              <a:t>  </a:t>
            </a:r>
            <a:r>
              <a:rPr lang="el-GR" sz="2800" dirty="0">
                <a:solidFill>
                  <a:schemeClr val="tx1"/>
                </a:solidFill>
                <a:effectLst/>
                <a:latin typeface="Calibri" panose="020F0502020204030204" pitchFamily="34" charset="0"/>
              </a:rPr>
              <a:t>και</a:t>
            </a:r>
            <a:r>
              <a:rPr lang="el-GR" sz="2800" dirty="0">
                <a:solidFill>
                  <a:srgbClr val="FF0000"/>
                </a:solidFill>
                <a:effectLst/>
                <a:latin typeface="Calibri" panose="020F0502020204030204" pitchFamily="34" charset="0"/>
              </a:rPr>
              <a:t> </a:t>
            </a:r>
            <a:r>
              <a:rPr lang="el-GR" sz="2800" dirty="0" err="1">
                <a:solidFill>
                  <a:srgbClr val="FF0000"/>
                </a:solidFill>
                <a:effectLst/>
                <a:latin typeface="Calibri" panose="020F0502020204030204" pitchFamily="34" charset="0"/>
              </a:rPr>
              <a:t>ερμηνεύοντας</a:t>
            </a:r>
            <a:r>
              <a:rPr lang="el-GR" sz="2800" dirty="0">
                <a:solidFill>
                  <a:schemeClr val="tx1"/>
                </a:solidFill>
                <a:latin typeface="Calibri" panose="020F0502020204030204" pitchFamily="34" charset="0"/>
              </a:rPr>
              <a:t> </a:t>
            </a:r>
            <a:r>
              <a:rPr lang="el-GR" sz="2800" dirty="0">
                <a:solidFill>
                  <a:schemeClr val="tx1"/>
                </a:solidFill>
                <a:effectLst/>
                <a:latin typeface="Calibri" panose="020F0502020204030204" pitchFamily="34" charset="0"/>
              </a:rPr>
              <a:t>τα </a:t>
            </a:r>
            <a:r>
              <a:rPr lang="el-GR" sz="2800" dirty="0" err="1">
                <a:solidFill>
                  <a:srgbClr val="FF0000"/>
                </a:solidFill>
                <a:effectLst/>
                <a:latin typeface="Calibri" panose="020F0502020204030204" pitchFamily="34" charset="0"/>
              </a:rPr>
              <a:t>γεγονότα</a:t>
            </a:r>
            <a:r>
              <a:rPr lang="el-GR" sz="2800" dirty="0">
                <a:solidFill>
                  <a:schemeClr val="tx1"/>
                </a:solidFill>
                <a:effectLst/>
                <a:latin typeface="Calibri" panose="020F0502020204030204" pitchFamily="34" charset="0"/>
              </a:rPr>
              <a:t> σε </a:t>
            </a:r>
            <a:r>
              <a:rPr lang="el-GR" sz="2800" dirty="0" err="1">
                <a:solidFill>
                  <a:srgbClr val="FF0000"/>
                </a:solidFill>
                <a:effectLst/>
                <a:latin typeface="Calibri" panose="020F0502020204030204" pitchFamily="34" charset="0"/>
              </a:rPr>
              <a:t>συσχέτιση</a:t>
            </a:r>
            <a:r>
              <a:rPr lang="el-GR" sz="2800" dirty="0">
                <a:solidFill>
                  <a:srgbClr val="FF0000"/>
                </a:solidFill>
                <a:effectLst/>
                <a:latin typeface="Calibri" panose="020F0502020204030204" pitchFamily="34" charset="0"/>
              </a:rPr>
              <a:t> </a:t>
            </a:r>
            <a:r>
              <a:rPr lang="el-GR" sz="2800" dirty="0">
                <a:solidFill>
                  <a:schemeClr val="tx1"/>
                </a:solidFill>
                <a:effectLst/>
                <a:latin typeface="Calibri" panose="020F0502020204030204" pitchFamily="34" charset="0"/>
              </a:rPr>
              <a:t>και με το </a:t>
            </a:r>
            <a:r>
              <a:rPr lang="el-GR" sz="2800" dirty="0" err="1">
                <a:solidFill>
                  <a:srgbClr val="FF0000"/>
                </a:solidFill>
                <a:effectLst/>
                <a:latin typeface="Calibri" panose="020F0502020204030204" pitchFamily="34" charset="0"/>
              </a:rPr>
              <a:t>παρόν</a:t>
            </a:r>
            <a:r>
              <a:rPr lang="el-GR" sz="2800" dirty="0">
                <a:solidFill>
                  <a:srgbClr val="FF0000"/>
                </a:solidFill>
                <a:effectLst/>
                <a:latin typeface="Calibri" panose="020F0502020204030204" pitchFamily="34" charset="0"/>
              </a:rPr>
              <a:t> </a:t>
            </a:r>
            <a:r>
              <a:rPr lang="el-GR" sz="2800" dirty="0">
                <a:solidFill>
                  <a:schemeClr val="tx1"/>
                </a:solidFill>
                <a:latin typeface="Calibri" panose="020F0502020204030204" pitchFamily="34" charset="0"/>
              </a:rPr>
              <a:t>.</a:t>
            </a:r>
            <a:endParaRPr lang="el-GR" sz="2800" dirty="0">
              <a:solidFill>
                <a:schemeClr val="tx1"/>
              </a:solidFill>
              <a:effectLst/>
              <a:latin typeface="Arial" panose="020B0604020202020204" pitchFamily="34" charset="0"/>
            </a:endParaRPr>
          </a:p>
          <a:p>
            <a:pPr marL="0" indent="0">
              <a:buNone/>
            </a:pPr>
            <a:r>
              <a:rPr lang="el-GR" sz="2800" dirty="0" err="1">
                <a:solidFill>
                  <a:schemeClr val="tx1"/>
                </a:solidFill>
                <a:effectLst/>
                <a:highlight>
                  <a:srgbClr val="FF0000"/>
                </a:highlight>
                <a:latin typeface="Calibri" panose="020F0502020204030204" pitchFamily="34" charset="0"/>
              </a:rPr>
              <a:t>Ορισμός</a:t>
            </a:r>
            <a:r>
              <a:rPr lang="el-GR" sz="2800" dirty="0">
                <a:solidFill>
                  <a:schemeClr val="tx1"/>
                </a:solidFill>
                <a:effectLst/>
                <a:highlight>
                  <a:srgbClr val="FF0000"/>
                </a:highlight>
                <a:latin typeface="Calibri" panose="020F0502020204030204" pitchFamily="34" charset="0"/>
              </a:rPr>
              <a:t> 3: Μεταμοντερνισμός</a:t>
            </a:r>
          </a:p>
          <a:p>
            <a:pPr marL="0" indent="0">
              <a:buNone/>
            </a:pPr>
            <a:r>
              <a:rPr lang="el-GR" sz="2800" dirty="0">
                <a:solidFill>
                  <a:schemeClr val="tx1"/>
                </a:solidFill>
                <a:latin typeface="Calibri" panose="020F0502020204030204" pitchFamily="34" charset="0"/>
              </a:rPr>
              <a:t>Η </a:t>
            </a:r>
            <a:r>
              <a:rPr lang="el-GR" sz="2800" dirty="0" err="1">
                <a:solidFill>
                  <a:schemeClr val="tx1"/>
                </a:solidFill>
                <a:effectLst/>
                <a:latin typeface="Calibri" panose="020F0502020204030204" pitchFamily="34" charset="0"/>
              </a:rPr>
              <a:t>ιστορία</a:t>
            </a:r>
            <a:r>
              <a:rPr lang="el-GR" sz="2800" dirty="0">
                <a:solidFill>
                  <a:schemeClr val="tx1"/>
                </a:solidFill>
                <a:effectLst/>
                <a:latin typeface="Calibri" panose="020F0502020204030204" pitchFamily="34" charset="0"/>
              </a:rPr>
              <a:t> </a:t>
            </a:r>
            <a:r>
              <a:rPr lang="el-GR" sz="2800" dirty="0" err="1">
                <a:solidFill>
                  <a:schemeClr val="tx1"/>
                </a:solidFill>
                <a:effectLst/>
                <a:latin typeface="Calibri" panose="020F0502020204030204" pitchFamily="34" charset="0"/>
              </a:rPr>
              <a:t>αποτελει</a:t>
            </a:r>
            <a:r>
              <a:rPr lang="el-GR" sz="2800" dirty="0">
                <a:solidFill>
                  <a:schemeClr val="tx1"/>
                </a:solidFill>
                <a:effectLst/>
                <a:latin typeface="Calibri" panose="020F0502020204030204" pitchFamily="34" charset="0"/>
              </a:rPr>
              <a:t>́ μια </a:t>
            </a:r>
            <a:r>
              <a:rPr lang="el-GR" sz="2800" dirty="0" err="1">
                <a:solidFill>
                  <a:srgbClr val="FF0000"/>
                </a:solidFill>
                <a:effectLst/>
                <a:latin typeface="Calibri" panose="020F0502020204030204" pitchFamily="34" charset="0"/>
              </a:rPr>
              <a:t>διανοητικη</a:t>
            </a:r>
            <a:r>
              <a:rPr lang="el-GR" sz="2800" dirty="0">
                <a:solidFill>
                  <a:srgbClr val="FF0000"/>
                </a:solidFill>
                <a:effectLst/>
                <a:latin typeface="Calibri" panose="020F0502020204030204" pitchFamily="34" charset="0"/>
              </a:rPr>
              <a:t>́ </a:t>
            </a:r>
            <a:r>
              <a:rPr lang="el-GR" sz="2800" dirty="0">
                <a:solidFill>
                  <a:schemeClr val="tx1"/>
                </a:solidFill>
                <a:effectLst/>
                <a:latin typeface="Calibri" panose="020F0502020204030204" pitchFamily="34" charset="0"/>
              </a:rPr>
              <a:t>και </a:t>
            </a:r>
            <a:r>
              <a:rPr lang="el-GR" sz="2800" dirty="0">
                <a:solidFill>
                  <a:srgbClr val="FF0000"/>
                </a:solidFill>
                <a:effectLst/>
                <a:latin typeface="Calibri" panose="020F0502020204030204" pitchFamily="34" charset="0"/>
              </a:rPr>
              <a:t>γλωσσική </a:t>
            </a:r>
            <a:r>
              <a:rPr lang="el-GR" sz="2800" dirty="0" err="1">
                <a:solidFill>
                  <a:srgbClr val="FF0000"/>
                </a:solidFill>
                <a:effectLst/>
                <a:latin typeface="Calibri" panose="020F0502020204030204" pitchFamily="34" charset="0"/>
              </a:rPr>
              <a:t>κατασκευη</a:t>
            </a:r>
            <a:r>
              <a:rPr lang="el-GR" sz="2800" dirty="0">
                <a:solidFill>
                  <a:srgbClr val="FF0000"/>
                </a:solidFill>
                <a:effectLst/>
                <a:latin typeface="Calibri" panose="020F0502020204030204" pitchFamily="34" charset="0"/>
              </a:rPr>
              <a:t>́ </a:t>
            </a:r>
            <a:r>
              <a:rPr lang="el-GR" sz="2800" dirty="0" err="1">
                <a:solidFill>
                  <a:schemeClr val="tx1"/>
                </a:solidFill>
                <a:effectLst/>
                <a:latin typeface="Calibri" panose="020F0502020204030204" pitchFamily="34" charset="0"/>
              </a:rPr>
              <a:t>σύμφωνα</a:t>
            </a:r>
            <a:r>
              <a:rPr lang="el-GR" sz="2800" dirty="0">
                <a:solidFill>
                  <a:schemeClr val="tx1"/>
                </a:solidFill>
                <a:effectLst/>
                <a:latin typeface="Calibri" panose="020F0502020204030204" pitchFamily="34" charset="0"/>
              </a:rPr>
              <a:t> με τις </a:t>
            </a:r>
            <a:r>
              <a:rPr lang="el-GR" sz="2800" dirty="0" err="1">
                <a:solidFill>
                  <a:schemeClr val="tx1"/>
                </a:solidFill>
                <a:effectLst/>
                <a:latin typeface="Calibri" panose="020F0502020204030204" pitchFamily="34" charset="0"/>
              </a:rPr>
              <a:t>σκέψεις</a:t>
            </a:r>
            <a:r>
              <a:rPr lang="el-GR" sz="2800" dirty="0">
                <a:solidFill>
                  <a:schemeClr val="tx1"/>
                </a:solidFill>
                <a:effectLst/>
                <a:latin typeface="Calibri" panose="020F0502020204030204" pitchFamily="34" charset="0"/>
              </a:rPr>
              <a:t> των </a:t>
            </a:r>
            <a:r>
              <a:rPr lang="el-GR" sz="2800" dirty="0" err="1">
                <a:solidFill>
                  <a:schemeClr val="tx1"/>
                </a:solidFill>
                <a:effectLst/>
                <a:latin typeface="Calibri" panose="020F0502020204030204" pitchFamily="34" charset="0"/>
              </a:rPr>
              <a:t>ανθρώπων</a:t>
            </a:r>
            <a:r>
              <a:rPr lang="el-GR" sz="2800" dirty="0">
                <a:solidFill>
                  <a:schemeClr val="tx1"/>
                </a:solidFill>
                <a:effectLst/>
                <a:latin typeface="Calibri" panose="020F0502020204030204" pitchFamily="34" charset="0"/>
              </a:rPr>
              <a:t> </a:t>
            </a:r>
            <a:r>
              <a:rPr lang="el-GR" sz="2800" dirty="0" err="1">
                <a:solidFill>
                  <a:schemeClr val="tx1"/>
                </a:solidFill>
                <a:effectLst/>
                <a:latin typeface="Calibri" panose="020F0502020204030204" pitchFamily="34" charset="0"/>
              </a:rPr>
              <a:t>πάνω</a:t>
            </a:r>
            <a:r>
              <a:rPr lang="el-GR" sz="2800" dirty="0">
                <a:solidFill>
                  <a:schemeClr val="tx1"/>
                </a:solidFill>
                <a:effectLst/>
                <a:latin typeface="Calibri" panose="020F0502020204030204" pitchFamily="34" charset="0"/>
              </a:rPr>
              <a:t> στο </a:t>
            </a:r>
            <a:r>
              <a:rPr lang="el-GR" sz="2800" dirty="0" err="1">
                <a:solidFill>
                  <a:schemeClr val="tx1"/>
                </a:solidFill>
                <a:effectLst/>
                <a:latin typeface="Calibri" panose="020F0502020204030204" pitchFamily="34" charset="0"/>
              </a:rPr>
              <a:t>παρελθόν</a:t>
            </a:r>
            <a:r>
              <a:rPr lang="el-GR" sz="2800" dirty="0">
                <a:solidFill>
                  <a:schemeClr val="tx1"/>
                </a:solidFill>
                <a:latin typeface="Calibri" panose="020F0502020204030204" pitchFamily="34" charset="0"/>
              </a:rPr>
              <a:t>.</a:t>
            </a:r>
            <a:endParaRPr lang="en-GR" dirty="0"/>
          </a:p>
        </p:txBody>
      </p:sp>
      <p:pic>
        <p:nvPicPr>
          <p:cNvPr id="2050" name="Picture 2" descr="Ιστορική-κοινωνική θεωρία και δημόσιος λόγος στην Ελλάδα">
            <a:extLst>
              <a:ext uri="{FF2B5EF4-FFF2-40B4-BE49-F238E27FC236}">
                <a16:creationId xmlns:a16="http://schemas.microsoft.com/office/drawing/2014/main" id="{1A08BB87-CC13-6955-514F-A850CDB3EF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2978" y="628084"/>
            <a:ext cx="1633537" cy="1960244"/>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page2image863509664">
            <a:extLst>
              <a:ext uri="{FF2B5EF4-FFF2-40B4-BE49-F238E27FC236}">
                <a16:creationId xmlns:a16="http://schemas.microsoft.com/office/drawing/2014/main" id="{47090C4E-8004-C7FF-07A1-98E7FA1181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2249" y="-4076308"/>
            <a:ext cx="9608680" cy="5057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age2image864006160">
            <a:extLst>
              <a:ext uri="{FF2B5EF4-FFF2-40B4-BE49-F238E27FC236}">
                <a16:creationId xmlns:a16="http://schemas.microsoft.com/office/drawing/2014/main" id="{B7DF3BED-FFA1-DFE0-3E7C-BE34E364BB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2248" y="-12661248"/>
            <a:ext cx="50572" cy="13199283"/>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page2image863992416">
            <a:extLst>
              <a:ext uri="{FF2B5EF4-FFF2-40B4-BE49-F238E27FC236}">
                <a16:creationId xmlns:a16="http://schemas.microsoft.com/office/drawing/2014/main" id="{533B43D5-03ED-262D-079B-563AB5CAC6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64190" y="1745055"/>
            <a:ext cx="1712399" cy="195540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page2image863824464">
            <a:extLst>
              <a:ext uri="{FF2B5EF4-FFF2-40B4-BE49-F238E27FC236}">
                <a16:creationId xmlns:a16="http://schemas.microsoft.com/office/drawing/2014/main" id="{2CE0B5F0-788F-B37E-3933-8F09DC49594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72248" y="-12661248"/>
            <a:ext cx="50572" cy="13199283"/>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Understanding Postmodern Art (Week Six) | Erica's ART 1010 Blog">
            <a:extLst>
              <a:ext uri="{FF2B5EF4-FFF2-40B4-BE49-F238E27FC236}">
                <a16:creationId xmlns:a16="http://schemas.microsoft.com/office/drawing/2014/main" id="{5B3049AD-64B0-0B26-BBE2-610BCA769BE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06956" y="3807682"/>
            <a:ext cx="1885950" cy="1960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6629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6A7DC-7903-4F66-43F9-2015BB66472B}"/>
              </a:ext>
            </a:extLst>
          </p:cNvPr>
          <p:cNvSpPr>
            <a:spLocks noGrp="1"/>
          </p:cNvSpPr>
          <p:nvPr>
            <p:ph type="title"/>
          </p:nvPr>
        </p:nvSpPr>
        <p:spPr/>
        <p:txBody>
          <a:bodyPr/>
          <a:lstStyle/>
          <a:p>
            <a:r>
              <a:rPr lang="en-GR" b="1" dirty="0">
                <a:solidFill>
                  <a:srgbClr val="FF0000"/>
                </a:solidFill>
              </a:rPr>
              <a:t>3 </a:t>
            </a:r>
            <a:r>
              <a:rPr lang="el-GR" b="1" dirty="0">
                <a:solidFill>
                  <a:srgbClr val="FF0000"/>
                </a:solidFill>
              </a:rPr>
              <a:t>αλήθειες για την ιστορία</a:t>
            </a:r>
            <a:endParaRPr lang="en-GR" b="1" dirty="0">
              <a:solidFill>
                <a:srgbClr val="FF0000"/>
              </a:solidFill>
            </a:endParaRPr>
          </a:p>
        </p:txBody>
      </p:sp>
      <p:sp>
        <p:nvSpPr>
          <p:cNvPr id="3" name="Content Placeholder 2">
            <a:extLst>
              <a:ext uri="{FF2B5EF4-FFF2-40B4-BE49-F238E27FC236}">
                <a16:creationId xmlns:a16="http://schemas.microsoft.com/office/drawing/2014/main" id="{4FE93EF5-D915-2F59-00CC-A1668F10D728}"/>
              </a:ext>
            </a:extLst>
          </p:cNvPr>
          <p:cNvSpPr>
            <a:spLocks noGrp="1"/>
          </p:cNvSpPr>
          <p:nvPr>
            <p:ph idx="1"/>
          </p:nvPr>
        </p:nvSpPr>
        <p:spPr/>
        <p:txBody>
          <a:bodyPr>
            <a:normAutofit/>
          </a:bodyPr>
          <a:lstStyle/>
          <a:p>
            <a:pPr marL="457200" indent="-457200">
              <a:buFont typeface="+mj-lt"/>
              <a:buAutoNum type="arabicPeriod"/>
            </a:pPr>
            <a:r>
              <a:rPr lang="el-GR" sz="2800" b="1" dirty="0">
                <a:solidFill>
                  <a:srgbClr val="FF0000"/>
                </a:solidFill>
              </a:rPr>
              <a:t>Ο  Ιστορικός:</a:t>
            </a:r>
            <a:r>
              <a:rPr lang="en-US" sz="2800" b="1" dirty="0">
                <a:solidFill>
                  <a:srgbClr val="FF0000"/>
                </a:solidFill>
              </a:rPr>
              <a:t> </a:t>
            </a:r>
            <a:r>
              <a:rPr lang="el-GR" sz="2800" b="1" dirty="0"/>
              <a:t>Τα γεγονότα δεν έρχονται σε εμάς «αγνά» αλλά διαθλώνται πάντα μέσα από το μυαλό του ιστορικού.</a:t>
            </a:r>
          </a:p>
          <a:p>
            <a:pPr marL="457200" indent="-457200">
              <a:buFont typeface="+mj-lt"/>
              <a:buAutoNum type="arabicPeriod"/>
            </a:pPr>
            <a:r>
              <a:rPr lang="el-GR" sz="2800" b="1" dirty="0">
                <a:solidFill>
                  <a:srgbClr val="FF0000"/>
                </a:solidFill>
              </a:rPr>
              <a:t>Κατανόηση με φαντασία </a:t>
            </a:r>
            <a:r>
              <a:rPr lang="el-GR" sz="2800" b="1" dirty="0"/>
              <a:t>για την σκέψη των άλλων, της άλλης πλευράς.</a:t>
            </a:r>
          </a:p>
          <a:p>
            <a:pPr marL="457200" indent="-457200">
              <a:buFont typeface="+mj-lt"/>
              <a:buAutoNum type="arabicPeriod"/>
            </a:pPr>
            <a:r>
              <a:rPr lang="el-GR" sz="2800" b="1" dirty="0"/>
              <a:t>Το παρελθόν πάντα γίνεται κατανοητό μόνο μέσα από το </a:t>
            </a:r>
            <a:r>
              <a:rPr lang="el-GR" sz="2800" b="1" dirty="0">
                <a:solidFill>
                  <a:srgbClr val="FF0000"/>
                </a:solidFill>
              </a:rPr>
              <a:t>πρίσμα του παρόντος</a:t>
            </a:r>
          </a:p>
          <a:p>
            <a:pPr marL="457200" indent="-457200">
              <a:buFont typeface="+mj-lt"/>
              <a:buAutoNum type="arabicPeriod"/>
            </a:pPr>
            <a:endParaRPr lang="en-GR" sz="2800" b="1" dirty="0"/>
          </a:p>
        </p:txBody>
      </p:sp>
    </p:spTree>
    <p:extLst>
      <p:ext uri="{BB962C8B-B14F-4D97-AF65-F5344CB8AC3E}">
        <p14:creationId xmlns:p14="http://schemas.microsoft.com/office/powerpoint/2010/main" val="1596374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ED2A2-DC5E-CC98-26F0-876D850804CB}"/>
              </a:ext>
            </a:extLst>
          </p:cNvPr>
          <p:cNvSpPr>
            <a:spLocks noGrp="1"/>
          </p:cNvSpPr>
          <p:nvPr>
            <p:ph type="title"/>
          </p:nvPr>
        </p:nvSpPr>
        <p:spPr>
          <a:xfrm>
            <a:off x="666880" y="326570"/>
            <a:ext cx="10427840" cy="786701"/>
          </a:xfrm>
        </p:spPr>
        <p:txBody>
          <a:bodyPr>
            <a:normAutofit/>
          </a:bodyPr>
          <a:lstStyle/>
          <a:p>
            <a:r>
              <a:rPr lang="el-GR" sz="4000">
                <a:solidFill>
                  <a:srgbClr val="FF0000"/>
                </a:solidFill>
              </a:rPr>
              <a:t>ΕΤΥΜΟΛΟΓΙΑ</a:t>
            </a:r>
            <a:endParaRPr lang="en-GR" sz="4000" dirty="0">
              <a:solidFill>
                <a:srgbClr val="FF0000"/>
              </a:solidFill>
            </a:endParaRPr>
          </a:p>
        </p:txBody>
      </p:sp>
      <p:sp>
        <p:nvSpPr>
          <p:cNvPr id="5" name="Content Placeholder 4">
            <a:extLst>
              <a:ext uri="{FF2B5EF4-FFF2-40B4-BE49-F238E27FC236}">
                <a16:creationId xmlns:a16="http://schemas.microsoft.com/office/drawing/2014/main" id="{0513D25A-4522-2667-0EF0-67775F906909}"/>
              </a:ext>
            </a:extLst>
          </p:cNvPr>
          <p:cNvSpPr>
            <a:spLocks noGrp="1"/>
          </p:cNvSpPr>
          <p:nvPr>
            <p:ph idx="1"/>
          </p:nvPr>
        </p:nvSpPr>
        <p:spPr>
          <a:xfrm>
            <a:off x="849758" y="1113271"/>
            <a:ext cx="10736996" cy="4856011"/>
          </a:xfrm>
        </p:spPr>
        <p:txBody>
          <a:bodyPr>
            <a:normAutofit fontScale="77500" lnSpcReduction="20000"/>
          </a:bodyPr>
          <a:lstStyle/>
          <a:p>
            <a:pPr marL="0" indent="0" algn="l" rtl="0">
              <a:buNone/>
            </a:pPr>
            <a:r>
              <a:rPr lang="el-GR" sz="2900" b="1" i="0" u="none" strike="noStrike" dirty="0" err="1">
                <a:solidFill>
                  <a:srgbClr val="FF0000"/>
                </a:solidFill>
                <a:effectLst/>
                <a:latin typeface="Calibri" panose="020F0502020204030204" pitchFamily="34" charset="0"/>
              </a:rPr>
              <a:t>ἴστωρ</a:t>
            </a:r>
            <a:r>
              <a:rPr lang="el-GR" sz="2900" b="1" i="0" u="none" strike="noStrike" dirty="0">
                <a:solidFill>
                  <a:srgbClr val="FF0000"/>
                </a:solidFill>
                <a:effectLst/>
                <a:latin typeface="Calibri" panose="020F0502020204030204" pitchFamily="34" charset="0"/>
              </a:rPr>
              <a:t> και </a:t>
            </a:r>
            <a:r>
              <a:rPr lang="el-GR" sz="2900" b="1" i="0" u="none" strike="noStrike" dirty="0">
                <a:solidFill>
                  <a:srgbClr val="FF0000"/>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ἵστωρ</a:t>
            </a:r>
            <a:r>
              <a:rPr lang="el-GR" sz="2900" b="1" i="0" u="none" strike="noStrike" dirty="0">
                <a:solidFill>
                  <a:srgbClr val="FF0000"/>
                </a:solidFill>
                <a:effectLst/>
                <a:latin typeface="Calibri" panose="020F0502020204030204" pitchFamily="34" charset="0"/>
              </a:rPr>
              <a:t> </a:t>
            </a:r>
            <a:r>
              <a:rPr lang="el-GR" sz="2900" b="1" i="0" u="none" strike="noStrike" dirty="0" err="1">
                <a:solidFill>
                  <a:srgbClr val="FF0000"/>
                </a:solidFill>
                <a:effectLst/>
                <a:latin typeface="Calibri" panose="020F0502020204030204" pitchFamily="34" charset="0"/>
              </a:rPr>
              <a:t>ό</a:t>
            </a:r>
            <a:r>
              <a:rPr lang="el-GR" sz="2900" b="1" i="0" u="none" strike="noStrike" dirty="0">
                <a:solidFill>
                  <a:srgbClr val="FF0000"/>
                </a:solidFill>
                <a:effectLst/>
                <a:latin typeface="Calibri" panose="020F0502020204030204" pitchFamily="34" charset="0"/>
              </a:rPr>
              <a:t>, </a:t>
            </a:r>
            <a:r>
              <a:rPr lang="el-GR" sz="2900" b="1" i="0" u="none" strike="noStrike" dirty="0" err="1">
                <a:solidFill>
                  <a:srgbClr val="FF0000"/>
                </a:solidFill>
                <a:effectLst/>
                <a:latin typeface="Calibri" panose="020F0502020204030204" pitchFamily="34" charset="0"/>
              </a:rPr>
              <a:t>ἡ</a:t>
            </a:r>
            <a:r>
              <a:rPr lang="el-GR" sz="2900" b="1" i="0" u="none" strike="noStrike" dirty="0">
                <a:solidFill>
                  <a:srgbClr val="FF0000"/>
                </a:solidFill>
                <a:effectLst/>
                <a:latin typeface="Calibri" panose="020F0502020204030204" pitchFamily="34" charset="0"/>
              </a:rPr>
              <a:t> </a:t>
            </a:r>
            <a:endParaRPr lang="el-GR" sz="2900" b="0" i="0" u="none" strike="noStrike" dirty="0">
              <a:solidFill>
                <a:srgbClr val="FF0000"/>
              </a:solidFill>
              <a:effectLst/>
              <a:latin typeface="Calibri" panose="020F0502020204030204" pitchFamily="34" charset="0"/>
            </a:endParaRPr>
          </a:p>
          <a:p>
            <a:pPr marL="0" indent="0" algn="l" rtl="0">
              <a:buNone/>
            </a:pPr>
            <a:r>
              <a:rPr lang="el-GR" b="1" i="0" u="none" strike="noStrike" dirty="0">
                <a:solidFill>
                  <a:schemeClr val="tx1"/>
                </a:solidFill>
                <a:effectLst/>
                <a:latin typeface="Calibri" panose="020F0502020204030204" pitchFamily="34" charset="0"/>
              </a:rPr>
              <a:t>1.</a:t>
            </a:r>
            <a:r>
              <a:rPr lang="el-GR" b="0" i="0" u="none" strike="noStrike" dirty="0">
                <a:solidFill>
                  <a:schemeClr val="tx1"/>
                </a:solidFill>
                <a:effectLst/>
                <a:latin typeface="Calibri" panose="020F0502020204030204" pitchFamily="34" charset="0"/>
              </a:rPr>
              <a:t> αυτός που γνωρίζει τους νόμους και το </a:t>
            </a:r>
            <a:r>
              <a:rPr lang="el-GR" b="0" i="0" u="none" strike="noStrike" dirty="0">
                <a:solidFill>
                  <a:schemeClr val="tx1"/>
                </a:solidFill>
                <a:effectLst/>
                <a:latin typeface="Calibri" panose="020F0502020204030204" pitchFamily="34" charset="0"/>
                <a:hlinkClick r:id="rId3">
                  <a:extLst>
                    <a:ext uri="{A12FA001-AC4F-418D-AE19-62706E023703}">
                      <ahyp:hlinkClr xmlns:ahyp="http://schemas.microsoft.com/office/drawing/2018/hyperlinkcolor" val="tx"/>
                    </a:ext>
                  </a:extLst>
                </a:hlinkClick>
              </a:rPr>
              <a:t>δίκαιο</a:t>
            </a:r>
            <a:r>
              <a:rPr lang="el-GR" b="0" i="0" u="none" strike="noStrike" dirty="0">
                <a:solidFill>
                  <a:schemeClr val="tx1"/>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hlinkClick r:id="rId4">
                  <a:extLst>
                    <a:ext uri="{A12FA001-AC4F-418D-AE19-62706E023703}">
                      <ahyp:hlinkClr xmlns:ahyp="http://schemas.microsoft.com/office/drawing/2018/hyperlinkcolor" val="tx"/>
                    </a:ext>
                  </a:extLst>
                </a:hlinkClick>
              </a:rPr>
              <a:t>κριτής</a:t>
            </a:r>
            <a:r>
              <a:rPr lang="el-GR" b="0" i="0" u="none" strike="noStrike" dirty="0">
                <a:solidFill>
                  <a:schemeClr val="tx1"/>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hlinkClick r:id="rId5">
                  <a:extLst>
                    <a:ext uri="{A12FA001-AC4F-418D-AE19-62706E023703}">
                      <ahyp:hlinkClr xmlns:ahyp="http://schemas.microsoft.com/office/drawing/2018/hyperlinkcolor" val="tx"/>
                    </a:ext>
                  </a:extLst>
                </a:hlinkClick>
              </a:rPr>
              <a:t>δικαστής</a:t>
            </a:r>
            <a:r>
              <a:rPr lang="en-US" dirty="0">
                <a:solidFill>
                  <a:schemeClr val="tx1"/>
                </a:solidFill>
                <a:latin typeface="Calibri" panose="020F0502020204030204" pitchFamily="34" charset="0"/>
              </a:rPr>
              <a:t>.  </a:t>
            </a:r>
            <a:r>
              <a:rPr lang="el-GR" b="1" i="0" u="none" strike="noStrike" dirty="0">
                <a:solidFill>
                  <a:schemeClr val="tx1"/>
                </a:solidFill>
                <a:effectLst/>
                <a:latin typeface="Calibri" panose="020F0502020204030204" pitchFamily="34" charset="0"/>
              </a:rPr>
              <a:t>2.</a:t>
            </a:r>
            <a:r>
              <a:rPr lang="el-GR" b="0" i="0" u="none" strike="noStrike" dirty="0">
                <a:solidFill>
                  <a:schemeClr val="tx1"/>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hlinkClick r:id="rId6">
                  <a:extLst>
                    <a:ext uri="{A12FA001-AC4F-418D-AE19-62706E023703}">
                      <ahyp:hlinkClr xmlns:ahyp="http://schemas.microsoft.com/office/drawing/2018/hyperlinkcolor" val="tx"/>
                    </a:ext>
                  </a:extLst>
                </a:hlinkClick>
              </a:rPr>
              <a:t>μάρτυρας</a:t>
            </a:r>
            <a:r>
              <a:rPr lang="en-US" b="0" i="0" u="none" strike="noStrike" dirty="0">
                <a:solidFill>
                  <a:schemeClr val="tx1"/>
                </a:solidFill>
                <a:effectLst/>
                <a:latin typeface="Calibri" panose="020F0502020204030204" pitchFamily="34" charset="0"/>
              </a:rPr>
              <a:t>  </a:t>
            </a:r>
            <a:r>
              <a:rPr lang="el-GR" b="1" i="0" u="none" strike="noStrike" dirty="0">
                <a:solidFill>
                  <a:schemeClr val="tx1"/>
                </a:solidFill>
                <a:effectLst/>
                <a:latin typeface="Calibri" panose="020F0502020204030204" pitchFamily="34" charset="0"/>
              </a:rPr>
              <a:t>3.</a:t>
            </a:r>
            <a:r>
              <a:rPr lang="el-GR" b="0" i="0" u="none" strike="noStrike" dirty="0">
                <a:solidFill>
                  <a:schemeClr val="tx1"/>
                </a:solidFill>
                <a:effectLst/>
                <a:latin typeface="Calibri" panose="020F0502020204030204" pitchFamily="34" charset="0"/>
              </a:rPr>
              <a:t> </a:t>
            </a:r>
            <a:r>
              <a:rPr lang="el-GR" b="1" i="0" u="none" strike="noStrike" dirty="0">
                <a:solidFill>
                  <a:schemeClr val="tx1"/>
                </a:solidFill>
                <a:effectLst/>
                <a:latin typeface="Calibri" panose="020F0502020204030204" pitchFamily="34" charset="0"/>
              </a:rPr>
              <a:t>ως επίθ.</a:t>
            </a:r>
            <a:r>
              <a:rPr lang="el-GR" b="0" i="0" u="none" strike="noStrike" dirty="0">
                <a:solidFill>
                  <a:schemeClr val="tx1"/>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hlinkClick r:id="rId7">
                  <a:extLst>
                    <a:ext uri="{A12FA001-AC4F-418D-AE19-62706E023703}">
                      <ahyp:hlinkClr xmlns:ahyp="http://schemas.microsoft.com/office/drawing/2018/hyperlinkcolor" val="tx"/>
                    </a:ext>
                  </a:extLst>
                </a:hlinkClick>
              </a:rPr>
              <a:t>έμπειρος</a:t>
            </a:r>
            <a:endParaRPr lang="el-GR" b="0" i="0" u="none" strike="noStrike" dirty="0">
              <a:solidFill>
                <a:schemeClr val="tx1"/>
              </a:solidFill>
              <a:effectLst/>
              <a:latin typeface="Calibri" panose="020F0502020204030204" pitchFamily="34" charset="0"/>
            </a:endParaRPr>
          </a:p>
          <a:p>
            <a:pPr marL="0" indent="0" algn="l" rtl="0">
              <a:buNone/>
            </a:pPr>
            <a:r>
              <a:rPr lang="el-GR" b="1" i="0" u="none" strike="noStrike" dirty="0">
                <a:solidFill>
                  <a:schemeClr val="tx1"/>
                </a:solidFill>
                <a:effectLst/>
                <a:latin typeface="Calibri" panose="020F0502020204030204" pitchFamily="34" charset="0"/>
              </a:rPr>
              <a:t>4.</a:t>
            </a:r>
            <a:r>
              <a:rPr lang="el-GR" b="0" i="0" u="none" strike="noStrike" dirty="0">
                <a:solidFill>
                  <a:schemeClr val="tx1"/>
                </a:solidFill>
                <a:effectLst/>
                <a:latin typeface="Calibri" panose="020F0502020204030204" pitchFamily="34" charset="0"/>
              </a:rPr>
              <a:t> (</a:t>
            </a:r>
            <a:r>
              <a:rPr lang="el-GR" b="1" i="0" u="none" strike="noStrike" dirty="0">
                <a:solidFill>
                  <a:schemeClr val="tx1"/>
                </a:solidFill>
                <a:effectLst/>
                <a:latin typeface="Calibri" panose="020F0502020204030204" pitchFamily="34" charset="0"/>
              </a:rPr>
              <a:t>το αρσ. στον πληθ.</a:t>
            </a:r>
            <a:r>
              <a:rPr lang="el-GR" b="0" i="0" u="none" strike="noStrike" dirty="0">
                <a:solidFill>
                  <a:schemeClr val="tx1"/>
                </a:solidFill>
                <a:effectLst/>
                <a:latin typeface="Calibri" panose="020F0502020204030204" pitchFamily="34" charset="0"/>
              </a:rPr>
              <a:t>) </a:t>
            </a:r>
            <a:r>
              <a:rPr lang="el-GR" b="0" i="1" u="none" strike="noStrike" dirty="0" err="1">
                <a:solidFill>
                  <a:schemeClr val="tx1"/>
                </a:solidFill>
                <a:effectLst/>
                <a:latin typeface="Calibri" panose="020F0502020204030204" pitchFamily="34" charset="0"/>
              </a:rPr>
              <a:t>οἱ</a:t>
            </a:r>
            <a:r>
              <a:rPr lang="el-GR" b="0" i="1" u="none" strike="noStrike" dirty="0">
                <a:solidFill>
                  <a:schemeClr val="tx1"/>
                </a:solidFill>
                <a:effectLst/>
                <a:latin typeface="Calibri" panose="020F0502020204030204" pitchFamily="34" charset="0"/>
              </a:rPr>
              <a:t> </a:t>
            </a:r>
            <a:r>
              <a:rPr lang="el-GR" b="0" i="1" u="none" strike="noStrike" dirty="0" err="1">
                <a:solidFill>
                  <a:schemeClr val="tx1"/>
                </a:solidFill>
                <a:effectLst/>
                <a:latin typeface="Calibri" panose="020F0502020204030204" pitchFamily="34" charset="0"/>
              </a:rPr>
              <a:t>ἵστορες</a:t>
            </a:r>
            <a:r>
              <a:rPr lang="en-US" dirty="0">
                <a:solidFill>
                  <a:schemeClr val="tx1"/>
                </a:solidFill>
                <a:latin typeface="Calibri" panose="020F0502020204030204" pitchFamily="34" charset="0"/>
              </a:rPr>
              <a:t> </a:t>
            </a:r>
            <a:r>
              <a:rPr lang="el-GR" b="0" i="0" u="none" strike="noStrike" dirty="0">
                <a:solidFill>
                  <a:schemeClr val="tx1"/>
                </a:solidFill>
                <a:effectLst/>
                <a:latin typeface="Calibri" panose="020F0502020204030204" pitchFamily="34" charset="0"/>
              </a:rPr>
              <a:t>οι διαιτητές.</a:t>
            </a:r>
          </a:p>
          <a:p>
            <a:pPr marL="0" indent="0" algn="l" rtl="0">
              <a:buNone/>
            </a:pPr>
            <a:r>
              <a:rPr lang="el-GR" b="0" i="0" u="none" strike="noStrike" dirty="0">
                <a:solidFill>
                  <a:schemeClr val="tx1"/>
                </a:solidFill>
                <a:effectLst/>
                <a:latin typeface="Calibri" panose="020F0502020204030204" pitchFamily="34" charset="0"/>
              </a:rPr>
              <a:t>[</a:t>
            </a:r>
            <a:r>
              <a:rPr lang="el-GR" b="1" i="0" u="none" strike="noStrike" dirty="0">
                <a:solidFill>
                  <a:schemeClr val="tx1"/>
                </a:solidFill>
                <a:effectLst/>
                <a:latin typeface="Calibri" panose="020F0502020204030204" pitchFamily="34" charset="0"/>
              </a:rPr>
              <a:t>ΕΤΥΜΟΛ.</a:t>
            </a:r>
            <a:r>
              <a:rPr lang="el-GR" b="0" i="0" u="none" strike="noStrike" dirty="0">
                <a:solidFill>
                  <a:schemeClr val="tx1"/>
                </a:solidFill>
                <a:effectLst/>
                <a:latin typeface="Calibri" panose="020F0502020204030204" pitchFamily="34" charset="0"/>
              </a:rPr>
              <a:t> &lt;  Πρόκειται για παρ. του ρ. </a:t>
            </a:r>
            <a:r>
              <a:rPr lang="el-GR" b="0" i="0" u="none" strike="noStrike" dirty="0">
                <a:solidFill>
                  <a:schemeClr val="tx1"/>
                </a:solidFill>
                <a:effectLst/>
                <a:latin typeface="Calibri" panose="020F0502020204030204" pitchFamily="34" charset="0"/>
                <a:hlinkClick r:id="rId8">
                  <a:extLst>
                    <a:ext uri="{A12FA001-AC4F-418D-AE19-62706E023703}">
                      <ahyp:hlinkClr xmlns:ahyp="http://schemas.microsoft.com/office/drawing/2018/hyperlinkcolor" val="tx"/>
                    </a:ext>
                  </a:extLst>
                </a:hlinkClick>
              </a:rPr>
              <a:t>οἶδα</a:t>
            </a:r>
            <a:r>
              <a:rPr lang="el-GR" b="0" i="0" u="none" strike="noStrike" dirty="0">
                <a:solidFill>
                  <a:schemeClr val="tx1"/>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hlinkClick r:id="rId9">
                  <a:extLst>
                    <a:ext uri="{A12FA001-AC4F-418D-AE19-62706E023703}">
                      <ahyp:hlinkClr xmlns:ahyp="http://schemas.microsoft.com/office/drawing/2018/hyperlinkcolor" val="tx"/>
                    </a:ext>
                  </a:extLst>
                </a:hlinkClick>
              </a:rPr>
              <a:t>πρβλ</a:t>
            </a:r>
            <a:r>
              <a:rPr lang="el-GR" b="0" i="0" u="none" strike="noStrike" dirty="0">
                <a:solidFill>
                  <a:schemeClr val="tx1"/>
                </a:solidFill>
                <a:effectLst/>
                <a:latin typeface="Calibri" panose="020F0502020204030204" pitchFamily="34" charset="0"/>
              </a:rPr>
              <a:t>. </a:t>
            </a:r>
            <a:r>
              <a:rPr lang="el-GR" b="0" i="1" u="none" strike="noStrike" dirty="0" err="1">
                <a:solidFill>
                  <a:schemeClr val="tx1"/>
                </a:solidFill>
                <a:effectLst/>
                <a:latin typeface="Calibri" panose="020F0502020204030204" pitchFamily="34" charset="0"/>
              </a:rPr>
              <a:t>ἰδ</a:t>
            </a:r>
            <a:r>
              <a:rPr lang="el-GR" b="0" i="0" u="none" strike="noStrike" dirty="0" err="1">
                <a:solidFill>
                  <a:schemeClr val="tx1"/>
                </a:solidFill>
                <a:effectLst/>
                <a:latin typeface="Calibri" panose="020F0502020204030204" pitchFamily="34" charset="0"/>
              </a:rPr>
              <a:t>-</a:t>
            </a:r>
            <a:r>
              <a:rPr lang="el-GR" b="0" i="1" u="none" strike="noStrike" dirty="0" err="1">
                <a:solidFill>
                  <a:schemeClr val="tx1"/>
                </a:solidFill>
                <a:effectLst/>
                <a:latin typeface="Calibri" panose="020F0502020204030204" pitchFamily="34" charset="0"/>
              </a:rPr>
              <a:t>εῖν</a:t>
            </a:r>
            <a:r>
              <a:rPr lang="el-GR" b="0" i="0" u="none" strike="noStrike" dirty="0">
                <a:solidFill>
                  <a:schemeClr val="tx1"/>
                </a:solidFill>
                <a:effectLst/>
                <a:latin typeface="Calibri" panose="020F0502020204030204" pitchFamily="34" charset="0"/>
              </a:rPr>
              <a:t> &lt; </a:t>
            </a:r>
            <a:r>
              <a:rPr lang="en-GB" b="0" i="1" u="none" strike="noStrike" dirty="0">
                <a:solidFill>
                  <a:schemeClr val="tx1"/>
                </a:solidFill>
                <a:effectLst/>
                <a:latin typeface="Calibri" panose="020F0502020204030204" pitchFamily="34" charset="0"/>
              </a:rPr>
              <a:t>F</a:t>
            </a:r>
            <a:r>
              <a:rPr lang="el-GR" b="0" i="1" u="none" strike="noStrike" dirty="0" err="1">
                <a:solidFill>
                  <a:schemeClr val="tx1"/>
                </a:solidFill>
                <a:effectLst/>
                <a:latin typeface="Calibri" panose="020F0502020204030204" pitchFamily="34" charset="0"/>
              </a:rPr>
              <a:t>ιδ</a:t>
            </a:r>
            <a:r>
              <a:rPr lang="el-GR" b="0" i="0" u="none" strike="noStrike" dirty="0" err="1">
                <a:solidFill>
                  <a:schemeClr val="tx1"/>
                </a:solidFill>
                <a:effectLst/>
                <a:latin typeface="Calibri" panose="020F0502020204030204" pitchFamily="34" charset="0"/>
              </a:rPr>
              <a:t>-</a:t>
            </a:r>
            <a:r>
              <a:rPr lang="el-GR" b="0" i="1" u="none" strike="noStrike" dirty="0" err="1">
                <a:solidFill>
                  <a:schemeClr val="tx1"/>
                </a:solidFill>
                <a:effectLst/>
                <a:latin typeface="Calibri" panose="020F0502020204030204" pitchFamily="34" charset="0"/>
              </a:rPr>
              <a:t>εῖν</a:t>
            </a:r>
            <a:r>
              <a:rPr lang="el-GR" b="0" i="0" u="none" strike="noStrike" dirty="0">
                <a:solidFill>
                  <a:schemeClr val="tx1"/>
                </a:solidFill>
                <a:effectLst/>
                <a:latin typeface="Calibri" panose="020F0502020204030204" pitchFamily="34" charset="0"/>
              </a:rPr>
              <a:t>).</a:t>
            </a:r>
          </a:p>
          <a:p>
            <a:pPr marL="0" indent="0" algn="l" rtl="0">
              <a:buNone/>
            </a:pPr>
            <a:r>
              <a:rPr lang="el-GR" b="1" i="0" u="none" strike="noStrike" dirty="0">
                <a:solidFill>
                  <a:schemeClr val="tx1"/>
                </a:solidFill>
                <a:effectLst/>
                <a:latin typeface="Calibri" panose="020F0502020204030204" pitchFamily="34" charset="0"/>
              </a:rPr>
              <a:t>ΠΑΡ.</a:t>
            </a:r>
            <a:r>
              <a:rPr lang="el-GR" b="0" i="0" u="none" strike="noStrike" dirty="0">
                <a:solidFill>
                  <a:schemeClr val="tx1"/>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hlinkClick r:id="rId10">
                  <a:extLst>
                    <a:ext uri="{A12FA001-AC4F-418D-AE19-62706E023703}">
                      <ahyp:hlinkClr xmlns:ahyp="http://schemas.microsoft.com/office/drawing/2018/hyperlinkcolor" val="tx"/>
                    </a:ext>
                  </a:extLst>
                </a:hlinkClick>
              </a:rPr>
              <a:t>ιστορία</a:t>
            </a:r>
            <a:r>
              <a:rPr lang="el-GR" b="0" i="0" u="none" strike="noStrike" dirty="0">
                <a:solidFill>
                  <a:schemeClr val="tx1"/>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hlinkClick r:id="rId11">
                  <a:extLst>
                    <a:ext uri="{A12FA001-AC4F-418D-AE19-62706E023703}">
                      <ahyp:hlinkClr xmlns:ahyp="http://schemas.microsoft.com/office/drawing/2018/hyperlinkcolor" val="tx"/>
                    </a:ext>
                  </a:extLst>
                </a:hlinkClick>
              </a:rPr>
              <a:t>ιστορώ</a:t>
            </a:r>
            <a:endParaRPr lang="el-GR" b="0" i="0" u="none" strike="noStrike" dirty="0">
              <a:solidFill>
                <a:schemeClr val="tx1"/>
              </a:solidFill>
              <a:effectLst/>
              <a:latin typeface="Calibri" panose="020F0502020204030204" pitchFamily="34" charset="0"/>
            </a:endParaRPr>
          </a:p>
          <a:p>
            <a:pPr marL="0" indent="0" algn="l" rtl="0">
              <a:buNone/>
            </a:pPr>
            <a:r>
              <a:rPr lang="el-GR" b="1" i="0" u="none" strike="noStrike" dirty="0">
                <a:solidFill>
                  <a:schemeClr val="tx1"/>
                </a:solidFill>
                <a:effectLst/>
                <a:latin typeface="Calibri" panose="020F0502020204030204" pitchFamily="34" charset="0"/>
              </a:rPr>
              <a:t>αρχ.</a:t>
            </a:r>
            <a:r>
              <a:rPr lang="en-US" dirty="0">
                <a:solidFill>
                  <a:schemeClr val="tx1"/>
                </a:solidFill>
                <a:latin typeface="Calibri" panose="020F0502020204030204" pitchFamily="34" charset="0"/>
              </a:rPr>
              <a:t> </a:t>
            </a:r>
            <a:r>
              <a:rPr lang="el-GR" b="0" i="0" u="none" strike="noStrike" dirty="0">
                <a:solidFill>
                  <a:schemeClr val="tx1"/>
                </a:solidFill>
                <a:effectLst/>
                <a:latin typeface="Calibri" panose="020F0502020204030204" pitchFamily="34" charset="0"/>
                <a:hlinkClick r:id="rId12">
                  <a:extLst>
                    <a:ext uri="{A12FA001-AC4F-418D-AE19-62706E023703}">
                      <ahyp:hlinkClr xmlns:ahyp="http://schemas.microsoft.com/office/drawing/2018/hyperlinkcolor" val="tx"/>
                    </a:ext>
                  </a:extLst>
                </a:hlinkClick>
              </a:rPr>
              <a:t>ιστόριον</a:t>
            </a:r>
            <a:r>
              <a:rPr lang="el-GR" b="0" i="0" u="none" strike="noStrike" dirty="0">
                <a:solidFill>
                  <a:schemeClr val="tx1"/>
                </a:solidFill>
                <a:effectLst/>
                <a:latin typeface="Calibri" panose="020F0502020204030204" pitchFamily="34" charset="0"/>
              </a:rPr>
              <a:t>.</a:t>
            </a:r>
          </a:p>
          <a:p>
            <a:pPr marL="0" indent="0" algn="l" rtl="0">
              <a:buNone/>
            </a:pPr>
            <a:r>
              <a:rPr lang="el-GR" b="1" i="0" u="none" strike="noStrike" dirty="0">
                <a:solidFill>
                  <a:schemeClr val="tx1"/>
                </a:solidFill>
                <a:effectLst/>
                <a:latin typeface="Calibri" panose="020F0502020204030204" pitchFamily="34" charset="0"/>
              </a:rPr>
              <a:t>ΣΥΝΘ.</a:t>
            </a:r>
            <a:r>
              <a:rPr lang="el-GR" b="0" i="0" u="none" strike="noStrike" dirty="0">
                <a:solidFill>
                  <a:schemeClr val="tx1"/>
                </a:solidFill>
                <a:effectLst/>
                <a:latin typeface="Calibri" panose="020F0502020204030204" pitchFamily="34" charset="0"/>
              </a:rPr>
              <a:t> (Β' συνθετικό) </a:t>
            </a:r>
            <a:r>
              <a:rPr lang="el-GR" b="0" i="0" u="none" strike="noStrike" dirty="0">
                <a:solidFill>
                  <a:schemeClr val="tx1"/>
                </a:solidFill>
                <a:effectLst/>
                <a:latin typeface="Calibri" panose="020F0502020204030204" pitchFamily="34" charset="0"/>
                <a:hlinkClick r:id="rId13">
                  <a:extLst>
                    <a:ext uri="{A12FA001-AC4F-418D-AE19-62706E023703}">
                      <ahyp:hlinkClr xmlns:ahyp="http://schemas.microsoft.com/office/drawing/2018/hyperlinkcolor" val="tx"/>
                    </a:ext>
                  </a:extLst>
                </a:hlinkClick>
              </a:rPr>
              <a:t>πολυΐστωρ</a:t>
            </a:r>
            <a:r>
              <a:rPr lang="el-GR" b="0" i="0" u="none" strike="noStrike" dirty="0">
                <a:solidFill>
                  <a:schemeClr val="tx1"/>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hlinkClick r:id="rId14">
                  <a:extLst>
                    <a:ext uri="{A12FA001-AC4F-418D-AE19-62706E023703}">
                      <ahyp:hlinkClr xmlns:ahyp="http://schemas.microsoft.com/office/drawing/2018/hyperlinkcolor" val="tx"/>
                    </a:ext>
                  </a:extLst>
                </a:hlinkClick>
              </a:rPr>
              <a:t>φιλίστωρ</a:t>
            </a:r>
            <a:endParaRPr lang="el-GR" b="0" i="0" u="none" strike="noStrike" dirty="0">
              <a:solidFill>
                <a:schemeClr val="tx1"/>
              </a:solidFill>
              <a:effectLst/>
              <a:latin typeface="Calibri" panose="020F0502020204030204" pitchFamily="34" charset="0"/>
            </a:endParaRPr>
          </a:p>
          <a:p>
            <a:pPr marL="0" indent="0" algn="l" rtl="0">
              <a:buNone/>
            </a:pPr>
            <a:r>
              <a:rPr lang="el-GR" b="1" i="0" u="none" strike="noStrike" dirty="0">
                <a:solidFill>
                  <a:schemeClr val="tx1"/>
                </a:solidFill>
                <a:effectLst/>
                <a:latin typeface="Calibri" panose="020F0502020204030204" pitchFamily="34" charset="0"/>
              </a:rPr>
              <a:t>αρχ.</a:t>
            </a:r>
            <a:r>
              <a:rPr lang="en-US" b="1" i="0" u="none" strike="noStrike" dirty="0">
                <a:solidFill>
                  <a:schemeClr val="tx1"/>
                </a:solidFill>
                <a:effectLst/>
                <a:latin typeface="Calibri" panose="020F0502020204030204" pitchFamily="34" charset="0"/>
              </a:rPr>
              <a:t> : </a:t>
            </a:r>
            <a:r>
              <a:rPr lang="el-GR" b="0" i="0" u="none" strike="noStrike" dirty="0">
                <a:solidFill>
                  <a:schemeClr val="tx1"/>
                </a:solidFill>
                <a:effectLst/>
                <a:latin typeface="Calibri" panose="020F0502020204030204" pitchFamily="34" charset="0"/>
                <a:hlinkClick r:id="rId15">
                  <a:extLst>
                    <a:ext uri="{A12FA001-AC4F-418D-AE19-62706E023703}">
                      <ahyp:hlinkClr xmlns:ahyp="http://schemas.microsoft.com/office/drawing/2018/hyperlinkcolor" val="tx"/>
                    </a:ext>
                  </a:extLst>
                </a:hlinkClick>
              </a:rPr>
              <a:t>αΐστωρ</a:t>
            </a:r>
            <a:r>
              <a:rPr lang="el-GR" b="0" i="0" u="none" strike="noStrike" dirty="0">
                <a:solidFill>
                  <a:schemeClr val="tx1"/>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hlinkClick r:id="rId16">
                  <a:extLst>
                    <a:ext uri="{A12FA001-AC4F-418D-AE19-62706E023703}">
                      <ahyp:hlinkClr xmlns:ahyp="http://schemas.microsoft.com/office/drawing/2018/hyperlinkcolor" val="tx"/>
                    </a:ext>
                  </a:extLst>
                </a:hlinkClick>
              </a:rPr>
              <a:t>ανίστωρ</a:t>
            </a:r>
            <a:r>
              <a:rPr lang="el-GR" b="0" i="0" u="none" strike="noStrike" dirty="0">
                <a:solidFill>
                  <a:schemeClr val="tx1"/>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hlinkClick r:id="rId17">
                  <a:extLst>
                    <a:ext uri="{A12FA001-AC4F-418D-AE19-62706E023703}">
                      <ahyp:hlinkClr xmlns:ahyp="http://schemas.microsoft.com/office/drawing/2018/hyperlinkcolor" val="tx"/>
                    </a:ext>
                  </a:extLst>
                </a:hlinkClick>
              </a:rPr>
              <a:t>επιίστωρ</a:t>
            </a:r>
            <a:r>
              <a:rPr lang="el-GR" b="0" i="0" u="none" strike="noStrike" dirty="0">
                <a:solidFill>
                  <a:schemeClr val="tx1"/>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hlinkClick r:id="rId18">
                  <a:extLst>
                    <a:ext uri="{A12FA001-AC4F-418D-AE19-62706E023703}">
                      <ahyp:hlinkClr xmlns:ahyp="http://schemas.microsoft.com/office/drawing/2018/hyperlinkcolor" val="tx"/>
                    </a:ext>
                  </a:extLst>
                </a:hlinkClick>
              </a:rPr>
              <a:t>νομοΐστωρ</a:t>
            </a:r>
            <a:r>
              <a:rPr lang="el-GR" b="0" i="0" u="none" strike="noStrike" dirty="0">
                <a:solidFill>
                  <a:schemeClr val="tx1"/>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hlinkClick r:id="rId19">
                  <a:extLst>
                    <a:ext uri="{A12FA001-AC4F-418D-AE19-62706E023703}">
                      <ahyp:hlinkClr xmlns:ahyp="http://schemas.microsoft.com/office/drawing/2018/hyperlinkcolor" val="tx"/>
                    </a:ext>
                  </a:extLst>
                </a:hlinkClick>
              </a:rPr>
              <a:t>προΐστωρ</a:t>
            </a:r>
            <a:r>
              <a:rPr lang="el-GR" b="0" i="0" u="none" strike="noStrike" dirty="0">
                <a:solidFill>
                  <a:schemeClr val="tx1"/>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hlinkClick r:id="rId20">
                  <a:extLst>
                    <a:ext uri="{A12FA001-AC4F-418D-AE19-62706E023703}">
                      <ahyp:hlinkClr xmlns:ahyp="http://schemas.microsoft.com/office/drawing/2018/hyperlinkcolor" val="tx"/>
                    </a:ext>
                  </a:extLst>
                </a:hlinkClick>
              </a:rPr>
              <a:t>συνίστωρ</a:t>
            </a:r>
            <a:r>
              <a:rPr lang="el-GR" b="0" i="0" u="none" strike="noStrike" dirty="0">
                <a:solidFill>
                  <a:schemeClr val="tx1"/>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hlinkClick r:id="rId21">
                  <a:extLst>
                    <a:ext uri="{A12FA001-AC4F-418D-AE19-62706E023703}">
                      <ahyp:hlinkClr xmlns:ahyp="http://schemas.microsoft.com/office/drawing/2018/hyperlinkcolor" val="tx"/>
                    </a:ext>
                  </a:extLst>
                </a:hlinkClick>
              </a:rPr>
              <a:t>φιλοΐστωρ</a:t>
            </a:r>
            <a:r>
              <a:rPr lang="el-GR" b="0" i="0" u="none" strike="noStrike" dirty="0">
                <a:solidFill>
                  <a:schemeClr val="tx1"/>
                </a:solidFill>
                <a:effectLst/>
                <a:latin typeface="Calibri" panose="020F0502020204030204" pitchFamily="34" charset="0"/>
              </a:rPr>
              <a:t>.⇢ </a:t>
            </a:r>
          </a:p>
          <a:p>
            <a:pPr marL="0" indent="0" algn="l" rtl="0">
              <a:buNone/>
            </a:pPr>
            <a:r>
              <a:rPr lang="el-GR" b="0" i="0" u="none" strike="noStrike" dirty="0">
                <a:solidFill>
                  <a:schemeClr val="tx1"/>
                </a:solidFill>
                <a:effectLst/>
                <a:latin typeface="Calibri" panose="020F0502020204030204" pitchFamily="34" charset="0"/>
              </a:rPr>
              <a:t>Η λέξη ιστορία έχει τη ρίζα της στη λέξη </a:t>
            </a:r>
            <a:r>
              <a:rPr lang="el-GR" sz="2600" b="1" i="0" u="none" strike="noStrike" dirty="0" err="1">
                <a:solidFill>
                  <a:srgbClr val="FF0000"/>
                </a:solidFill>
                <a:effectLst/>
                <a:latin typeface="Calibri" panose="020F0502020204030204" pitchFamily="34" charset="0"/>
              </a:rPr>
              <a:t>ίστωρ</a:t>
            </a:r>
            <a:r>
              <a:rPr lang="el-GR" b="1" i="0" u="none" strike="noStrike" dirty="0">
                <a:solidFill>
                  <a:schemeClr val="tx1"/>
                </a:solidFill>
                <a:effectLst/>
                <a:latin typeface="Calibri" panose="020F0502020204030204" pitchFamily="34" charset="0"/>
              </a:rPr>
              <a:t>,</a:t>
            </a:r>
            <a:r>
              <a:rPr lang="el-GR" b="0" i="0" u="none" strike="noStrike" dirty="0">
                <a:solidFill>
                  <a:schemeClr val="tx1"/>
                </a:solidFill>
                <a:effectLst/>
                <a:latin typeface="Calibri" panose="020F0502020204030204" pitchFamily="34" charset="0"/>
              </a:rPr>
              <a:t> που σημαίνει </a:t>
            </a:r>
            <a:r>
              <a:rPr lang="el-GR" sz="2600" b="1" i="0" u="none" strike="noStrike" dirty="0">
                <a:solidFill>
                  <a:srgbClr val="FF0000"/>
                </a:solidFill>
                <a:effectLst/>
                <a:latin typeface="Calibri" panose="020F0502020204030204" pitchFamily="34" charset="0"/>
              </a:rPr>
              <a:t>“αυτός που γνωρίζει”</a:t>
            </a:r>
            <a:r>
              <a:rPr lang="el-GR" sz="2600" b="0" i="0" u="none" strike="noStrike" dirty="0">
                <a:solidFill>
                  <a:srgbClr val="FF0000"/>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rPr>
              <a:t>είναι η ίδια ρίζα με το ρήμα </a:t>
            </a:r>
            <a:r>
              <a:rPr lang="el-GR" sz="2600" b="1" i="0" u="none" strike="noStrike" dirty="0">
                <a:solidFill>
                  <a:srgbClr val="FF0000"/>
                </a:solidFill>
                <a:effectLst/>
                <a:latin typeface="Calibri" panose="020F0502020204030204" pitchFamily="34" charset="0"/>
              </a:rPr>
              <a:t>οίδα = γνωρίζω</a:t>
            </a:r>
            <a:r>
              <a:rPr lang="el-GR" b="1" i="0" u="none" strike="noStrike" dirty="0">
                <a:solidFill>
                  <a:schemeClr val="tx1"/>
                </a:solidFill>
                <a:effectLst/>
                <a:latin typeface="Calibri" panose="020F0502020204030204" pitchFamily="34" charset="0"/>
              </a:rPr>
              <a:t>,</a:t>
            </a:r>
            <a:r>
              <a:rPr lang="el-GR" b="0" i="0" u="none" strike="noStrike" dirty="0">
                <a:solidFill>
                  <a:schemeClr val="tx1"/>
                </a:solidFill>
                <a:effectLst/>
                <a:latin typeface="Calibri" panose="020F0502020204030204" pitchFamily="34" charset="0"/>
              </a:rPr>
              <a:t> την οποία βρίσκουμε και στα λατινικά ως</a:t>
            </a:r>
            <a:r>
              <a:rPr lang="el-GR" b="1" i="0" u="none" strike="noStrike" dirty="0">
                <a:solidFill>
                  <a:schemeClr val="tx1"/>
                </a:solidFill>
                <a:effectLst/>
                <a:latin typeface="Calibri" panose="020F0502020204030204" pitchFamily="34" charset="0"/>
              </a:rPr>
              <a:t> </a:t>
            </a:r>
            <a:r>
              <a:rPr lang="en-GB" b="1" i="0" u="none" strike="noStrike" dirty="0" err="1">
                <a:solidFill>
                  <a:srgbClr val="FF0000"/>
                </a:solidFill>
                <a:effectLst/>
                <a:latin typeface="Calibri" panose="020F0502020204030204" pitchFamily="34" charset="0"/>
              </a:rPr>
              <a:t>historia</a:t>
            </a:r>
            <a:r>
              <a:rPr lang="en-GB" b="0" i="0" u="none" strike="noStrike" dirty="0">
                <a:solidFill>
                  <a:schemeClr val="tx1"/>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rPr>
              <a:t>Απ’ αυτήν πέρασε και στις άλλες ευρωπαϊκές γλώσσες: </a:t>
            </a:r>
            <a:r>
              <a:rPr lang="en-GB" b="0" i="0" u="none" strike="noStrike" dirty="0" err="1">
                <a:solidFill>
                  <a:schemeClr val="tx1"/>
                </a:solidFill>
                <a:effectLst/>
                <a:latin typeface="Calibri" panose="020F0502020204030204" pitchFamily="34" charset="0"/>
              </a:rPr>
              <a:t>histoire</a:t>
            </a:r>
            <a:r>
              <a:rPr lang="en-GB" b="0" i="0" u="none" strike="noStrike" dirty="0">
                <a:solidFill>
                  <a:schemeClr val="tx1"/>
                </a:solidFill>
                <a:effectLst/>
                <a:latin typeface="Calibri" panose="020F0502020204030204" pitchFamily="34" charset="0"/>
              </a:rPr>
              <a:t>, history, </a:t>
            </a:r>
            <a:r>
              <a:rPr lang="en-GB" b="0" i="0" u="none" strike="noStrike" dirty="0" err="1">
                <a:solidFill>
                  <a:schemeClr val="tx1"/>
                </a:solidFill>
                <a:effectLst/>
                <a:latin typeface="Calibri" panose="020F0502020204030204" pitchFamily="34" charset="0"/>
              </a:rPr>
              <a:t>storia</a:t>
            </a:r>
            <a:r>
              <a:rPr lang="en-GB" b="0" i="0" u="none" strike="noStrike" dirty="0">
                <a:solidFill>
                  <a:schemeClr val="tx1"/>
                </a:solidFill>
                <a:effectLst/>
                <a:latin typeface="Calibri" panose="020F0502020204030204" pitchFamily="34" charset="0"/>
              </a:rPr>
              <a:t>, </a:t>
            </a:r>
            <a:r>
              <a:rPr lang="en-GB" b="0" i="0" u="none" strike="noStrike" dirty="0" err="1">
                <a:solidFill>
                  <a:schemeClr val="tx1"/>
                </a:solidFill>
                <a:effectLst/>
                <a:latin typeface="Calibri" panose="020F0502020204030204" pitchFamily="34" charset="0"/>
              </a:rPr>
              <a:t>istorie</a:t>
            </a:r>
            <a:r>
              <a:rPr lang="en-GB" b="0" i="0" u="none" strike="noStrike" dirty="0">
                <a:solidFill>
                  <a:schemeClr val="tx1"/>
                </a:solidFill>
                <a:effectLst/>
                <a:latin typeface="Calibri" panose="020F0502020204030204" pitchFamily="34" charset="0"/>
              </a:rPr>
              <a:t>. </a:t>
            </a:r>
            <a:r>
              <a:rPr lang="el-GR" b="0" i="0" u="none" strike="noStrike" dirty="0">
                <a:solidFill>
                  <a:schemeClr val="tx1"/>
                </a:solidFill>
                <a:effectLst/>
                <a:latin typeface="Calibri" panose="020F0502020204030204" pitchFamily="34" charset="0"/>
              </a:rPr>
              <a:t>Στις λατινογενείς γλώσσες ξεκινά από την υποκειμενική σημασία, τη γνώση, και προχωρεί στην αντικειμενική. Αντίθετα στα γερμανικά (όπου ο όρος </a:t>
            </a:r>
            <a:r>
              <a:rPr lang="en-GB" b="1" i="0" u="none" strike="noStrike" dirty="0" err="1">
                <a:solidFill>
                  <a:srgbClr val="FF0000"/>
                </a:solidFill>
                <a:effectLst/>
                <a:latin typeface="Calibri" panose="020F0502020204030204" pitchFamily="34" charset="0"/>
              </a:rPr>
              <a:t>Geschichte</a:t>
            </a:r>
            <a:r>
              <a:rPr lang="en-GB" b="0" i="0" u="none" strike="noStrike" dirty="0">
                <a:solidFill>
                  <a:schemeClr val="tx1"/>
                </a:solidFill>
                <a:effectLst/>
                <a:latin typeface="Calibri" panose="020F0502020204030204" pitchFamily="34" charset="0"/>
              </a:rPr>
              <a:t> = </a:t>
            </a:r>
            <a:r>
              <a:rPr lang="el-GR" b="0" i="0" u="none" strike="noStrike" dirty="0">
                <a:solidFill>
                  <a:schemeClr val="tx1"/>
                </a:solidFill>
                <a:effectLst/>
                <a:latin typeface="Calibri" panose="020F0502020204030204" pitchFamily="34" charset="0"/>
              </a:rPr>
              <a:t>ιστορία συνδέεται με το ρήμα </a:t>
            </a:r>
            <a:r>
              <a:rPr lang="en-GB" b="1" i="0" u="none" strike="noStrike" dirty="0" err="1">
                <a:solidFill>
                  <a:srgbClr val="FF0000"/>
                </a:solidFill>
                <a:effectLst/>
                <a:latin typeface="Calibri" panose="020F0502020204030204" pitchFamily="34" charset="0"/>
              </a:rPr>
              <a:t>geschehen</a:t>
            </a:r>
            <a:r>
              <a:rPr lang="en-GB" b="1" i="0" u="none" strike="noStrike" dirty="0">
                <a:solidFill>
                  <a:srgbClr val="FF0000"/>
                </a:solidFill>
                <a:effectLst/>
                <a:latin typeface="Calibri" panose="020F0502020204030204" pitchFamily="34" charset="0"/>
              </a:rPr>
              <a:t> = </a:t>
            </a:r>
            <a:r>
              <a:rPr lang="el-GR" b="1" i="0" u="none" strike="noStrike" dirty="0">
                <a:solidFill>
                  <a:srgbClr val="FF0000"/>
                </a:solidFill>
                <a:effectLst/>
                <a:latin typeface="Calibri" panose="020F0502020204030204" pitchFamily="34" charset="0"/>
              </a:rPr>
              <a:t>συμβαίνει</a:t>
            </a:r>
            <a:r>
              <a:rPr lang="el-GR" b="0" i="0" u="none" strike="noStrike" dirty="0">
                <a:solidFill>
                  <a:schemeClr val="tx1"/>
                </a:solidFill>
                <a:effectLst/>
                <a:latin typeface="Calibri" panose="020F0502020204030204" pitchFamily="34" charset="0"/>
              </a:rPr>
              <a:t>), δηλώνει το γεγονός. Κι εδώ η σημασία είναι διπλή, αλλ’ η αφετηρία είναι το</a:t>
            </a:r>
            <a:r>
              <a:rPr lang="el-GR" b="1" i="0" u="none" strike="noStrike" dirty="0">
                <a:solidFill>
                  <a:schemeClr val="tx1"/>
                </a:solidFill>
                <a:effectLst/>
                <a:latin typeface="Calibri" panose="020F0502020204030204" pitchFamily="34" charset="0"/>
              </a:rPr>
              <a:t> γεγονός</a:t>
            </a:r>
            <a:r>
              <a:rPr lang="el-GR" b="0" i="0" u="none" strike="noStrike" dirty="0">
                <a:solidFill>
                  <a:schemeClr val="tx1"/>
                </a:solidFill>
                <a:effectLst/>
                <a:latin typeface="Calibri" panose="020F0502020204030204" pitchFamily="34" charset="0"/>
              </a:rPr>
              <a:t>, το αντικείμενο, και κατάληξη υποκειμενική σημασία, η γνώση»</a:t>
            </a:r>
          </a:p>
          <a:p>
            <a:endParaRPr lang="en-GR" dirty="0"/>
          </a:p>
        </p:txBody>
      </p:sp>
    </p:spTree>
    <p:extLst>
      <p:ext uri="{BB962C8B-B14F-4D97-AF65-F5344CB8AC3E}">
        <p14:creationId xmlns:p14="http://schemas.microsoft.com/office/powerpoint/2010/main" val="2901598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BF02845A-8571-40C5-9F56-8F9B3F7C4E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E4FCE2-4996-1A7D-CB09-82FA6692E459}"/>
              </a:ext>
            </a:extLst>
          </p:cNvPr>
          <p:cNvSpPr>
            <a:spLocks noGrp="1"/>
          </p:cNvSpPr>
          <p:nvPr>
            <p:ph type="title"/>
          </p:nvPr>
        </p:nvSpPr>
        <p:spPr>
          <a:xfrm>
            <a:off x="1276076" y="329675"/>
            <a:ext cx="6796984" cy="978689"/>
          </a:xfrm>
        </p:spPr>
        <p:txBody>
          <a:bodyPr>
            <a:normAutofit fontScale="90000"/>
          </a:bodyPr>
          <a:lstStyle/>
          <a:p>
            <a:br>
              <a:rPr lang="el-GR" dirty="0">
                <a:effectLst/>
              </a:rPr>
            </a:br>
            <a:r>
              <a:rPr lang="el-GR" b="1" dirty="0" err="1">
                <a:solidFill>
                  <a:srgbClr val="FF0000"/>
                </a:solidFill>
                <a:effectLst/>
                <a:latin typeface="Calibri" panose="020F0502020204030204" pitchFamily="34" charset="0"/>
                <a:cs typeface="Calibri" panose="020F0502020204030204" pitchFamily="34" charset="0"/>
              </a:rPr>
              <a:t>Παραδείγματα</a:t>
            </a:r>
            <a:r>
              <a:rPr lang="el-GR" b="1" dirty="0">
                <a:solidFill>
                  <a:srgbClr val="FF0000"/>
                </a:solidFill>
                <a:effectLst/>
                <a:latin typeface="Calibri" panose="020F0502020204030204" pitchFamily="34" charset="0"/>
                <a:cs typeface="Calibri" panose="020F0502020204030204" pitchFamily="34" charset="0"/>
              </a:rPr>
              <a:t> </a:t>
            </a:r>
            <a:r>
              <a:rPr lang="el-GR" b="1" dirty="0" err="1">
                <a:solidFill>
                  <a:srgbClr val="FF0000"/>
                </a:solidFill>
                <a:effectLst/>
                <a:latin typeface="Calibri" panose="020F0502020204030204" pitchFamily="34" charset="0"/>
                <a:cs typeface="Calibri" panose="020F0502020204030204" pitchFamily="34" charset="0"/>
              </a:rPr>
              <a:t>ορισμω</a:t>
            </a:r>
            <a:r>
              <a:rPr lang="el-GR" b="1" dirty="0">
                <a:solidFill>
                  <a:srgbClr val="FF0000"/>
                </a:solidFill>
                <a:effectLst/>
                <a:latin typeface="Calibri" panose="020F0502020204030204" pitchFamily="34" charset="0"/>
                <a:cs typeface="Calibri" panose="020F0502020204030204" pitchFamily="34" charset="0"/>
              </a:rPr>
              <a:t>́</a:t>
            </a:r>
            <a:r>
              <a:rPr lang="en-US" b="1" dirty="0" err="1">
                <a:solidFill>
                  <a:srgbClr val="FF0000"/>
                </a:solidFill>
                <a:latin typeface="Calibri" panose="020F0502020204030204" pitchFamily="34" charset="0"/>
                <a:cs typeface="Calibri" panose="020F0502020204030204" pitchFamily="34" charset="0"/>
              </a:rPr>
              <a:t>ν</a:t>
            </a:r>
            <a:endParaRPr lang="en-GR" dirty="0">
              <a:solidFill>
                <a:srgbClr val="FF0000"/>
              </a:solidFill>
            </a:endParaRPr>
          </a:p>
        </p:txBody>
      </p:sp>
      <p:cxnSp>
        <p:nvCxnSpPr>
          <p:cNvPr id="1035" name="Straight Connector 1034">
            <a:extLst>
              <a:ext uri="{FF2B5EF4-FFF2-40B4-BE49-F238E27FC236}">
                <a16:creationId xmlns:a16="http://schemas.microsoft.com/office/drawing/2014/main" id="{F30BB598-81B4-41BB-BC44-CD9C29AE2E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2500" y="2799995"/>
            <a:ext cx="0" cy="3255471"/>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CC33D7F-8B90-4B52-4B77-93DED41B7A83}"/>
              </a:ext>
            </a:extLst>
          </p:cNvPr>
          <p:cNvSpPr>
            <a:spLocks noGrp="1"/>
          </p:cNvSpPr>
          <p:nvPr>
            <p:ph idx="1"/>
          </p:nvPr>
        </p:nvSpPr>
        <p:spPr>
          <a:xfrm>
            <a:off x="776174" y="2416551"/>
            <a:ext cx="8334370" cy="4050848"/>
          </a:xfrm>
        </p:spPr>
        <p:txBody>
          <a:bodyPr anchor="b">
            <a:normAutofit fontScale="25000" lnSpcReduction="20000"/>
          </a:bodyPr>
          <a:lstStyle/>
          <a:p>
            <a:pPr>
              <a:lnSpc>
                <a:spcPct val="110000"/>
              </a:lnSpc>
              <a:buFont typeface="Arial" panose="020B0604020202020204" pitchFamily="34" charset="0"/>
              <a:buChar char="•"/>
            </a:pPr>
            <a:r>
              <a:rPr lang="el-GR" sz="7200" dirty="0" err="1">
                <a:solidFill>
                  <a:schemeClr val="tx1"/>
                </a:solidFill>
                <a:effectLst/>
                <a:latin typeface="Calibri" panose="020F0502020204030204" pitchFamily="34" charset="0"/>
                <a:cs typeface="Calibri" panose="020F0502020204030204" pitchFamily="34" charset="0"/>
              </a:rPr>
              <a:t>Ιστορία</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είναι</a:t>
            </a:r>
            <a:r>
              <a:rPr lang="el-GR" sz="7200" dirty="0">
                <a:solidFill>
                  <a:schemeClr val="tx1"/>
                </a:solidFill>
                <a:effectLst/>
                <a:latin typeface="Calibri" panose="020F0502020204030204" pitchFamily="34" charset="0"/>
                <a:cs typeface="Calibri" panose="020F0502020204030204" pitchFamily="34" charset="0"/>
              </a:rPr>
              <a:t> η </a:t>
            </a:r>
            <a:r>
              <a:rPr lang="el-GR" sz="7200" b="1" dirty="0" err="1">
                <a:solidFill>
                  <a:srgbClr val="FF0000"/>
                </a:solidFill>
                <a:effectLst/>
                <a:latin typeface="Calibri" panose="020F0502020204030204" pitchFamily="34" charset="0"/>
                <a:cs typeface="Calibri" panose="020F0502020204030204" pitchFamily="34" charset="0"/>
              </a:rPr>
              <a:t>λεπτομερής</a:t>
            </a:r>
            <a:r>
              <a:rPr lang="el-GR" sz="7200" b="1" dirty="0">
                <a:solidFill>
                  <a:schemeClr val="tx1"/>
                </a:solidFill>
                <a:effectLst/>
                <a:latin typeface="Calibri" panose="020F0502020204030204" pitchFamily="34" charset="0"/>
                <a:cs typeface="Calibri" panose="020F0502020204030204" pitchFamily="34" charset="0"/>
              </a:rPr>
              <a:t> και </a:t>
            </a:r>
            <a:r>
              <a:rPr lang="el-GR" sz="7200" b="1" dirty="0" err="1">
                <a:solidFill>
                  <a:srgbClr val="FF0000"/>
                </a:solidFill>
                <a:effectLst/>
                <a:latin typeface="Calibri" panose="020F0502020204030204" pitchFamily="34" charset="0"/>
                <a:cs typeface="Calibri" panose="020F0502020204030204" pitchFamily="34" charset="0"/>
              </a:rPr>
              <a:t>ακριβής</a:t>
            </a:r>
            <a:r>
              <a:rPr lang="el-GR" sz="7200" b="1"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καταγραφη</a:t>
            </a:r>
            <a:r>
              <a:rPr lang="el-GR" sz="7200" dirty="0">
                <a:solidFill>
                  <a:schemeClr val="tx1"/>
                </a:solidFill>
                <a:effectLst/>
                <a:latin typeface="Calibri" panose="020F0502020204030204" pitchFamily="34" charset="0"/>
                <a:cs typeface="Calibri" panose="020F0502020204030204" pitchFamily="34" charset="0"/>
              </a:rPr>
              <a:t>́ των </a:t>
            </a:r>
            <a:r>
              <a:rPr lang="el-GR" sz="7200" b="1" dirty="0" err="1">
                <a:solidFill>
                  <a:srgbClr val="FF0000"/>
                </a:solidFill>
                <a:effectLst/>
                <a:latin typeface="Calibri" panose="020F0502020204030204" pitchFamily="34" charset="0"/>
                <a:cs typeface="Calibri" panose="020F0502020204030204" pitchFamily="34" charset="0"/>
              </a:rPr>
              <a:t>γεγονότων</a:t>
            </a:r>
            <a:r>
              <a:rPr lang="el-GR" sz="7200" b="1" dirty="0">
                <a:solidFill>
                  <a:schemeClr val="tx1"/>
                </a:solidFill>
                <a:effectLst/>
                <a:latin typeface="Calibri" panose="020F0502020204030204" pitchFamily="34" charset="0"/>
                <a:cs typeface="Calibri" panose="020F0502020204030204" pitchFamily="34" charset="0"/>
              </a:rPr>
              <a:t> </a:t>
            </a:r>
            <a:r>
              <a:rPr lang="el-GR" sz="7200" dirty="0">
                <a:solidFill>
                  <a:schemeClr val="tx1"/>
                </a:solidFill>
                <a:effectLst/>
                <a:latin typeface="Calibri" panose="020F0502020204030204" pitchFamily="34" charset="0"/>
                <a:cs typeface="Calibri" panose="020F0502020204030204" pitchFamily="34" charset="0"/>
              </a:rPr>
              <a:t>του </a:t>
            </a:r>
            <a:r>
              <a:rPr lang="el-GR" sz="7200" b="1" dirty="0" err="1">
                <a:solidFill>
                  <a:srgbClr val="FF0000"/>
                </a:solidFill>
                <a:effectLst/>
                <a:latin typeface="Calibri" panose="020F0502020204030204" pitchFamily="34" charset="0"/>
                <a:cs typeface="Calibri" panose="020F0502020204030204" pitchFamily="34" charset="0"/>
              </a:rPr>
              <a:t>παρελθόντος</a:t>
            </a:r>
            <a:r>
              <a:rPr lang="el-GR" sz="7200" b="1" dirty="0">
                <a:solidFill>
                  <a:schemeClr val="tx1"/>
                </a:solidFill>
                <a:effectLst/>
                <a:latin typeface="Calibri" panose="020F0502020204030204" pitchFamily="34" charset="0"/>
                <a:cs typeface="Calibri" panose="020F0502020204030204" pitchFamily="34" charset="0"/>
              </a:rPr>
              <a:t> </a:t>
            </a:r>
            <a:r>
              <a:rPr lang="el-GR" sz="7200" dirty="0">
                <a:solidFill>
                  <a:schemeClr val="tx1"/>
                </a:solidFill>
                <a:effectLst/>
                <a:latin typeface="Calibri" panose="020F0502020204030204" pitchFamily="34" charset="0"/>
                <a:cs typeface="Calibri" panose="020F0502020204030204" pitchFamily="34" charset="0"/>
              </a:rPr>
              <a:t>(</a:t>
            </a:r>
            <a:r>
              <a:rPr lang="en-GB" sz="7200" dirty="0">
                <a:solidFill>
                  <a:schemeClr val="tx1"/>
                </a:solidFill>
                <a:effectLst/>
                <a:latin typeface="Calibri" panose="020F0502020204030204" pitchFamily="34" charset="0"/>
                <a:cs typeface="Calibri" panose="020F0502020204030204" pitchFamily="34" charset="0"/>
              </a:rPr>
              <a:t>Johnson). </a:t>
            </a:r>
          </a:p>
          <a:p>
            <a:pPr>
              <a:lnSpc>
                <a:spcPct val="110000"/>
              </a:lnSpc>
              <a:buFont typeface="Arial" panose="020B0604020202020204" pitchFamily="34" charset="0"/>
              <a:buChar char="•"/>
            </a:pPr>
            <a:r>
              <a:rPr lang="el-GR" sz="7200" dirty="0" err="1">
                <a:solidFill>
                  <a:schemeClr val="tx1"/>
                </a:solidFill>
                <a:effectLst/>
                <a:latin typeface="Calibri" panose="020F0502020204030204" pitchFamily="34" charset="0"/>
                <a:cs typeface="Calibri" panose="020F0502020204030204" pitchFamily="34" charset="0"/>
              </a:rPr>
              <a:t>Ιστορία</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είναι</a:t>
            </a:r>
            <a:r>
              <a:rPr lang="el-GR" sz="7200" dirty="0">
                <a:solidFill>
                  <a:schemeClr val="tx1"/>
                </a:solidFill>
                <a:effectLst/>
                <a:latin typeface="Calibri" panose="020F0502020204030204" pitchFamily="34" charset="0"/>
                <a:cs typeface="Calibri" panose="020F0502020204030204" pitchFamily="34" charset="0"/>
              </a:rPr>
              <a:t> ο </a:t>
            </a:r>
            <a:r>
              <a:rPr lang="el-GR" sz="7200" dirty="0" err="1">
                <a:solidFill>
                  <a:schemeClr val="tx1"/>
                </a:solidFill>
                <a:effectLst/>
                <a:latin typeface="Calibri" panose="020F0502020204030204" pitchFamily="34" charset="0"/>
                <a:cs typeface="Calibri" panose="020F0502020204030204" pitchFamily="34" charset="0"/>
              </a:rPr>
              <a:t>ατέλειωτος</a:t>
            </a:r>
            <a:r>
              <a:rPr lang="el-GR" sz="7200" dirty="0">
                <a:solidFill>
                  <a:schemeClr val="tx1"/>
                </a:solidFill>
                <a:effectLst/>
                <a:latin typeface="Calibri" panose="020F0502020204030204" pitchFamily="34" charset="0"/>
                <a:cs typeface="Calibri" panose="020F0502020204030204" pitchFamily="34" charset="0"/>
              </a:rPr>
              <a:t> </a:t>
            </a:r>
            <a:r>
              <a:rPr lang="el-GR" sz="7200" b="1" dirty="0" err="1">
                <a:solidFill>
                  <a:srgbClr val="FF0000"/>
                </a:solidFill>
                <a:effectLst/>
                <a:latin typeface="Calibri" panose="020F0502020204030204" pitchFamily="34" charset="0"/>
                <a:cs typeface="Calibri" panose="020F0502020204030204" pitchFamily="34" charset="0"/>
              </a:rPr>
              <a:t>διάλογος</a:t>
            </a:r>
            <a:r>
              <a:rPr lang="el-GR" sz="7200" dirty="0">
                <a:solidFill>
                  <a:srgbClr val="FF0000"/>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μεταξυ</a:t>
            </a:r>
            <a:r>
              <a:rPr lang="el-GR" sz="7200" dirty="0">
                <a:solidFill>
                  <a:schemeClr val="tx1"/>
                </a:solidFill>
                <a:effectLst/>
                <a:latin typeface="Calibri" panose="020F0502020204030204" pitchFamily="34" charset="0"/>
                <a:cs typeface="Calibri" panose="020F0502020204030204" pitchFamily="34" charset="0"/>
              </a:rPr>
              <a:t>́ του </a:t>
            </a:r>
            <a:r>
              <a:rPr lang="el-GR" sz="7200" b="1" dirty="0" err="1">
                <a:solidFill>
                  <a:srgbClr val="FF0000"/>
                </a:solidFill>
                <a:effectLst/>
                <a:latin typeface="Calibri" panose="020F0502020204030204" pitchFamily="34" charset="0"/>
                <a:cs typeface="Calibri" panose="020F0502020204030204" pitchFamily="34" charset="0"/>
              </a:rPr>
              <a:t>παρόντος</a:t>
            </a:r>
            <a:r>
              <a:rPr lang="el-GR" sz="7200" b="1" dirty="0">
                <a:solidFill>
                  <a:schemeClr val="tx1"/>
                </a:solidFill>
                <a:effectLst/>
                <a:latin typeface="Calibri" panose="020F0502020204030204" pitchFamily="34" charset="0"/>
                <a:cs typeface="Calibri" panose="020F0502020204030204" pitchFamily="34" charset="0"/>
              </a:rPr>
              <a:t> </a:t>
            </a:r>
            <a:r>
              <a:rPr lang="el-GR" sz="7200" dirty="0">
                <a:solidFill>
                  <a:schemeClr val="tx1"/>
                </a:solidFill>
                <a:effectLst/>
                <a:latin typeface="Calibri" panose="020F0502020204030204" pitchFamily="34" charset="0"/>
                <a:cs typeface="Calibri" panose="020F0502020204030204" pitchFamily="34" charset="0"/>
              </a:rPr>
              <a:t>και του </a:t>
            </a:r>
            <a:r>
              <a:rPr lang="el-GR" sz="7200" b="1" dirty="0" err="1">
                <a:solidFill>
                  <a:srgbClr val="FF0000"/>
                </a:solidFill>
                <a:effectLst/>
                <a:latin typeface="Calibri" panose="020F0502020204030204" pitchFamily="34" charset="0"/>
                <a:cs typeface="Calibri" panose="020F0502020204030204" pitchFamily="34" charset="0"/>
              </a:rPr>
              <a:t>παρελθόντος</a:t>
            </a:r>
            <a:r>
              <a:rPr lang="el-GR" sz="7200" dirty="0">
                <a:solidFill>
                  <a:schemeClr val="tx1"/>
                </a:solidFill>
                <a:effectLst/>
                <a:latin typeface="Calibri" panose="020F0502020204030204" pitchFamily="34" charset="0"/>
                <a:cs typeface="Calibri" panose="020F0502020204030204" pitchFamily="34" charset="0"/>
              </a:rPr>
              <a:t> (</a:t>
            </a:r>
            <a:r>
              <a:rPr lang="en-GB" sz="7200" dirty="0" err="1">
                <a:solidFill>
                  <a:schemeClr val="tx1"/>
                </a:solidFill>
                <a:effectLst/>
                <a:latin typeface="Calibri" panose="020F0502020204030204" pitchFamily="34" charset="0"/>
                <a:cs typeface="Calibri" panose="020F0502020204030204" pitchFamily="34" charset="0"/>
              </a:rPr>
              <a:t>Carr</a:t>
            </a:r>
            <a:r>
              <a:rPr lang="en-GB" sz="7200" dirty="0">
                <a:solidFill>
                  <a:schemeClr val="tx1"/>
                </a:solidFill>
                <a:effectLst/>
                <a:latin typeface="Calibri" panose="020F0502020204030204" pitchFamily="34" charset="0"/>
                <a:cs typeface="Calibri" panose="020F0502020204030204" pitchFamily="34" charset="0"/>
              </a:rPr>
              <a:t>). </a:t>
            </a:r>
          </a:p>
          <a:p>
            <a:pPr>
              <a:lnSpc>
                <a:spcPct val="110000"/>
              </a:lnSpc>
              <a:buFont typeface="Arial" panose="020B0604020202020204" pitchFamily="34" charset="0"/>
              <a:buChar char="•"/>
            </a:pPr>
            <a:r>
              <a:rPr lang="el-GR" sz="7200" dirty="0" err="1">
                <a:solidFill>
                  <a:schemeClr val="tx1"/>
                </a:solidFill>
                <a:effectLst/>
                <a:latin typeface="Calibri" panose="020F0502020204030204" pitchFamily="34" charset="0"/>
                <a:cs typeface="Calibri" panose="020F0502020204030204" pitchFamily="34" charset="0"/>
              </a:rPr>
              <a:t>Ιστορία</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είναι</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ένα</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πραγματικο</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ορυχείο</a:t>
            </a:r>
            <a:r>
              <a:rPr lang="el-GR" sz="7200" dirty="0">
                <a:solidFill>
                  <a:schemeClr val="tx1"/>
                </a:solidFill>
                <a:effectLst/>
                <a:latin typeface="Calibri" panose="020F0502020204030204" pitchFamily="34" charset="0"/>
                <a:cs typeface="Calibri" panose="020F0502020204030204" pitchFamily="34" charset="0"/>
              </a:rPr>
              <a:t> των </a:t>
            </a:r>
            <a:r>
              <a:rPr lang="el-GR" sz="7200" b="1" dirty="0" err="1">
                <a:solidFill>
                  <a:srgbClr val="FF0000"/>
                </a:solidFill>
                <a:effectLst/>
                <a:latin typeface="Calibri" panose="020F0502020204030204" pitchFamily="34" charset="0"/>
                <a:cs typeface="Calibri" panose="020F0502020204030204" pitchFamily="34" charset="0"/>
              </a:rPr>
              <a:t>εμπειριών</a:t>
            </a:r>
            <a:r>
              <a:rPr lang="el-GR" sz="7200" b="1" dirty="0">
                <a:solidFill>
                  <a:srgbClr val="FF0000"/>
                </a:solidFill>
                <a:effectLst/>
                <a:latin typeface="Calibri" panose="020F0502020204030204" pitchFamily="34" charset="0"/>
                <a:cs typeface="Calibri" panose="020F0502020204030204" pitchFamily="34" charset="0"/>
              </a:rPr>
              <a:t> της </a:t>
            </a:r>
            <a:r>
              <a:rPr lang="el-GR" sz="7200" b="1" dirty="0" err="1">
                <a:solidFill>
                  <a:srgbClr val="FF0000"/>
                </a:solidFill>
                <a:effectLst/>
                <a:latin typeface="Calibri" panose="020F0502020204030204" pitchFamily="34" charset="0"/>
                <a:cs typeface="Calibri" panose="020F0502020204030204" pitchFamily="34" charset="0"/>
              </a:rPr>
              <a:t>ζωής</a:t>
            </a:r>
            <a:r>
              <a:rPr lang="el-GR" sz="7200" b="1" dirty="0">
                <a:solidFill>
                  <a:srgbClr val="FF0000"/>
                </a:solidFill>
                <a:effectLst/>
                <a:latin typeface="Calibri" panose="020F0502020204030204" pitchFamily="34" charset="0"/>
                <a:cs typeface="Calibri" panose="020F0502020204030204" pitchFamily="34" charset="0"/>
              </a:rPr>
              <a:t> </a:t>
            </a:r>
            <a:r>
              <a:rPr lang="el-GR" sz="7200" dirty="0">
                <a:solidFill>
                  <a:schemeClr val="tx1"/>
                </a:solidFill>
                <a:effectLst/>
                <a:latin typeface="Calibri" panose="020F0502020204030204" pitchFamily="34" charset="0"/>
                <a:cs typeface="Calibri" panose="020F0502020204030204" pitchFamily="34" charset="0"/>
              </a:rPr>
              <a:t>(</a:t>
            </a:r>
            <a:r>
              <a:rPr lang="en-GB" sz="7200" dirty="0">
                <a:solidFill>
                  <a:schemeClr val="tx1"/>
                </a:solidFill>
                <a:effectLst/>
                <a:latin typeface="Calibri" panose="020F0502020204030204" pitchFamily="34" charset="0"/>
                <a:cs typeface="Calibri" panose="020F0502020204030204" pitchFamily="34" charset="0"/>
              </a:rPr>
              <a:t>Jones). </a:t>
            </a:r>
          </a:p>
          <a:p>
            <a:pPr>
              <a:lnSpc>
                <a:spcPct val="110000"/>
              </a:lnSpc>
              <a:buFont typeface="Arial" panose="020B0604020202020204" pitchFamily="34" charset="0"/>
              <a:buChar char="•"/>
            </a:pPr>
            <a:r>
              <a:rPr lang="el-GR" sz="7200" dirty="0" err="1">
                <a:solidFill>
                  <a:schemeClr val="tx1"/>
                </a:solidFill>
                <a:effectLst/>
                <a:latin typeface="Calibri" panose="020F0502020204030204" pitchFamily="34" charset="0"/>
                <a:cs typeface="Calibri" panose="020F0502020204030204" pitchFamily="34" charset="0"/>
              </a:rPr>
              <a:t>Ιστορία</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είναι</a:t>
            </a:r>
            <a:r>
              <a:rPr lang="el-GR" sz="7200" dirty="0">
                <a:solidFill>
                  <a:schemeClr val="tx1"/>
                </a:solidFill>
                <a:effectLst/>
                <a:latin typeface="Calibri" panose="020F0502020204030204" pitchFamily="34" charset="0"/>
                <a:cs typeface="Calibri" panose="020F0502020204030204" pitchFamily="34" charset="0"/>
              </a:rPr>
              <a:t> η</a:t>
            </a:r>
            <a:r>
              <a:rPr lang="el-GR" sz="7200" b="1" dirty="0">
                <a:solidFill>
                  <a:schemeClr val="tx1"/>
                </a:solidFill>
                <a:effectLst/>
                <a:latin typeface="Calibri" panose="020F0502020204030204" pitchFamily="34" charset="0"/>
                <a:cs typeface="Calibri" panose="020F0502020204030204" pitchFamily="34" charset="0"/>
              </a:rPr>
              <a:t> </a:t>
            </a:r>
            <a:r>
              <a:rPr lang="el-GR" sz="7200" b="1" dirty="0" err="1">
                <a:solidFill>
                  <a:srgbClr val="FF0000"/>
                </a:solidFill>
                <a:effectLst/>
                <a:latin typeface="Calibri" panose="020F0502020204030204" pitchFamily="34" charset="0"/>
                <a:cs typeface="Calibri" panose="020F0502020204030204" pitchFamily="34" charset="0"/>
              </a:rPr>
              <a:t>σκέψη</a:t>
            </a:r>
            <a:r>
              <a:rPr lang="el-GR" sz="7200" b="1"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πάνω</a:t>
            </a:r>
            <a:r>
              <a:rPr lang="el-GR" sz="7200" dirty="0">
                <a:solidFill>
                  <a:schemeClr val="tx1"/>
                </a:solidFill>
                <a:effectLst/>
                <a:latin typeface="Calibri" panose="020F0502020204030204" pitchFamily="34" charset="0"/>
                <a:cs typeface="Calibri" panose="020F0502020204030204" pitchFamily="34" charset="0"/>
              </a:rPr>
              <a:t> στο</a:t>
            </a:r>
            <a:r>
              <a:rPr lang="el-GR" sz="7200" b="1" dirty="0">
                <a:solidFill>
                  <a:srgbClr val="FF0000"/>
                </a:solidFill>
                <a:effectLst/>
                <a:latin typeface="Calibri" panose="020F0502020204030204" pitchFamily="34" charset="0"/>
                <a:cs typeface="Calibri" panose="020F0502020204030204" pitchFamily="34" charset="0"/>
              </a:rPr>
              <a:t> </a:t>
            </a:r>
            <a:r>
              <a:rPr lang="el-GR" sz="7200" b="1" dirty="0" err="1">
                <a:solidFill>
                  <a:srgbClr val="FF0000"/>
                </a:solidFill>
                <a:effectLst/>
                <a:latin typeface="Calibri" panose="020F0502020204030204" pitchFamily="34" charset="0"/>
                <a:cs typeface="Calibri" panose="020F0502020204030204" pitchFamily="34" charset="0"/>
              </a:rPr>
              <a:t>παρελθόν</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όπως</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αυτη</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εκφράζεται</a:t>
            </a:r>
            <a:r>
              <a:rPr lang="el-GR" sz="7200" dirty="0">
                <a:solidFill>
                  <a:schemeClr val="tx1"/>
                </a:solidFill>
                <a:effectLst/>
                <a:latin typeface="Calibri" panose="020F0502020204030204" pitchFamily="34" charset="0"/>
                <a:cs typeface="Calibri" panose="020F0502020204030204" pitchFamily="34" charset="0"/>
              </a:rPr>
              <a:t> με τη </a:t>
            </a:r>
            <a:r>
              <a:rPr lang="el-GR" sz="7200" b="1" dirty="0" err="1">
                <a:solidFill>
                  <a:srgbClr val="FF0000"/>
                </a:solidFill>
                <a:effectLst/>
                <a:latin typeface="Calibri" panose="020F0502020204030204" pitchFamily="34" charset="0"/>
                <a:cs typeface="Calibri" panose="020F0502020204030204" pitchFamily="34" charset="0"/>
              </a:rPr>
              <a:t>γλώσσα</a:t>
            </a:r>
            <a:r>
              <a:rPr lang="el-GR" sz="7200" dirty="0">
                <a:solidFill>
                  <a:schemeClr val="tx1"/>
                </a:solidFill>
                <a:effectLst/>
                <a:latin typeface="Calibri" panose="020F0502020204030204" pitchFamily="34" charset="0"/>
                <a:cs typeface="Calibri" panose="020F0502020204030204" pitchFamily="34" charset="0"/>
              </a:rPr>
              <a:t> ή τις </a:t>
            </a:r>
            <a:r>
              <a:rPr lang="el-GR" sz="7200" dirty="0" err="1">
                <a:solidFill>
                  <a:schemeClr val="tx1"/>
                </a:solidFill>
                <a:effectLst/>
                <a:latin typeface="Calibri" panose="020F0502020204030204" pitchFamily="34" charset="0"/>
                <a:cs typeface="Calibri" panose="020F0502020204030204" pitchFamily="34" charset="0"/>
              </a:rPr>
              <a:t>γλώσσες</a:t>
            </a:r>
            <a:r>
              <a:rPr lang="el-GR" sz="7200" dirty="0">
                <a:solidFill>
                  <a:schemeClr val="tx1"/>
                </a:solidFill>
                <a:effectLst/>
                <a:latin typeface="Calibri" panose="020F0502020204030204" pitchFamily="34" charset="0"/>
                <a:cs typeface="Calibri" panose="020F0502020204030204" pitchFamily="34" charset="0"/>
              </a:rPr>
              <a:t> (</a:t>
            </a:r>
            <a:r>
              <a:rPr lang="en-GB" sz="7200" dirty="0">
                <a:solidFill>
                  <a:schemeClr val="tx1"/>
                </a:solidFill>
                <a:effectLst/>
                <a:latin typeface="Calibri" panose="020F0502020204030204" pitchFamily="34" charset="0"/>
                <a:cs typeface="Calibri" panose="020F0502020204030204" pitchFamily="34" charset="0"/>
              </a:rPr>
              <a:t>White). </a:t>
            </a:r>
            <a:endParaRPr lang="el-GR" sz="7200" dirty="0">
              <a:solidFill>
                <a:schemeClr val="tx1"/>
              </a:solidFill>
              <a:effectLst/>
              <a:latin typeface="Calibri" panose="020F0502020204030204" pitchFamily="34" charset="0"/>
              <a:cs typeface="Calibri" panose="020F0502020204030204" pitchFamily="34" charset="0"/>
            </a:endParaRPr>
          </a:p>
          <a:p>
            <a:pPr>
              <a:lnSpc>
                <a:spcPct val="110000"/>
              </a:lnSpc>
            </a:pPr>
            <a:r>
              <a:rPr lang="el-GR" sz="7200" dirty="0">
                <a:solidFill>
                  <a:schemeClr val="tx1"/>
                </a:solidFill>
                <a:effectLst/>
                <a:latin typeface="Calibri" panose="020F0502020204030204" pitchFamily="34" charset="0"/>
                <a:cs typeface="Calibri" panose="020F0502020204030204" pitchFamily="34" charset="0"/>
              </a:rPr>
              <a:t>Αν </a:t>
            </a:r>
            <a:r>
              <a:rPr lang="el-GR" sz="7200" dirty="0" err="1">
                <a:solidFill>
                  <a:schemeClr val="tx1"/>
                </a:solidFill>
                <a:effectLst/>
                <a:latin typeface="Calibri" panose="020F0502020204030204" pitchFamily="34" charset="0"/>
                <a:cs typeface="Calibri" panose="020F0502020204030204" pitchFamily="34" charset="0"/>
              </a:rPr>
              <a:t>αγνοήσετε</a:t>
            </a:r>
            <a:r>
              <a:rPr lang="el-GR" sz="7200" dirty="0">
                <a:solidFill>
                  <a:schemeClr val="tx1"/>
                </a:solidFill>
                <a:effectLst/>
                <a:latin typeface="Calibri" panose="020F0502020204030204" pitchFamily="34" charset="0"/>
                <a:cs typeface="Calibri" panose="020F0502020204030204" pitchFamily="34" charset="0"/>
              </a:rPr>
              <a:t> το </a:t>
            </a:r>
            <a:r>
              <a:rPr lang="el-GR" sz="7200" dirty="0" err="1">
                <a:solidFill>
                  <a:schemeClr val="tx1"/>
                </a:solidFill>
                <a:effectLst/>
                <a:latin typeface="Calibri" panose="020F0502020204030204" pitchFamily="34" charset="0"/>
                <a:cs typeface="Calibri" panose="020F0502020204030204" pitchFamily="34" charset="0"/>
              </a:rPr>
              <a:t>έργο</a:t>
            </a:r>
            <a:r>
              <a:rPr lang="el-GR" sz="7200" dirty="0">
                <a:solidFill>
                  <a:schemeClr val="tx1"/>
                </a:solidFill>
                <a:effectLst/>
                <a:latin typeface="Calibri" panose="020F0502020204030204" pitchFamily="34" charset="0"/>
                <a:cs typeface="Calibri" panose="020F0502020204030204" pitchFamily="34" charset="0"/>
              </a:rPr>
              <a:t> του </a:t>
            </a:r>
            <a:r>
              <a:rPr lang="el-GR" sz="7200" b="1" dirty="0" err="1">
                <a:solidFill>
                  <a:srgbClr val="FF0000"/>
                </a:solidFill>
                <a:effectLst/>
                <a:latin typeface="Calibri" panose="020F0502020204030204" pitchFamily="34" charset="0"/>
                <a:cs typeface="Calibri" panose="020F0502020204030204" pitchFamily="34" charset="0"/>
              </a:rPr>
              <a:t>χρόνου</a:t>
            </a:r>
            <a:r>
              <a:rPr lang="el-GR" sz="7200" b="1" dirty="0">
                <a:solidFill>
                  <a:srgbClr val="FF0000"/>
                </a:solidFill>
                <a:effectLst/>
                <a:latin typeface="Calibri" panose="020F0502020204030204" pitchFamily="34" charset="0"/>
                <a:cs typeface="Calibri" panose="020F0502020204030204" pitchFamily="34" charset="0"/>
              </a:rPr>
              <a:t>, </a:t>
            </a:r>
            <a:r>
              <a:rPr lang="el-GR" sz="7200" dirty="0">
                <a:solidFill>
                  <a:schemeClr val="tx1"/>
                </a:solidFill>
                <a:effectLst/>
                <a:latin typeface="Calibri" panose="020F0502020204030204" pitchFamily="34" charset="0"/>
                <a:cs typeface="Calibri" panose="020F0502020204030204" pitchFamily="34" charset="0"/>
              </a:rPr>
              <a:t>δεν θα </a:t>
            </a:r>
            <a:r>
              <a:rPr lang="el-GR" sz="7200" dirty="0" err="1">
                <a:solidFill>
                  <a:schemeClr val="tx1"/>
                </a:solidFill>
                <a:effectLst/>
                <a:latin typeface="Calibri" panose="020F0502020204030204" pitchFamily="34" charset="0"/>
                <a:cs typeface="Calibri" panose="020F0502020204030204" pitchFamily="34" charset="0"/>
              </a:rPr>
              <a:t>καταλάβετε</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ποτε</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πώς</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φτάσαμε</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όπου</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φτάσαμε</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συνέχισε</a:t>
            </a:r>
            <a:r>
              <a:rPr lang="el-GR" sz="7200" dirty="0">
                <a:solidFill>
                  <a:schemeClr val="tx1"/>
                </a:solidFill>
                <a:effectLst/>
                <a:latin typeface="Calibri" panose="020F0502020204030204" pitchFamily="34" charset="0"/>
                <a:cs typeface="Calibri" panose="020F0502020204030204" pitchFamily="34" charset="0"/>
              </a:rPr>
              <a:t> ο κ. </a:t>
            </a:r>
            <a:r>
              <a:rPr lang="el-GR" sz="7200" dirty="0" err="1">
                <a:solidFill>
                  <a:schemeClr val="tx1"/>
                </a:solidFill>
                <a:effectLst/>
                <a:latin typeface="Calibri" panose="020F0502020204030204" pitchFamily="34" charset="0"/>
                <a:cs typeface="Calibri" panose="020F0502020204030204" pitchFamily="34" charset="0"/>
              </a:rPr>
              <a:t>Ρυς</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Διαβάζετε</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ένα</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βιβλίο</a:t>
            </a:r>
            <a:r>
              <a:rPr lang="el-GR" sz="7200" dirty="0">
                <a:solidFill>
                  <a:schemeClr val="tx1"/>
                </a:solidFill>
                <a:effectLst/>
                <a:latin typeface="Calibri" panose="020F0502020204030204" pitchFamily="34" charset="0"/>
                <a:cs typeface="Calibri" panose="020F0502020204030204" pitchFamily="34" charset="0"/>
              </a:rPr>
              <a:t> και </a:t>
            </a:r>
            <a:r>
              <a:rPr lang="el-GR" sz="7200" dirty="0" err="1">
                <a:solidFill>
                  <a:schemeClr val="tx1"/>
                </a:solidFill>
                <a:effectLst/>
                <a:latin typeface="Calibri" panose="020F0502020204030204" pitchFamily="34" charset="0"/>
                <a:cs typeface="Calibri" panose="020F0502020204030204" pitchFamily="34" charset="0"/>
              </a:rPr>
              <a:t>θέλετε</a:t>
            </a:r>
            <a:r>
              <a:rPr lang="el-GR" sz="7200" dirty="0">
                <a:solidFill>
                  <a:schemeClr val="tx1"/>
                </a:solidFill>
                <a:effectLst/>
                <a:latin typeface="Calibri" panose="020F0502020204030204" pitchFamily="34" charset="0"/>
                <a:cs typeface="Calibri" panose="020F0502020204030204" pitchFamily="34" charset="0"/>
              </a:rPr>
              <a:t> να </a:t>
            </a:r>
            <a:r>
              <a:rPr lang="el-GR" sz="7200" dirty="0" err="1">
                <a:solidFill>
                  <a:schemeClr val="tx1"/>
                </a:solidFill>
                <a:effectLst/>
                <a:latin typeface="Calibri" panose="020F0502020204030204" pitchFamily="34" charset="0"/>
                <a:cs typeface="Calibri" panose="020F0502020204030204" pitchFamily="34" charset="0"/>
              </a:rPr>
              <a:t>πηδήξετε</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κεφάλαια</a:t>
            </a:r>
            <a:r>
              <a:rPr lang="el-GR" sz="7200" dirty="0">
                <a:solidFill>
                  <a:schemeClr val="tx1"/>
                </a:solidFill>
                <a:effectLst/>
                <a:latin typeface="Calibri" panose="020F0502020204030204" pitchFamily="34" charset="0"/>
                <a:cs typeface="Calibri" panose="020F0502020204030204" pitchFamily="34" charset="0"/>
              </a:rPr>
              <a:t>, για να </a:t>
            </a:r>
            <a:r>
              <a:rPr lang="el-GR" sz="7200" dirty="0" err="1">
                <a:solidFill>
                  <a:schemeClr val="tx1"/>
                </a:solidFill>
                <a:effectLst/>
                <a:latin typeface="Calibri" panose="020F0502020204030204" pitchFamily="34" charset="0"/>
                <a:cs typeface="Calibri" panose="020F0502020204030204" pitchFamily="34" charset="0"/>
              </a:rPr>
              <a:t>μάθετε</a:t>
            </a:r>
            <a:r>
              <a:rPr lang="el-GR" sz="7200" dirty="0">
                <a:solidFill>
                  <a:schemeClr val="tx1"/>
                </a:solidFill>
                <a:effectLst/>
                <a:latin typeface="Calibri" panose="020F0502020204030204" pitchFamily="34" charset="0"/>
                <a:cs typeface="Calibri" panose="020F0502020204030204" pitchFamily="34" charset="0"/>
              </a:rPr>
              <a:t> τι </a:t>
            </a:r>
            <a:r>
              <a:rPr lang="el-GR" sz="7200" dirty="0" err="1">
                <a:solidFill>
                  <a:schemeClr val="tx1"/>
                </a:solidFill>
                <a:effectLst/>
                <a:latin typeface="Calibri" panose="020F0502020204030204" pitchFamily="34" charset="0"/>
                <a:cs typeface="Calibri" panose="020F0502020204030204" pitchFamily="34" charset="0"/>
              </a:rPr>
              <a:t>έγινε</a:t>
            </a:r>
            <a:r>
              <a:rPr lang="el-GR" sz="7200" dirty="0">
                <a:solidFill>
                  <a:schemeClr val="tx1"/>
                </a:solidFill>
                <a:effectLst/>
                <a:latin typeface="Calibri" panose="020F0502020204030204" pitchFamily="34" charset="0"/>
                <a:cs typeface="Calibri" panose="020F0502020204030204" pitchFamily="34" charset="0"/>
              </a:rPr>
              <a:t> στο </a:t>
            </a:r>
            <a:r>
              <a:rPr lang="el-GR" sz="7200" dirty="0" err="1">
                <a:solidFill>
                  <a:schemeClr val="tx1"/>
                </a:solidFill>
                <a:effectLst/>
                <a:latin typeface="Calibri" panose="020F0502020204030204" pitchFamily="34" charset="0"/>
                <a:cs typeface="Calibri" panose="020F0502020204030204" pitchFamily="34" charset="0"/>
              </a:rPr>
              <a:t>τέλος</a:t>
            </a:r>
            <a:r>
              <a:rPr lang="el-GR" sz="7200" dirty="0">
                <a:solidFill>
                  <a:schemeClr val="tx1"/>
                </a:solidFill>
                <a:effectLst/>
                <a:latin typeface="Calibri" panose="020F0502020204030204" pitchFamily="34" charset="0"/>
                <a:cs typeface="Calibri" panose="020F0502020204030204" pitchFamily="34" charset="0"/>
              </a:rPr>
              <a:t>. </a:t>
            </a:r>
            <a:r>
              <a:rPr lang="el-GR" sz="7200" dirty="0">
                <a:solidFill>
                  <a:srgbClr val="FF0000"/>
                </a:solidFill>
                <a:effectLst/>
                <a:latin typeface="Calibri" panose="020F0502020204030204" pitchFamily="34" charset="0"/>
                <a:cs typeface="Calibri" panose="020F0502020204030204" pitchFamily="34" charset="0"/>
              </a:rPr>
              <a:t>Το</a:t>
            </a:r>
            <a:r>
              <a:rPr lang="el-GR" sz="7200" b="1" dirty="0">
                <a:solidFill>
                  <a:srgbClr val="FF0000"/>
                </a:solidFill>
                <a:effectLst/>
                <a:latin typeface="Calibri" panose="020F0502020204030204" pitchFamily="34" charset="0"/>
                <a:cs typeface="Calibri" panose="020F0502020204030204" pitchFamily="34" charset="0"/>
              </a:rPr>
              <a:t> </a:t>
            </a:r>
            <a:r>
              <a:rPr lang="el-GR" sz="7200" b="1" dirty="0" err="1">
                <a:solidFill>
                  <a:srgbClr val="FF0000"/>
                </a:solidFill>
                <a:effectLst/>
                <a:latin typeface="Calibri" panose="020F0502020204030204" pitchFamily="34" charset="0"/>
                <a:cs typeface="Calibri" panose="020F0502020204030204" pitchFamily="34" charset="0"/>
              </a:rPr>
              <a:t>πώς</a:t>
            </a:r>
            <a:r>
              <a:rPr lang="el-GR" sz="7200" b="1" dirty="0">
                <a:solidFill>
                  <a:srgbClr val="FF0000"/>
                </a:solidFill>
                <a:effectLst/>
                <a:latin typeface="Calibri" panose="020F0502020204030204" pitchFamily="34" charset="0"/>
                <a:cs typeface="Calibri" panose="020F0502020204030204" pitchFamily="34" charset="0"/>
              </a:rPr>
              <a:t> </a:t>
            </a:r>
            <a:r>
              <a:rPr lang="el-GR" sz="7200" dirty="0">
                <a:solidFill>
                  <a:schemeClr val="tx1"/>
                </a:solidFill>
                <a:effectLst/>
                <a:latin typeface="Calibri" panose="020F0502020204030204" pitchFamily="34" charset="0"/>
                <a:cs typeface="Calibri" panose="020F0502020204030204" pitchFamily="34" charset="0"/>
              </a:rPr>
              <a:t>τα </a:t>
            </a:r>
            <a:r>
              <a:rPr lang="el-GR" sz="7200" dirty="0" err="1">
                <a:solidFill>
                  <a:schemeClr val="tx1"/>
                </a:solidFill>
                <a:effectLst/>
                <a:latin typeface="Calibri" panose="020F0502020204030204" pitchFamily="34" charset="0"/>
                <a:cs typeface="Calibri" panose="020F0502020204030204" pitchFamily="34" charset="0"/>
              </a:rPr>
              <a:t>πράγματα</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έγιναν</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αυτο</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είναι</a:t>
            </a:r>
            <a:r>
              <a:rPr lang="el-GR" sz="7200" dirty="0">
                <a:solidFill>
                  <a:schemeClr val="tx1"/>
                </a:solidFill>
                <a:effectLst/>
                <a:latin typeface="Calibri" panose="020F0502020204030204" pitchFamily="34" charset="0"/>
                <a:cs typeface="Calibri" panose="020F0502020204030204" pitchFamily="34" charset="0"/>
              </a:rPr>
              <a:t> η </a:t>
            </a:r>
            <a:r>
              <a:rPr lang="el-GR" sz="7200" dirty="0" err="1">
                <a:solidFill>
                  <a:schemeClr val="tx1"/>
                </a:solidFill>
                <a:effectLst/>
                <a:latin typeface="Calibri" panose="020F0502020204030204" pitchFamily="34" charset="0"/>
                <a:cs typeface="Calibri" panose="020F0502020204030204" pitchFamily="34" charset="0"/>
              </a:rPr>
              <a:t>Ιστορία</a:t>
            </a:r>
            <a:r>
              <a:rPr lang="el-GR" sz="7200" dirty="0">
                <a:solidFill>
                  <a:schemeClr val="tx1"/>
                </a:solidFill>
                <a:effectLst/>
                <a:latin typeface="Calibri" panose="020F0502020204030204" pitchFamily="34" charset="0"/>
                <a:cs typeface="Calibri" panose="020F0502020204030204" pitchFamily="34" charset="0"/>
              </a:rPr>
              <a:t>. </a:t>
            </a:r>
          </a:p>
          <a:p>
            <a:pPr marL="0" indent="0">
              <a:lnSpc>
                <a:spcPct val="110000"/>
              </a:lnSpc>
              <a:buNone/>
            </a:pPr>
            <a:r>
              <a:rPr lang="el-GR" sz="7200" dirty="0">
                <a:solidFill>
                  <a:schemeClr val="tx1"/>
                </a:solidFill>
                <a:effectLst/>
                <a:latin typeface="Calibri" panose="020F0502020204030204" pitchFamily="34" charset="0"/>
                <a:cs typeface="Calibri" panose="020F0502020204030204" pitchFamily="34" charset="0"/>
              </a:rPr>
              <a:t>- Η </a:t>
            </a:r>
            <a:r>
              <a:rPr lang="el-GR" sz="7200" dirty="0" err="1">
                <a:solidFill>
                  <a:schemeClr val="tx1"/>
                </a:solidFill>
                <a:effectLst/>
                <a:latin typeface="Calibri" panose="020F0502020204030204" pitchFamily="34" charset="0"/>
                <a:cs typeface="Calibri" panose="020F0502020204030204" pitchFamily="34" charset="0"/>
              </a:rPr>
              <a:t>Ιστορία</a:t>
            </a:r>
            <a:r>
              <a:rPr lang="el-GR" sz="7200" dirty="0">
                <a:solidFill>
                  <a:schemeClr val="tx1"/>
                </a:solidFill>
                <a:effectLst/>
                <a:latin typeface="Calibri" panose="020F0502020204030204" pitchFamily="34" charset="0"/>
                <a:cs typeface="Calibri" panose="020F0502020204030204" pitchFamily="34" charset="0"/>
              </a:rPr>
              <a:t> δεν </a:t>
            </a:r>
            <a:r>
              <a:rPr lang="el-GR" sz="7200" dirty="0" err="1">
                <a:solidFill>
                  <a:schemeClr val="tx1"/>
                </a:solidFill>
                <a:effectLst/>
                <a:latin typeface="Calibri" panose="020F0502020204030204" pitchFamily="34" charset="0"/>
                <a:cs typeface="Calibri" panose="020F0502020204030204" pitchFamily="34" charset="0"/>
              </a:rPr>
              <a:t>είναι</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ακόμα</a:t>
            </a:r>
            <a:r>
              <a:rPr lang="el-GR" sz="7200" dirty="0">
                <a:solidFill>
                  <a:schemeClr val="tx1"/>
                </a:solidFill>
                <a:effectLst/>
                <a:latin typeface="Calibri" panose="020F0502020204030204" pitchFamily="34" charset="0"/>
                <a:cs typeface="Calibri" panose="020F0502020204030204" pitchFamily="34" charset="0"/>
              </a:rPr>
              <a:t> και </a:t>
            </a:r>
            <a:r>
              <a:rPr lang="el-GR" sz="7200" dirty="0" err="1">
                <a:solidFill>
                  <a:schemeClr val="tx1"/>
                </a:solidFill>
                <a:effectLst/>
                <a:latin typeface="Calibri" panose="020F0502020204030204" pitchFamily="34" charset="0"/>
                <a:cs typeface="Calibri" panose="020F0502020204030204" pitchFamily="34" charset="0"/>
              </a:rPr>
              <a:t>αυτο</a:t>
            </a:r>
            <a:r>
              <a:rPr lang="el-GR" sz="7200" dirty="0">
                <a:solidFill>
                  <a:schemeClr val="tx1"/>
                </a:solidFill>
                <a:effectLst/>
                <a:latin typeface="Calibri" panose="020F0502020204030204" pitchFamily="34" charset="0"/>
                <a:cs typeface="Calibri" panose="020F0502020204030204" pitchFamily="34" charset="0"/>
              </a:rPr>
              <a:t>́ που τα </a:t>
            </a:r>
            <a:r>
              <a:rPr lang="el-GR" sz="7200" dirty="0" err="1">
                <a:solidFill>
                  <a:schemeClr val="tx1"/>
                </a:solidFill>
                <a:effectLst/>
                <a:latin typeface="Calibri" panose="020F0502020204030204" pitchFamily="34" charset="0"/>
                <a:cs typeface="Calibri" panose="020F0502020204030204" pitchFamily="34" charset="0"/>
              </a:rPr>
              <a:t>πράγματα</a:t>
            </a:r>
            <a:r>
              <a:rPr lang="el-GR" sz="7200" dirty="0">
                <a:solidFill>
                  <a:schemeClr val="tx1"/>
                </a:solidFill>
                <a:effectLst/>
                <a:latin typeface="Calibri" panose="020F0502020204030204" pitchFamily="34" charset="0"/>
                <a:cs typeface="Calibri" panose="020F0502020204030204" pitchFamily="34" charset="0"/>
              </a:rPr>
              <a:t> θα </a:t>
            </a:r>
            <a:r>
              <a:rPr lang="el-GR" sz="7200" dirty="0" err="1">
                <a:solidFill>
                  <a:schemeClr val="tx1"/>
                </a:solidFill>
                <a:effectLst/>
                <a:latin typeface="Calibri" panose="020F0502020204030204" pitchFamily="34" charset="0"/>
                <a:cs typeface="Calibri" panose="020F0502020204030204" pitchFamily="34" charset="0"/>
              </a:rPr>
              <a:t>μπορούσαν</a:t>
            </a:r>
            <a:r>
              <a:rPr lang="el-GR" sz="7200" dirty="0">
                <a:solidFill>
                  <a:schemeClr val="tx1"/>
                </a:solidFill>
                <a:effectLst/>
                <a:latin typeface="Calibri" panose="020F0502020204030204" pitchFamily="34" charset="0"/>
                <a:cs typeface="Calibri" panose="020F0502020204030204" pitchFamily="34" charset="0"/>
              </a:rPr>
              <a:t> να </a:t>
            </a:r>
            <a:r>
              <a:rPr lang="el-GR" sz="7200" dirty="0" err="1">
                <a:solidFill>
                  <a:schemeClr val="tx1"/>
                </a:solidFill>
                <a:effectLst/>
                <a:latin typeface="Calibri" panose="020F0502020204030204" pitchFamily="34" charset="0"/>
                <a:cs typeface="Calibri" panose="020F0502020204030204" pitchFamily="34" charset="0"/>
              </a:rPr>
              <a:t>είναι</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πέταξε</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ύπουλα</a:t>
            </a:r>
            <a:r>
              <a:rPr lang="el-GR" sz="7200" dirty="0">
                <a:solidFill>
                  <a:schemeClr val="tx1"/>
                </a:solidFill>
                <a:effectLst/>
                <a:latin typeface="Calibri" panose="020F0502020204030204" pitchFamily="34" charset="0"/>
                <a:cs typeface="Calibri" panose="020F0502020204030204" pitchFamily="34" charset="0"/>
              </a:rPr>
              <a:t> η </a:t>
            </a:r>
            <a:r>
              <a:rPr lang="el-GR" sz="7200" dirty="0" err="1">
                <a:solidFill>
                  <a:schemeClr val="tx1"/>
                </a:solidFill>
                <a:effectLst/>
                <a:latin typeface="Calibri" panose="020F0502020204030204" pitchFamily="34" charset="0"/>
                <a:cs typeface="Calibri" panose="020F0502020204030204" pitchFamily="34" charset="0"/>
              </a:rPr>
              <a:t>Λέα</a:t>
            </a:r>
            <a:r>
              <a:rPr lang="el-GR" sz="7200" dirty="0">
                <a:solidFill>
                  <a:schemeClr val="tx1"/>
                </a:solidFill>
                <a:effectLst/>
                <a:latin typeface="Calibri" panose="020F0502020204030204" pitchFamily="34" charset="0"/>
                <a:cs typeface="Calibri" panose="020F0502020204030204" pitchFamily="34" charset="0"/>
              </a:rPr>
              <a:t>. </a:t>
            </a:r>
          </a:p>
          <a:p>
            <a:pPr marL="0" indent="0">
              <a:lnSpc>
                <a:spcPct val="110000"/>
              </a:lnSpc>
              <a:buNone/>
            </a:pP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Φυσικα</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φυσικα</a:t>
            </a:r>
            <a:r>
              <a:rPr lang="el-GR" sz="7200" dirty="0">
                <a:solidFill>
                  <a:schemeClr val="tx1"/>
                </a:solidFill>
                <a:effectLst/>
                <a:latin typeface="Calibri" panose="020F0502020204030204" pitchFamily="34" charset="0"/>
                <a:cs typeface="Calibri" panose="020F0502020204030204" pitchFamily="34" charset="0"/>
              </a:rPr>
              <a:t>́. </a:t>
            </a:r>
            <a:r>
              <a:rPr lang="el-GR" sz="7200" b="1" dirty="0">
                <a:solidFill>
                  <a:srgbClr val="FF0000"/>
                </a:solidFill>
                <a:effectLst/>
                <a:latin typeface="Calibri" panose="020F0502020204030204" pitchFamily="34" charset="0"/>
                <a:cs typeface="Calibri" panose="020F0502020204030204" pitchFamily="34" charset="0"/>
              </a:rPr>
              <a:t>Η </a:t>
            </a:r>
            <a:r>
              <a:rPr lang="el-GR" sz="7200" b="1" dirty="0" err="1">
                <a:solidFill>
                  <a:srgbClr val="FF0000"/>
                </a:solidFill>
                <a:effectLst/>
                <a:latin typeface="Calibri" panose="020F0502020204030204" pitchFamily="34" charset="0"/>
                <a:cs typeface="Calibri" panose="020F0502020204030204" pitchFamily="34" charset="0"/>
              </a:rPr>
              <a:t>Ιστορία</a:t>
            </a:r>
            <a:r>
              <a:rPr lang="el-GR" sz="7200" b="1" dirty="0">
                <a:solidFill>
                  <a:srgbClr val="FF0000"/>
                </a:solidFill>
                <a:effectLst/>
                <a:latin typeface="Calibri" panose="020F0502020204030204" pitchFamily="34" charset="0"/>
                <a:cs typeface="Calibri" panose="020F0502020204030204" pitchFamily="34" charset="0"/>
              </a:rPr>
              <a:t> </a:t>
            </a:r>
            <a:r>
              <a:rPr lang="el-GR" sz="7200" b="1" dirty="0" err="1">
                <a:solidFill>
                  <a:srgbClr val="FF0000"/>
                </a:solidFill>
                <a:effectLst/>
                <a:latin typeface="Calibri" panose="020F0502020204030204" pitchFamily="34" charset="0"/>
                <a:cs typeface="Calibri" panose="020F0502020204030204" pitchFamily="34" charset="0"/>
              </a:rPr>
              <a:t>είναι</a:t>
            </a:r>
            <a:r>
              <a:rPr lang="el-GR" sz="7200" b="1" dirty="0">
                <a:solidFill>
                  <a:srgbClr val="FF0000"/>
                </a:solidFill>
                <a:effectLst/>
                <a:latin typeface="Calibri" panose="020F0502020204030204" pitchFamily="34" charset="0"/>
                <a:cs typeface="Calibri" panose="020F0502020204030204" pitchFamily="34" charset="0"/>
              </a:rPr>
              <a:t> και </a:t>
            </a:r>
            <a:r>
              <a:rPr lang="el-GR" sz="7200" b="1" dirty="0" err="1">
                <a:solidFill>
                  <a:srgbClr val="FF0000"/>
                </a:solidFill>
                <a:effectLst/>
                <a:latin typeface="Calibri" panose="020F0502020204030204" pitchFamily="34" charset="0"/>
                <a:cs typeface="Calibri" panose="020F0502020204030204" pitchFamily="34" charset="0"/>
              </a:rPr>
              <a:t>αυτο</a:t>
            </a:r>
            <a:r>
              <a:rPr lang="el-GR" sz="7200" b="1" dirty="0">
                <a:solidFill>
                  <a:srgbClr val="FF0000"/>
                </a:solidFill>
                <a:effectLst/>
                <a:latin typeface="Calibri" panose="020F0502020204030204" pitchFamily="34" charset="0"/>
                <a:cs typeface="Calibri" panose="020F0502020204030204" pitchFamily="34" charset="0"/>
              </a:rPr>
              <a:t>́. </a:t>
            </a:r>
            <a:r>
              <a:rPr lang="el-GR" sz="7200" b="1" dirty="0" err="1">
                <a:solidFill>
                  <a:srgbClr val="FF0000"/>
                </a:solidFill>
                <a:effectLst/>
                <a:latin typeface="Calibri" panose="020F0502020204030204" pitchFamily="34" charset="0"/>
                <a:cs typeface="Calibri" panose="020F0502020204030204" pitchFamily="34" charset="0"/>
              </a:rPr>
              <a:t>Όσα</a:t>
            </a:r>
            <a:r>
              <a:rPr lang="el-GR" sz="7200" b="1" dirty="0">
                <a:solidFill>
                  <a:srgbClr val="FF0000"/>
                </a:solidFill>
                <a:effectLst/>
                <a:latin typeface="Calibri" panose="020F0502020204030204" pitchFamily="34" charset="0"/>
                <a:cs typeface="Calibri" panose="020F0502020204030204" pitchFamily="34" charset="0"/>
              </a:rPr>
              <a:t> δεν </a:t>
            </a:r>
            <a:r>
              <a:rPr lang="el-GR" sz="7200" b="1" dirty="0" err="1">
                <a:solidFill>
                  <a:srgbClr val="FF0000"/>
                </a:solidFill>
                <a:effectLst/>
                <a:latin typeface="Calibri" panose="020F0502020204030204" pitchFamily="34" charset="0"/>
                <a:cs typeface="Calibri" panose="020F0502020204030204" pitchFamily="34" charset="0"/>
              </a:rPr>
              <a:t>πραγματοποιήθηκαν</a:t>
            </a:r>
            <a:r>
              <a:rPr lang="el-GR" sz="7200" dirty="0">
                <a:solidFill>
                  <a:schemeClr val="tx1"/>
                </a:solidFill>
                <a:effectLst/>
                <a:latin typeface="Calibri" panose="020F0502020204030204" pitchFamily="34" charset="0"/>
                <a:cs typeface="Calibri" panose="020F0502020204030204" pitchFamily="34" charset="0"/>
              </a:rPr>
              <a:t>, οι </a:t>
            </a:r>
            <a:r>
              <a:rPr lang="el-GR" sz="7200" dirty="0" err="1">
                <a:solidFill>
                  <a:schemeClr val="tx1"/>
                </a:solidFill>
                <a:effectLst/>
                <a:latin typeface="Calibri" panose="020F0502020204030204" pitchFamily="34" charset="0"/>
                <a:cs typeface="Calibri" panose="020F0502020204030204" pitchFamily="34" charset="0"/>
              </a:rPr>
              <a:t>δρόμοι</a:t>
            </a:r>
            <a:r>
              <a:rPr lang="el-GR" sz="7200" dirty="0">
                <a:solidFill>
                  <a:schemeClr val="tx1"/>
                </a:solidFill>
                <a:effectLst/>
                <a:latin typeface="Calibri" panose="020F0502020204030204" pitchFamily="34" charset="0"/>
                <a:cs typeface="Calibri" panose="020F0502020204030204" pitchFamily="34" charset="0"/>
              </a:rPr>
              <a:t> που </a:t>
            </a:r>
            <a:r>
              <a:rPr lang="el-GR" sz="7200" dirty="0" err="1">
                <a:solidFill>
                  <a:schemeClr val="tx1"/>
                </a:solidFill>
                <a:effectLst/>
                <a:latin typeface="Calibri" panose="020F0502020204030204" pitchFamily="34" charset="0"/>
                <a:cs typeface="Calibri" panose="020F0502020204030204" pitchFamily="34" charset="0"/>
              </a:rPr>
              <a:t>ανοίχθηκαν</a:t>
            </a:r>
            <a:r>
              <a:rPr lang="el-GR" sz="7200" dirty="0">
                <a:solidFill>
                  <a:schemeClr val="tx1"/>
                </a:solidFill>
                <a:effectLst/>
                <a:latin typeface="Calibri" panose="020F0502020204030204" pitchFamily="34" charset="0"/>
                <a:cs typeface="Calibri" panose="020F0502020204030204" pitchFamily="34" charset="0"/>
              </a:rPr>
              <a:t>, </a:t>
            </a:r>
            <a:r>
              <a:rPr lang="el-GR" sz="7200" dirty="0" err="1">
                <a:solidFill>
                  <a:schemeClr val="tx1"/>
                </a:solidFill>
                <a:effectLst/>
                <a:latin typeface="Calibri" panose="020F0502020204030204" pitchFamily="34" charset="0"/>
                <a:cs typeface="Calibri" panose="020F0502020204030204" pitchFamily="34" charset="0"/>
              </a:rPr>
              <a:t>αλλα</a:t>
            </a:r>
            <a:r>
              <a:rPr lang="el-GR" sz="7200" dirty="0">
                <a:solidFill>
                  <a:schemeClr val="tx1"/>
                </a:solidFill>
                <a:effectLst/>
                <a:latin typeface="Calibri" panose="020F0502020204030204" pitchFamily="34" charset="0"/>
                <a:cs typeface="Calibri" panose="020F0502020204030204" pitchFamily="34" charset="0"/>
              </a:rPr>
              <a:t>́ δεν </a:t>
            </a:r>
            <a:r>
              <a:rPr lang="el-GR" sz="7200" dirty="0" err="1">
                <a:solidFill>
                  <a:schemeClr val="tx1"/>
                </a:solidFill>
                <a:effectLst/>
                <a:latin typeface="Calibri" panose="020F0502020204030204" pitchFamily="34" charset="0"/>
                <a:cs typeface="Calibri" panose="020F0502020204030204" pitchFamily="34" charset="0"/>
              </a:rPr>
              <a:t>ακολουθήθηκαν</a:t>
            </a:r>
            <a:r>
              <a:rPr lang="el-GR" sz="7200" dirty="0">
                <a:solidFill>
                  <a:schemeClr val="tx1"/>
                </a:solidFill>
                <a:effectLst/>
                <a:latin typeface="Calibri" panose="020F0502020204030204" pitchFamily="34" charset="0"/>
                <a:cs typeface="Calibri" panose="020F0502020204030204" pitchFamily="34" charset="0"/>
              </a:rPr>
              <a:t>... (</a:t>
            </a:r>
            <a:r>
              <a:rPr lang="en-GB" sz="7200" dirty="0">
                <a:solidFill>
                  <a:schemeClr val="tx1"/>
                </a:solidFill>
                <a:effectLst/>
                <a:latin typeface="Calibri" panose="020F0502020204030204" pitchFamily="34" charset="0"/>
                <a:cs typeface="Calibri" panose="020F0502020204030204" pitchFamily="34" charset="0"/>
              </a:rPr>
              <a:t>Denis </a:t>
            </a:r>
            <a:r>
              <a:rPr lang="en-GB" sz="7200" dirty="0" err="1">
                <a:solidFill>
                  <a:schemeClr val="tx1"/>
                </a:solidFill>
                <a:effectLst/>
                <a:latin typeface="Calibri" panose="020F0502020204030204" pitchFamily="34" charset="0"/>
                <a:cs typeface="Calibri" panose="020F0502020204030204" pitchFamily="34" charset="0"/>
              </a:rPr>
              <a:t>Guedj</a:t>
            </a:r>
            <a:r>
              <a:rPr lang="en-GB" sz="7200" dirty="0">
                <a:solidFill>
                  <a:schemeClr val="tx1"/>
                </a:solidFill>
                <a:effectLst/>
                <a:latin typeface="Calibri" panose="020F0502020204030204" pitchFamily="34" charset="0"/>
                <a:cs typeface="Calibri" panose="020F0502020204030204" pitchFamily="34" charset="0"/>
              </a:rPr>
              <a:t> (1999), To </a:t>
            </a:r>
            <a:r>
              <a:rPr lang="el-GR" sz="7200" dirty="0" err="1">
                <a:solidFill>
                  <a:schemeClr val="tx1"/>
                </a:solidFill>
                <a:effectLst/>
                <a:latin typeface="Calibri" panose="020F0502020204030204" pitchFamily="34" charset="0"/>
                <a:cs typeface="Calibri" panose="020F0502020204030204" pitchFamily="34" charset="0"/>
              </a:rPr>
              <a:t>θεώρημα</a:t>
            </a:r>
            <a:r>
              <a:rPr lang="el-GR" sz="7200" dirty="0">
                <a:solidFill>
                  <a:schemeClr val="tx1"/>
                </a:solidFill>
                <a:effectLst/>
                <a:latin typeface="Calibri" panose="020F0502020204030204" pitchFamily="34" charset="0"/>
                <a:cs typeface="Calibri" panose="020F0502020204030204" pitchFamily="34" charset="0"/>
              </a:rPr>
              <a:t> του </a:t>
            </a:r>
            <a:r>
              <a:rPr lang="el-GR" sz="7200" dirty="0" err="1">
                <a:solidFill>
                  <a:schemeClr val="tx1"/>
                </a:solidFill>
                <a:effectLst/>
                <a:latin typeface="Calibri" panose="020F0502020204030204" pitchFamily="34" charset="0"/>
                <a:cs typeface="Calibri" panose="020F0502020204030204" pitchFamily="34" charset="0"/>
              </a:rPr>
              <a:t>παπαγάλου</a:t>
            </a:r>
            <a:r>
              <a:rPr lang="el-GR" sz="7200" dirty="0">
                <a:solidFill>
                  <a:schemeClr val="tx1"/>
                </a:solidFill>
                <a:effectLst/>
                <a:latin typeface="Calibri" panose="020F0502020204030204" pitchFamily="34" charset="0"/>
                <a:cs typeface="Calibri" panose="020F0502020204030204" pitchFamily="34" charset="0"/>
              </a:rPr>
              <a:t>.) </a:t>
            </a:r>
          </a:p>
          <a:p>
            <a:pPr>
              <a:lnSpc>
                <a:spcPct val="110000"/>
              </a:lnSpc>
              <a:buFont typeface="Arial" panose="020B0604020202020204" pitchFamily="34" charset="0"/>
              <a:buChar char="•"/>
            </a:pPr>
            <a:endParaRPr lang="en-GB" sz="1100" dirty="0">
              <a:effectLst/>
              <a:latin typeface="Arial" panose="020B0604020202020204" pitchFamily="34" charset="0"/>
            </a:endParaRPr>
          </a:p>
          <a:p>
            <a:pPr>
              <a:lnSpc>
                <a:spcPct val="110000"/>
              </a:lnSpc>
            </a:pPr>
            <a:endParaRPr lang="en-GR" sz="1100" dirty="0"/>
          </a:p>
        </p:txBody>
      </p:sp>
      <p:pic>
        <p:nvPicPr>
          <p:cNvPr id="1028" name="Picture 4" descr="ΤΙ ΕΙΝΑΙ ΙΣΤΟΡΙΑ; // ΣΚΕΨΕΙΣ ΓΙΑ ΤΗ ΘΕΩΡΙΑ ΤΗΣ ΙΣΤΟΡΙΑΣ ΚΑΙ">
            <a:extLst>
              <a:ext uri="{FF2B5EF4-FFF2-40B4-BE49-F238E27FC236}">
                <a16:creationId xmlns:a16="http://schemas.microsoft.com/office/drawing/2014/main" id="{FA5F9A02-057D-808D-FA63-39B7AAA5D71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590" r="355"/>
          <a:stretch/>
        </p:blipFill>
        <p:spPr bwMode="auto">
          <a:xfrm>
            <a:off x="9572626" y="1308364"/>
            <a:ext cx="2317664" cy="3880150"/>
          </a:xfrm>
          <a:custGeom>
            <a:avLst/>
            <a:gdLst/>
            <a:ahLst/>
            <a:cxnLst/>
            <a:rect l="l" t="t" r="r" b="b"/>
            <a:pathLst>
              <a:path w="2973279" h="5252932">
                <a:moveTo>
                  <a:pt x="1486464" y="0"/>
                </a:moveTo>
                <a:lnTo>
                  <a:pt x="1486817" y="0"/>
                </a:lnTo>
                <a:cubicBezTo>
                  <a:pt x="2307778" y="0"/>
                  <a:pt x="2973279" y="667085"/>
                  <a:pt x="2973279" y="1489968"/>
                </a:cubicBezTo>
                <a:lnTo>
                  <a:pt x="2973279" y="5252932"/>
                </a:lnTo>
                <a:lnTo>
                  <a:pt x="0" y="5252932"/>
                </a:lnTo>
                <a:lnTo>
                  <a:pt x="0" y="1489968"/>
                </a:lnTo>
                <a:cubicBezTo>
                  <a:pt x="0" y="667085"/>
                  <a:pt x="665498" y="0"/>
                  <a:pt x="1486464" y="0"/>
                </a:cubicBezTo>
                <a:close/>
              </a:path>
            </a:pathLst>
          </a:custGeom>
          <a:noFill/>
          <a:extLst>
            <a:ext uri="{909E8E84-426E-40DD-AFC4-6F175D3DCCD1}">
              <a14:hiddenFill xmlns:a14="http://schemas.microsoft.com/office/drawing/2010/main">
                <a:solidFill>
                  <a:srgbClr val="FFFFFF"/>
                </a:solidFill>
              </a14:hiddenFill>
            </a:ext>
          </a:extLst>
        </p:spPr>
      </p:pic>
      <p:pic>
        <p:nvPicPr>
          <p:cNvPr id="1025" name="Picture 1" descr="page8image1696417808">
            <a:extLst>
              <a:ext uri="{FF2B5EF4-FFF2-40B4-BE49-F238E27FC236}">
                <a16:creationId xmlns:a16="http://schemas.microsoft.com/office/drawing/2014/main" id="{65ECFE15-8CB1-A781-E973-3EFA49C9D4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828800" cy="25019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age8image1696449552">
            <a:extLst>
              <a:ext uri="{FF2B5EF4-FFF2-40B4-BE49-F238E27FC236}">
                <a16:creationId xmlns:a16="http://schemas.microsoft.com/office/drawing/2014/main" id="{3365C040-7F3F-1333-80EF-DA5D850A70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422400" cy="143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9764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9D0FF-6016-EB13-4446-82BF7878A348}"/>
              </a:ext>
            </a:extLst>
          </p:cNvPr>
          <p:cNvSpPr>
            <a:spLocks noGrp="1"/>
          </p:cNvSpPr>
          <p:nvPr>
            <p:ph type="title"/>
          </p:nvPr>
        </p:nvSpPr>
        <p:spPr>
          <a:xfrm>
            <a:off x="849759" y="690950"/>
            <a:ext cx="10427840" cy="693007"/>
          </a:xfrm>
        </p:spPr>
        <p:txBody>
          <a:bodyPr>
            <a:normAutofit fontScale="90000"/>
          </a:bodyPr>
          <a:lstStyle/>
          <a:p>
            <a:br>
              <a:rPr lang="el-GR" dirty="0">
                <a:effectLst/>
              </a:rPr>
            </a:br>
            <a:r>
              <a:rPr lang="el-GR" sz="4400" dirty="0">
                <a:solidFill>
                  <a:srgbClr val="FF0000"/>
                </a:solidFill>
                <a:effectLst/>
                <a:latin typeface="Calibri" panose="020F0502020204030204" pitchFamily="34" charset="0"/>
                <a:cs typeface="Calibri" panose="020F0502020204030204" pitchFamily="34" charset="0"/>
              </a:rPr>
              <a:t>Τι </a:t>
            </a:r>
            <a:r>
              <a:rPr lang="el-GR" sz="4400" dirty="0" err="1">
                <a:solidFill>
                  <a:srgbClr val="FF0000"/>
                </a:solidFill>
                <a:effectLst/>
                <a:latin typeface="Calibri" panose="020F0502020204030204" pitchFamily="34" charset="0"/>
                <a:cs typeface="Calibri" panose="020F0502020204030204" pitchFamily="34" charset="0"/>
              </a:rPr>
              <a:t>είναι</a:t>
            </a:r>
            <a:r>
              <a:rPr lang="el-GR" sz="4400" dirty="0">
                <a:solidFill>
                  <a:srgbClr val="FF0000"/>
                </a:solidFill>
                <a:effectLst/>
                <a:latin typeface="Calibri" panose="020F0502020204030204" pitchFamily="34" charset="0"/>
                <a:cs typeface="Calibri" panose="020F0502020204030204" pitchFamily="34" charset="0"/>
              </a:rPr>
              <a:t>, </a:t>
            </a:r>
            <a:r>
              <a:rPr lang="el-GR" sz="4400" dirty="0" err="1">
                <a:solidFill>
                  <a:srgbClr val="FF0000"/>
                </a:solidFill>
                <a:effectLst/>
                <a:latin typeface="Calibri" panose="020F0502020204030204" pitchFamily="34" charset="0"/>
                <a:cs typeface="Calibri" panose="020F0502020204030204" pitchFamily="34" charset="0"/>
              </a:rPr>
              <a:t>λοιπόν</a:t>
            </a:r>
            <a:r>
              <a:rPr lang="el-GR" sz="4400" dirty="0">
                <a:solidFill>
                  <a:srgbClr val="FF0000"/>
                </a:solidFill>
                <a:effectLst/>
                <a:latin typeface="Calibri" panose="020F0502020204030204" pitchFamily="34" charset="0"/>
                <a:cs typeface="Calibri" panose="020F0502020204030204" pitchFamily="34" charset="0"/>
              </a:rPr>
              <a:t>, η </a:t>
            </a:r>
            <a:r>
              <a:rPr lang="el-GR" sz="4400" dirty="0" err="1">
                <a:solidFill>
                  <a:srgbClr val="FF0000"/>
                </a:solidFill>
                <a:effectLst/>
                <a:latin typeface="Calibri" panose="020F0502020204030204" pitchFamily="34" charset="0"/>
                <a:cs typeface="Calibri" panose="020F0502020204030204" pitchFamily="34" charset="0"/>
              </a:rPr>
              <a:t>ιστορία</a:t>
            </a:r>
            <a:r>
              <a:rPr lang="el-GR" sz="4400" dirty="0">
                <a:solidFill>
                  <a:srgbClr val="FF0000"/>
                </a:solidFill>
                <a:effectLst/>
                <a:latin typeface="Calibri" panose="020F0502020204030204" pitchFamily="34" charset="0"/>
                <a:cs typeface="Calibri" panose="020F0502020204030204" pitchFamily="34" charset="0"/>
              </a:rPr>
              <a:t>;</a:t>
            </a:r>
            <a:endParaRPr lang="en-GR" dirty="0"/>
          </a:p>
        </p:txBody>
      </p:sp>
      <p:sp>
        <p:nvSpPr>
          <p:cNvPr id="3" name="Content Placeholder 2">
            <a:extLst>
              <a:ext uri="{FF2B5EF4-FFF2-40B4-BE49-F238E27FC236}">
                <a16:creationId xmlns:a16="http://schemas.microsoft.com/office/drawing/2014/main" id="{F2A2CD1F-5575-63B1-7C09-EC50382F7AB5}"/>
              </a:ext>
            </a:extLst>
          </p:cNvPr>
          <p:cNvSpPr>
            <a:spLocks noGrp="1"/>
          </p:cNvSpPr>
          <p:nvPr>
            <p:ph idx="1"/>
          </p:nvPr>
        </p:nvSpPr>
        <p:spPr>
          <a:xfrm>
            <a:off x="664407" y="2547898"/>
            <a:ext cx="10427841" cy="2703724"/>
          </a:xfrm>
        </p:spPr>
        <p:txBody>
          <a:bodyPr/>
          <a:lstStyle/>
          <a:p>
            <a:pPr marL="0" indent="0" algn="ctr">
              <a:buNone/>
            </a:pPr>
            <a:r>
              <a:rPr lang="el-GR" sz="4000" b="1" dirty="0">
                <a:solidFill>
                  <a:schemeClr val="tx1"/>
                </a:solidFill>
                <a:effectLst/>
                <a:latin typeface="Calibri" panose="020F0502020204030204" pitchFamily="34" charset="0"/>
                <a:cs typeface="Calibri" panose="020F0502020204030204" pitchFamily="34" charset="0"/>
              </a:rPr>
              <a:t>«</a:t>
            </a:r>
            <a:r>
              <a:rPr lang="el-GR" sz="4000" b="1" dirty="0" err="1">
                <a:solidFill>
                  <a:schemeClr val="tx1"/>
                </a:solidFill>
                <a:effectLst/>
                <a:latin typeface="Calibri" panose="020F0502020204030204" pitchFamily="34" charset="0"/>
                <a:cs typeface="Calibri" panose="020F0502020204030204" pitchFamily="34" charset="0"/>
              </a:rPr>
              <a:t>Όλοι</a:t>
            </a:r>
            <a:r>
              <a:rPr lang="el-GR" sz="4000" b="1" dirty="0">
                <a:solidFill>
                  <a:schemeClr val="tx1"/>
                </a:solidFill>
                <a:effectLst/>
                <a:latin typeface="Calibri" panose="020F0502020204030204" pitchFamily="34" charset="0"/>
                <a:cs typeface="Calibri" panose="020F0502020204030204" pitchFamily="34" charset="0"/>
              </a:rPr>
              <a:t> </a:t>
            </a:r>
            <a:r>
              <a:rPr lang="el-GR" sz="4000" b="1" dirty="0" err="1">
                <a:solidFill>
                  <a:schemeClr val="tx1"/>
                </a:solidFill>
                <a:effectLst/>
                <a:latin typeface="Calibri" panose="020F0502020204030204" pitchFamily="34" charset="0"/>
                <a:cs typeface="Calibri" panose="020F0502020204030204" pitchFamily="34" charset="0"/>
              </a:rPr>
              <a:t>ξέρουν</a:t>
            </a:r>
            <a:r>
              <a:rPr lang="el-GR" sz="4000" b="1" dirty="0">
                <a:solidFill>
                  <a:schemeClr val="tx1"/>
                </a:solidFill>
                <a:effectLst/>
                <a:latin typeface="Calibri" panose="020F0502020204030204" pitchFamily="34" charset="0"/>
                <a:cs typeface="Calibri" panose="020F0502020204030204" pitchFamily="34" charset="0"/>
              </a:rPr>
              <a:t> τι </a:t>
            </a:r>
            <a:r>
              <a:rPr lang="el-GR" sz="4000" b="1" dirty="0" err="1">
                <a:solidFill>
                  <a:schemeClr val="tx1"/>
                </a:solidFill>
                <a:effectLst/>
                <a:latin typeface="Calibri" panose="020F0502020204030204" pitchFamily="34" charset="0"/>
                <a:cs typeface="Calibri" panose="020F0502020204030204" pitchFamily="34" charset="0"/>
              </a:rPr>
              <a:t>είναι</a:t>
            </a:r>
            <a:r>
              <a:rPr lang="el-GR" sz="4000" b="1" dirty="0">
                <a:solidFill>
                  <a:schemeClr val="tx1"/>
                </a:solidFill>
                <a:effectLst/>
                <a:latin typeface="Calibri" panose="020F0502020204030204" pitchFamily="34" charset="0"/>
                <a:cs typeface="Calibri" panose="020F0502020204030204" pitchFamily="34" charset="0"/>
              </a:rPr>
              <a:t> η </a:t>
            </a:r>
            <a:r>
              <a:rPr lang="el-GR" sz="4000" b="1" dirty="0" err="1">
                <a:solidFill>
                  <a:schemeClr val="tx1"/>
                </a:solidFill>
                <a:effectLst/>
                <a:latin typeface="Calibri" panose="020F0502020204030204" pitchFamily="34" charset="0"/>
                <a:cs typeface="Calibri" panose="020F0502020204030204" pitchFamily="34" charset="0"/>
              </a:rPr>
              <a:t>ιστορία</a:t>
            </a:r>
            <a:r>
              <a:rPr lang="el-GR" sz="4000" b="1" dirty="0">
                <a:solidFill>
                  <a:schemeClr val="tx1"/>
                </a:solidFill>
                <a:effectLst/>
                <a:latin typeface="Calibri" panose="020F0502020204030204" pitchFamily="34" charset="0"/>
                <a:cs typeface="Calibri" panose="020F0502020204030204" pitchFamily="34" charset="0"/>
              </a:rPr>
              <a:t>, </a:t>
            </a:r>
            <a:r>
              <a:rPr lang="el-GR" sz="4000" b="1" dirty="0" err="1">
                <a:solidFill>
                  <a:schemeClr val="tx1"/>
                </a:solidFill>
                <a:effectLst/>
                <a:latin typeface="Calibri" panose="020F0502020204030204" pitchFamily="34" charset="0"/>
                <a:cs typeface="Calibri" panose="020F0502020204030204" pitchFamily="34" charset="0"/>
              </a:rPr>
              <a:t>μέχρι</a:t>
            </a:r>
            <a:r>
              <a:rPr lang="el-GR" sz="4000" b="1" dirty="0">
                <a:solidFill>
                  <a:schemeClr val="tx1"/>
                </a:solidFill>
                <a:effectLst/>
                <a:latin typeface="Calibri" panose="020F0502020204030204" pitchFamily="34" charset="0"/>
                <a:cs typeface="Calibri" panose="020F0502020204030204" pitchFamily="34" charset="0"/>
              </a:rPr>
              <a:t> να </a:t>
            </a:r>
            <a:r>
              <a:rPr lang="el-GR" sz="4000" b="1" dirty="0" err="1">
                <a:solidFill>
                  <a:schemeClr val="tx1"/>
                </a:solidFill>
                <a:effectLst/>
                <a:latin typeface="Calibri" panose="020F0502020204030204" pitchFamily="34" charset="0"/>
                <a:cs typeface="Calibri" panose="020F0502020204030204" pitchFamily="34" charset="0"/>
              </a:rPr>
              <a:t>αρχίσουν</a:t>
            </a:r>
            <a:r>
              <a:rPr lang="el-GR" sz="4000" b="1" dirty="0">
                <a:solidFill>
                  <a:schemeClr val="tx1"/>
                </a:solidFill>
                <a:effectLst/>
                <a:latin typeface="Calibri" panose="020F0502020204030204" pitchFamily="34" charset="0"/>
                <a:cs typeface="Calibri" panose="020F0502020204030204" pitchFamily="34" charset="0"/>
              </a:rPr>
              <a:t> να το </a:t>
            </a:r>
            <a:r>
              <a:rPr lang="el-GR" sz="4000" b="1" dirty="0" err="1">
                <a:solidFill>
                  <a:schemeClr val="tx1"/>
                </a:solidFill>
                <a:effectLst/>
                <a:latin typeface="Calibri" panose="020F0502020204030204" pitchFamily="34" charset="0"/>
                <a:cs typeface="Calibri" panose="020F0502020204030204" pitchFamily="34" charset="0"/>
              </a:rPr>
              <a:t>σκέφτονται</a:t>
            </a:r>
            <a:r>
              <a:rPr lang="el-GR" sz="4000" b="1" dirty="0">
                <a:solidFill>
                  <a:schemeClr val="tx1"/>
                </a:solidFill>
                <a:effectLst/>
                <a:latin typeface="Calibri" panose="020F0502020204030204" pitchFamily="34" charset="0"/>
                <a:cs typeface="Calibri" panose="020F0502020204030204" pitchFamily="34" charset="0"/>
              </a:rPr>
              <a:t>» </a:t>
            </a:r>
          </a:p>
          <a:p>
            <a:pPr marL="0" indent="0" algn="r">
              <a:buNone/>
            </a:pPr>
            <a:r>
              <a:rPr lang="en-GB" sz="3600" dirty="0">
                <a:solidFill>
                  <a:schemeClr val="tx1"/>
                </a:solidFill>
                <a:effectLst/>
                <a:latin typeface="Calibri" panose="020F0502020204030204" pitchFamily="34" charset="0"/>
                <a:cs typeface="Calibri" panose="020F0502020204030204" pitchFamily="34" charset="0"/>
              </a:rPr>
              <a:t>Allan Griffin </a:t>
            </a:r>
          </a:p>
          <a:p>
            <a:endParaRPr lang="en-GR" dirty="0"/>
          </a:p>
        </p:txBody>
      </p:sp>
    </p:spTree>
    <p:extLst>
      <p:ext uri="{BB962C8B-B14F-4D97-AF65-F5344CB8AC3E}">
        <p14:creationId xmlns:p14="http://schemas.microsoft.com/office/powerpoint/2010/main" val="441343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3082" name="Rectangle 3081">
            <a:extLst>
              <a:ext uri="{FF2B5EF4-FFF2-40B4-BE49-F238E27FC236}">
                <a16:creationId xmlns:a16="http://schemas.microsoft.com/office/drawing/2014/main" id="{BF02845A-8571-40C5-9F56-8F9B3F7C4E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F2BAEC-7A5F-B693-F2D8-2C0C14469861}"/>
              </a:ext>
            </a:extLst>
          </p:cNvPr>
          <p:cNvSpPr>
            <a:spLocks noGrp="1"/>
          </p:cNvSpPr>
          <p:nvPr>
            <p:ph type="title"/>
          </p:nvPr>
        </p:nvSpPr>
        <p:spPr>
          <a:xfrm>
            <a:off x="522807" y="470328"/>
            <a:ext cx="4898369" cy="1570337"/>
          </a:xfrm>
        </p:spPr>
        <p:txBody>
          <a:bodyPr>
            <a:noAutofit/>
          </a:bodyPr>
          <a:lstStyle/>
          <a:p>
            <a:br>
              <a:rPr lang="el-GR" sz="3600" b="0" i="0" u="none" strike="noStrike" dirty="0">
                <a:solidFill>
                  <a:schemeClr val="tx1"/>
                </a:solidFill>
                <a:effectLst/>
                <a:latin typeface="Open Sans" panose="020B0606030504020204" pitchFamily="34" charset="0"/>
              </a:rPr>
            </a:br>
            <a:r>
              <a:rPr lang="el-GR" sz="2400" b="0" i="0" u="none" strike="noStrike" dirty="0">
                <a:solidFill>
                  <a:schemeClr val="tx1"/>
                </a:solidFill>
                <a:effectLst/>
                <a:latin typeface="Calibri" panose="020F0502020204030204" pitchFamily="34" charset="0"/>
                <a:cs typeface="Calibri" panose="020F0502020204030204" pitchFamily="34" charset="0"/>
              </a:rPr>
              <a:t>«Τα ιστορικά γεγονότα πρέπει να συλλέγονται και να καταγράφονται όπως ακριβώς συνέβησαν» </a:t>
            </a:r>
            <a:br>
              <a:rPr lang="el-GR" sz="2400" b="0" i="0" u="none" strike="noStrike" dirty="0">
                <a:solidFill>
                  <a:schemeClr val="tx1"/>
                </a:solidFill>
                <a:effectLst/>
                <a:latin typeface="Calibri" panose="020F0502020204030204" pitchFamily="34" charset="0"/>
                <a:cs typeface="Calibri" panose="020F0502020204030204" pitchFamily="34" charset="0"/>
              </a:rPr>
            </a:br>
            <a:r>
              <a:rPr lang="el-GR" sz="2400" b="0" i="0" u="none" strike="noStrike" dirty="0">
                <a:solidFill>
                  <a:schemeClr val="tx1"/>
                </a:solidFill>
                <a:effectLst/>
                <a:latin typeface="Calibri" panose="020F0502020204030204" pitchFamily="34" charset="0"/>
                <a:cs typeface="Calibri" panose="020F0502020204030204" pitchFamily="34" charset="0"/>
              </a:rPr>
              <a:t>(“</a:t>
            </a:r>
            <a:r>
              <a:rPr lang="en-GB" sz="2400" b="0" i="0" u="none" strike="noStrike" dirty="0" err="1">
                <a:solidFill>
                  <a:schemeClr val="tx1"/>
                </a:solidFill>
                <a:effectLst/>
                <a:latin typeface="Calibri" panose="020F0502020204030204" pitchFamily="34" charset="0"/>
                <a:cs typeface="Calibri" panose="020F0502020204030204" pitchFamily="34" charset="0"/>
              </a:rPr>
              <a:t>wie</a:t>
            </a:r>
            <a:r>
              <a:rPr lang="en-GB" sz="2400" b="0" i="0" u="none" strike="noStrike" dirty="0">
                <a:solidFill>
                  <a:schemeClr val="tx1"/>
                </a:solidFill>
                <a:effectLst/>
                <a:latin typeface="Calibri" panose="020F0502020204030204" pitchFamily="34" charset="0"/>
                <a:cs typeface="Calibri" panose="020F0502020204030204" pitchFamily="34" charset="0"/>
              </a:rPr>
              <a:t> es </a:t>
            </a:r>
            <a:r>
              <a:rPr lang="en-GB" sz="2400" b="0" i="0" u="none" strike="noStrike" dirty="0" err="1">
                <a:solidFill>
                  <a:schemeClr val="tx1"/>
                </a:solidFill>
                <a:effectLst/>
                <a:latin typeface="Calibri" panose="020F0502020204030204" pitchFamily="34" charset="0"/>
                <a:cs typeface="Calibri" panose="020F0502020204030204" pitchFamily="34" charset="0"/>
              </a:rPr>
              <a:t>eigentlich</a:t>
            </a:r>
            <a:r>
              <a:rPr lang="en-GB" sz="2400" b="0" i="0" u="none" strike="noStrike" dirty="0">
                <a:solidFill>
                  <a:schemeClr val="tx1"/>
                </a:solidFill>
                <a:effectLst/>
                <a:latin typeface="Calibri" panose="020F0502020204030204" pitchFamily="34" charset="0"/>
                <a:cs typeface="Calibri" panose="020F0502020204030204" pitchFamily="34" charset="0"/>
              </a:rPr>
              <a:t> </a:t>
            </a:r>
            <a:r>
              <a:rPr lang="en-GB" sz="2400" b="0" i="0" u="none" strike="noStrike" dirty="0" err="1">
                <a:solidFill>
                  <a:schemeClr val="tx1"/>
                </a:solidFill>
                <a:effectLst/>
                <a:latin typeface="Calibri" panose="020F0502020204030204" pitchFamily="34" charset="0"/>
                <a:cs typeface="Calibri" panose="020F0502020204030204" pitchFamily="34" charset="0"/>
              </a:rPr>
              <a:t>gewesen</a:t>
            </a:r>
            <a:r>
              <a:rPr lang="en-GB" sz="2400" b="0" i="0" u="none" strike="noStrike" dirty="0">
                <a:solidFill>
                  <a:schemeClr val="tx1"/>
                </a:solidFill>
                <a:effectLst/>
                <a:latin typeface="Calibri" panose="020F0502020204030204" pitchFamily="34" charset="0"/>
                <a:cs typeface="Calibri" panose="020F0502020204030204" pitchFamily="34" charset="0"/>
              </a:rPr>
              <a:t>”)</a:t>
            </a:r>
            <a:endParaRPr lang="en-GR" sz="2400" dirty="0">
              <a:solidFill>
                <a:schemeClr val="tx1"/>
              </a:solidFill>
              <a:latin typeface="Calibri" panose="020F0502020204030204" pitchFamily="34" charset="0"/>
              <a:cs typeface="Calibri" panose="020F0502020204030204" pitchFamily="34" charset="0"/>
            </a:endParaRPr>
          </a:p>
        </p:txBody>
      </p:sp>
      <p:cxnSp>
        <p:nvCxnSpPr>
          <p:cNvPr id="3084" name="Straight Connector 3083">
            <a:extLst>
              <a:ext uri="{FF2B5EF4-FFF2-40B4-BE49-F238E27FC236}">
                <a16:creationId xmlns:a16="http://schemas.microsoft.com/office/drawing/2014/main" id="{F30BB598-81B4-41BB-BC44-CD9C29AE2E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2500" y="3426138"/>
            <a:ext cx="0" cy="2629328"/>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pic>
        <p:nvPicPr>
          <p:cNvPr id="3075" name="Picture 3" descr="page6image376386816">
            <a:extLst>
              <a:ext uri="{FF2B5EF4-FFF2-40B4-BE49-F238E27FC236}">
                <a16:creationId xmlns:a16="http://schemas.microsoft.com/office/drawing/2014/main" id="{9966C217-3B43-902F-5F6C-38C4A3CE554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71683" y="876301"/>
            <a:ext cx="4192233" cy="5181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2B59518-D363-CC3B-2D43-5863218464AD}"/>
              </a:ext>
            </a:extLst>
          </p:cNvPr>
          <p:cNvSpPr txBox="1"/>
          <p:nvPr/>
        </p:nvSpPr>
        <p:spPr>
          <a:xfrm>
            <a:off x="3169701" y="2172439"/>
            <a:ext cx="5300661" cy="338554"/>
          </a:xfrm>
          <a:prstGeom prst="rect">
            <a:avLst/>
          </a:prstGeom>
          <a:noFill/>
        </p:spPr>
        <p:txBody>
          <a:bodyPr wrap="square" rtlCol="0">
            <a:spAutoFit/>
          </a:bodyPr>
          <a:lstStyle/>
          <a:p>
            <a:r>
              <a:rPr lang="en-GB" sz="1600" b="0" i="0" u="none" strike="noStrike" dirty="0">
                <a:solidFill>
                  <a:srgbClr val="FF0000"/>
                </a:solidFill>
                <a:effectLst/>
                <a:latin typeface="Calibri" panose="020F0502020204030204" pitchFamily="34" charset="0"/>
                <a:cs typeface="Calibri" panose="020F0502020204030204" pitchFamily="34" charset="0"/>
              </a:rPr>
              <a:t>Leopold Ranke (1797- 1886)</a:t>
            </a:r>
            <a:endParaRPr lang="en-GR" sz="16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A6E45E59-E777-3A41-F07F-C3432E1CD835}"/>
              </a:ext>
            </a:extLst>
          </p:cNvPr>
          <p:cNvSpPr txBox="1"/>
          <p:nvPr/>
        </p:nvSpPr>
        <p:spPr>
          <a:xfrm>
            <a:off x="1253245" y="3090784"/>
            <a:ext cx="5110481" cy="1815882"/>
          </a:xfrm>
          <a:prstGeom prst="rect">
            <a:avLst/>
          </a:prstGeom>
          <a:noFill/>
        </p:spPr>
        <p:txBody>
          <a:bodyPr wrap="square">
            <a:spAutoFit/>
          </a:bodyPr>
          <a:lstStyle/>
          <a:p>
            <a:endParaRPr lang="el-GR" sz="2800" dirty="0">
              <a:effectLst/>
              <a:latin typeface="Calibri" panose="020F0502020204030204" pitchFamily="34" charset="0"/>
              <a:cs typeface="Calibri" panose="020F0502020204030204" pitchFamily="34" charset="0"/>
            </a:endParaRPr>
          </a:p>
          <a:p>
            <a:pPr>
              <a:buFont typeface="Arial" panose="020B0604020202020204" pitchFamily="34" charset="0"/>
              <a:buChar char="•"/>
            </a:pPr>
            <a:r>
              <a:rPr lang="el-GR" sz="2800" dirty="0">
                <a:effectLst/>
                <a:latin typeface="Calibri" panose="020F0502020204030204" pitchFamily="34" charset="0"/>
                <a:cs typeface="Calibri" panose="020F0502020204030204" pitchFamily="34" charset="0"/>
              </a:rPr>
              <a:t>Τα </a:t>
            </a:r>
            <a:r>
              <a:rPr lang="el-GR" sz="2800" dirty="0" err="1">
                <a:effectLst/>
                <a:latin typeface="Calibri" panose="020F0502020204030204" pitchFamily="34" charset="0"/>
                <a:cs typeface="Calibri" panose="020F0502020204030204" pitchFamily="34" charset="0"/>
              </a:rPr>
              <a:t>γεγονότα</a:t>
            </a:r>
            <a:r>
              <a:rPr lang="el-GR" sz="2800" dirty="0">
                <a:effectLst/>
                <a:latin typeface="Calibri" panose="020F0502020204030204" pitchFamily="34" charset="0"/>
                <a:cs typeface="Calibri" panose="020F0502020204030204" pitchFamily="34" charset="0"/>
              </a:rPr>
              <a:t> </a:t>
            </a:r>
            <a:r>
              <a:rPr lang="el-GR" sz="2800" dirty="0" err="1">
                <a:effectLst/>
                <a:latin typeface="Calibri" panose="020F0502020204030204" pitchFamily="34" charset="0"/>
                <a:cs typeface="Calibri" panose="020F0502020204030204" pitchFamily="34" charset="0"/>
              </a:rPr>
              <a:t>είναι</a:t>
            </a:r>
            <a:r>
              <a:rPr lang="el-GR" sz="2800" b="1" dirty="0">
                <a:solidFill>
                  <a:srgbClr val="FF0000"/>
                </a:solidFill>
                <a:effectLst/>
                <a:latin typeface="Calibri" panose="020F0502020204030204" pitchFamily="34" charset="0"/>
                <a:cs typeface="Calibri" panose="020F0502020204030204" pitchFamily="34" charset="0"/>
              </a:rPr>
              <a:t> </a:t>
            </a:r>
            <a:r>
              <a:rPr lang="el-GR" sz="2800" b="1" dirty="0" err="1">
                <a:solidFill>
                  <a:srgbClr val="FF0000"/>
                </a:solidFill>
                <a:effectLst/>
                <a:latin typeface="Calibri" panose="020F0502020204030204" pitchFamily="34" charset="0"/>
                <a:cs typeface="Calibri" panose="020F0502020204030204" pitchFamily="34" charset="0"/>
              </a:rPr>
              <a:t>εξωτερικα</a:t>
            </a:r>
            <a:r>
              <a:rPr lang="el-GR" sz="2800" b="1" dirty="0">
                <a:solidFill>
                  <a:srgbClr val="FF0000"/>
                </a:solidFill>
                <a:effectLst/>
                <a:latin typeface="Calibri" panose="020F0502020204030204" pitchFamily="34" charset="0"/>
                <a:cs typeface="Calibri" panose="020F0502020204030204" pitchFamily="34" charset="0"/>
              </a:rPr>
              <a:t>́ </a:t>
            </a:r>
            <a:r>
              <a:rPr lang="el-GR" sz="2800" dirty="0">
                <a:effectLst/>
                <a:latin typeface="Calibri" panose="020F0502020204030204" pitchFamily="34" charset="0"/>
                <a:cs typeface="Calibri" panose="020F0502020204030204" pitchFamily="34" charset="0"/>
              </a:rPr>
              <a:t>= τα </a:t>
            </a:r>
            <a:r>
              <a:rPr lang="el-GR" sz="2800" dirty="0" err="1">
                <a:effectLst/>
                <a:latin typeface="Calibri" panose="020F0502020204030204" pitchFamily="34" charset="0"/>
                <a:cs typeface="Calibri" panose="020F0502020204030204" pitchFamily="34" charset="0"/>
              </a:rPr>
              <a:t>γεγονότα</a:t>
            </a:r>
            <a:r>
              <a:rPr lang="el-GR" sz="2800" dirty="0">
                <a:effectLst/>
                <a:latin typeface="Calibri" panose="020F0502020204030204" pitchFamily="34" charset="0"/>
                <a:cs typeface="Calibri" panose="020F0502020204030204" pitchFamily="34" charset="0"/>
              </a:rPr>
              <a:t> «</a:t>
            </a:r>
            <a:r>
              <a:rPr lang="el-GR" sz="2800" b="1" dirty="0" err="1">
                <a:solidFill>
                  <a:srgbClr val="FF0000"/>
                </a:solidFill>
                <a:effectLst/>
                <a:latin typeface="Calibri" panose="020F0502020204030204" pitchFamily="34" charset="0"/>
                <a:cs typeface="Calibri" panose="020F0502020204030204" pitchFamily="34" charset="0"/>
              </a:rPr>
              <a:t>μιλούν</a:t>
            </a:r>
            <a:r>
              <a:rPr lang="el-GR" sz="2800" b="1" dirty="0">
                <a:solidFill>
                  <a:srgbClr val="FF0000"/>
                </a:solidFill>
                <a:effectLst/>
                <a:latin typeface="Calibri" panose="020F0502020204030204" pitchFamily="34" charset="0"/>
                <a:cs typeface="Calibri" panose="020F0502020204030204" pitchFamily="34" charset="0"/>
              </a:rPr>
              <a:t>» </a:t>
            </a:r>
            <a:r>
              <a:rPr lang="el-GR" sz="2800" b="1" dirty="0" err="1">
                <a:solidFill>
                  <a:srgbClr val="FF0000"/>
                </a:solidFill>
                <a:effectLst/>
                <a:latin typeface="Calibri" panose="020F0502020204030204" pitchFamily="34" charset="0"/>
                <a:cs typeface="Calibri" panose="020F0502020204030204" pitchFamily="34" charset="0"/>
              </a:rPr>
              <a:t>απο</a:t>
            </a:r>
            <a:r>
              <a:rPr lang="el-GR" sz="2800" b="1" dirty="0">
                <a:solidFill>
                  <a:srgbClr val="FF0000"/>
                </a:solidFill>
                <a:effectLst/>
                <a:latin typeface="Calibri" panose="020F0502020204030204" pitchFamily="34" charset="0"/>
                <a:cs typeface="Calibri" panose="020F0502020204030204" pitchFamily="34" charset="0"/>
              </a:rPr>
              <a:t>́ </a:t>
            </a:r>
            <a:r>
              <a:rPr lang="el-GR" sz="2800" b="1" dirty="0" err="1">
                <a:solidFill>
                  <a:srgbClr val="FF0000"/>
                </a:solidFill>
                <a:effectLst/>
                <a:latin typeface="Calibri" panose="020F0502020204030204" pitchFamily="34" charset="0"/>
                <a:cs typeface="Calibri" panose="020F0502020204030204" pitchFamily="34" charset="0"/>
              </a:rPr>
              <a:t>μόνα</a:t>
            </a:r>
            <a:r>
              <a:rPr lang="el-GR" sz="2800" b="1" dirty="0">
                <a:solidFill>
                  <a:srgbClr val="FF0000"/>
                </a:solidFill>
                <a:effectLst/>
                <a:latin typeface="Calibri" panose="020F0502020204030204" pitchFamily="34" charset="0"/>
                <a:cs typeface="Calibri" panose="020F0502020204030204" pitchFamily="34" charset="0"/>
              </a:rPr>
              <a:t> </a:t>
            </a:r>
            <a:r>
              <a:rPr lang="el-GR" sz="2800" dirty="0">
                <a:effectLst/>
                <a:latin typeface="Calibri" panose="020F0502020204030204" pitchFamily="34" charset="0"/>
                <a:cs typeface="Calibri" panose="020F0502020204030204" pitchFamily="34" charset="0"/>
              </a:rPr>
              <a:t>τους (</a:t>
            </a:r>
            <a:r>
              <a:rPr lang="el-GR" sz="2800" b="1" dirty="0" err="1">
                <a:solidFill>
                  <a:srgbClr val="FF0000"/>
                </a:solidFill>
                <a:effectLst/>
                <a:latin typeface="Calibri" panose="020F0502020204030204" pitchFamily="34" charset="0"/>
                <a:cs typeface="Calibri" panose="020F0502020204030204" pitchFamily="34" charset="0"/>
              </a:rPr>
              <a:t>θετικισμός</a:t>
            </a:r>
            <a:r>
              <a:rPr lang="el-GR" sz="2800" dirty="0">
                <a:effectLst/>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939256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BF02845A-8571-40C5-9F56-8F9B3F7C4E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AC0C1C-A913-7E23-B8C1-81CCCB7A8B1D}"/>
              </a:ext>
            </a:extLst>
          </p:cNvPr>
          <p:cNvSpPr>
            <a:spLocks noGrp="1"/>
          </p:cNvSpPr>
          <p:nvPr>
            <p:ph type="title"/>
          </p:nvPr>
        </p:nvSpPr>
        <p:spPr>
          <a:xfrm>
            <a:off x="4477771" y="895440"/>
            <a:ext cx="6037830" cy="1540783"/>
          </a:xfrm>
        </p:spPr>
        <p:txBody>
          <a:bodyPr>
            <a:normAutofit fontScale="90000"/>
          </a:bodyPr>
          <a:lstStyle/>
          <a:p>
            <a:r>
              <a:rPr lang="en-GB" b="0" i="0" dirty="0">
                <a:solidFill>
                  <a:srgbClr val="FF0000"/>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Six Characters in Search of an Author</a:t>
            </a:r>
            <a:r>
              <a:rPr lang="el-GR" b="0" i="0" dirty="0">
                <a:effectLst/>
                <a:latin typeface="Calibri" panose="020F0502020204030204" pitchFamily="34" charset="0"/>
              </a:rPr>
              <a:t>, </a:t>
            </a:r>
            <a:r>
              <a:rPr lang="en-US" b="0" i="0" dirty="0">
                <a:solidFill>
                  <a:schemeClr val="tx1"/>
                </a:solidFill>
                <a:effectLst/>
                <a:latin typeface="Calibri" panose="020F0502020204030204" pitchFamily="34" charset="0"/>
              </a:rPr>
              <a:t>Luigi </a:t>
            </a:r>
            <a:r>
              <a:rPr lang="en-US" b="0" i="0" dirty="0" err="1">
                <a:solidFill>
                  <a:schemeClr val="tx1"/>
                </a:solidFill>
                <a:effectLst/>
                <a:latin typeface="Calibri" panose="020F0502020204030204" pitchFamily="34" charset="0"/>
              </a:rPr>
              <a:t>Pirantello</a:t>
            </a:r>
            <a:endParaRPr lang="en-GR" dirty="0">
              <a:solidFill>
                <a:schemeClr val="tx1"/>
              </a:solidFill>
            </a:endParaRPr>
          </a:p>
        </p:txBody>
      </p:sp>
      <p:pic>
        <p:nvPicPr>
          <p:cNvPr id="2050" name="Picture 2" descr="Luigi Pirandello">
            <a:extLst>
              <a:ext uri="{FF2B5EF4-FFF2-40B4-BE49-F238E27FC236}">
                <a16:creationId xmlns:a16="http://schemas.microsoft.com/office/drawing/2014/main" id="{EF82FFBD-3D87-8E9C-9F93-5FBFE7AAD19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52500" y="1360594"/>
            <a:ext cx="2962082" cy="4213442"/>
          </a:xfrm>
          <a:prstGeom prst="rect">
            <a:avLst/>
          </a:prstGeom>
          <a:noFill/>
          <a:extLst>
            <a:ext uri="{909E8E84-426E-40DD-AFC4-6F175D3DCCD1}">
              <a14:hiddenFill xmlns:a14="http://schemas.microsoft.com/office/drawing/2010/main">
                <a:solidFill>
                  <a:srgbClr val="FFFFFF"/>
                </a:solidFill>
              </a14:hiddenFill>
            </a:ext>
          </a:extLst>
        </p:spPr>
      </p:pic>
      <p:cxnSp>
        <p:nvCxnSpPr>
          <p:cNvPr id="2057" name="Straight Connector 2056">
            <a:extLst>
              <a:ext uri="{FF2B5EF4-FFF2-40B4-BE49-F238E27FC236}">
                <a16:creationId xmlns:a16="http://schemas.microsoft.com/office/drawing/2014/main" id="{F30BB598-81B4-41BB-BC44-CD9C29AE2E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11830" y="2710543"/>
            <a:ext cx="0" cy="3347785"/>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3E7784F-1254-B674-7D48-17B946022005}"/>
              </a:ext>
            </a:extLst>
          </p:cNvPr>
          <p:cNvSpPr>
            <a:spLocks noGrp="1"/>
          </p:cNvSpPr>
          <p:nvPr>
            <p:ph idx="1"/>
          </p:nvPr>
        </p:nvSpPr>
        <p:spPr>
          <a:xfrm>
            <a:off x="5207521" y="2710544"/>
            <a:ext cx="5369231" cy="3428596"/>
          </a:xfrm>
        </p:spPr>
        <p:txBody>
          <a:bodyPr anchor="b">
            <a:normAutofit fontScale="55000" lnSpcReduction="20000"/>
          </a:bodyPr>
          <a:lstStyle/>
          <a:p>
            <a:pPr marL="0" indent="0">
              <a:buNone/>
            </a:pPr>
            <a:endParaRPr lang="en-US" b="0" i="0" u="none" strike="noStrike" dirty="0">
              <a:effectLst/>
              <a:latin typeface="Calibri Light" panose="020F0302020204030204" pitchFamily="34" charset="0"/>
            </a:endParaRPr>
          </a:p>
          <a:p>
            <a:pPr marL="0" indent="0">
              <a:buNone/>
            </a:pPr>
            <a:r>
              <a:rPr lang="el-GR" sz="5100" b="0" i="0" u="none" strike="noStrike" dirty="0">
                <a:solidFill>
                  <a:schemeClr val="tx1"/>
                </a:solidFill>
                <a:effectLst/>
                <a:latin typeface="Calibri Light" panose="020F0302020204030204" pitchFamily="34" charset="0"/>
              </a:rPr>
              <a:t>“Ένα γεγονός είναι σαν ένα σακί το οποίο δεν στέκεται όταν είναι άδειο. Για να σταθεί ίσως όρθιο, κάποιος θα πρέπει να το γεμίσει με τον λόγο και το αίσθημα που προκάλεσαν την ύπαρξη του.” </a:t>
            </a:r>
            <a:endParaRPr lang="en-US" sz="5100" b="0" i="0" u="none" strike="noStrike" dirty="0">
              <a:solidFill>
                <a:schemeClr val="tx1"/>
              </a:solidFill>
              <a:effectLst/>
              <a:latin typeface="Calibri Light" panose="020F0302020204030204" pitchFamily="34" charset="0"/>
            </a:endParaRPr>
          </a:p>
          <a:p>
            <a:pPr marL="0" indent="0">
              <a:buNone/>
            </a:pPr>
            <a:br>
              <a:rPr lang="en-GR" dirty="0">
                <a:solidFill>
                  <a:schemeClr val="tx1"/>
                </a:solidFill>
              </a:rPr>
            </a:br>
            <a:endParaRPr lang="en-GR" dirty="0">
              <a:solidFill>
                <a:schemeClr val="tx1"/>
              </a:solidFill>
            </a:endParaRPr>
          </a:p>
        </p:txBody>
      </p:sp>
    </p:spTree>
    <p:extLst>
      <p:ext uri="{BB962C8B-B14F-4D97-AF65-F5344CB8AC3E}">
        <p14:creationId xmlns:p14="http://schemas.microsoft.com/office/powerpoint/2010/main" val="893754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BF02845A-8571-40C5-9F56-8F9B3F7C4E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1A08ED-CF66-7574-0497-3457061D653A}"/>
              </a:ext>
            </a:extLst>
          </p:cNvPr>
          <p:cNvSpPr>
            <a:spLocks noGrp="1"/>
          </p:cNvSpPr>
          <p:nvPr>
            <p:ph type="title"/>
          </p:nvPr>
        </p:nvSpPr>
        <p:spPr>
          <a:xfrm>
            <a:off x="4535215" y="3375173"/>
            <a:ext cx="1724627" cy="511446"/>
          </a:xfrm>
        </p:spPr>
        <p:txBody>
          <a:bodyPr anchor="b">
            <a:normAutofit/>
          </a:bodyPr>
          <a:lstStyle/>
          <a:p>
            <a:r>
              <a:rPr lang="en-GB" sz="2000" b="0" i="1" u="none" strike="noStrike" dirty="0">
                <a:solidFill>
                  <a:srgbClr val="FF0000"/>
                </a:solidFill>
                <a:effectLst/>
                <a:latin typeface="Calibri" panose="020F0502020204030204" pitchFamily="34" charset="0"/>
                <a:cs typeface="Calibri" panose="020F0502020204030204" pitchFamily="34" charset="0"/>
              </a:rPr>
              <a:t>E.H. </a:t>
            </a:r>
            <a:r>
              <a:rPr lang="en-GB" sz="2000" b="0" i="1" u="none" strike="noStrike" dirty="0" err="1">
                <a:solidFill>
                  <a:srgbClr val="FF0000"/>
                </a:solidFill>
                <a:effectLst/>
                <a:latin typeface="Calibri" panose="020F0502020204030204" pitchFamily="34" charset="0"/>
                <a:cs typeface="Calibri" panose="020F0502020204030204" pitchFamily="34" charset="0"/>
              </a:rPr>
              <a:t>Carr</a:t>
            </a:r>
            <a:endParaRPr lang="en-GR" sz="2000" dirty="0">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28F92C38-BC97-6903-316A-40B60C5BB180}"/>
              </a:ext>
            </a:extLst>
          </p:cNvPr>
          <p:cNvSpPr>
            <a:spLocks noGrp="1"/>
          </p:cNvSpPr>
          <p:nvPr>
            <p:ph idx="1"/>
          </p:nvPr>
        </p:nvSpPr>
        <p:spPr>
          <a:xfrm>
            <a:off x="365528" y="369838"/>
            <a:ext cx="5631980" cy="3485470"/>
          </a:xfrm>
        </p:spPr>
        <p:txBody>
          <a:bodyPr anchor="t">
            <a:noAutofit/>
          </a:bodyPr>
          <a:lstStyle/>
          <a:p>
            <a:pPr marL="0" indent="0">
              <a:lnSpc>
                <a:spcPct val="110000"/>
              </a:lnSpc>
              <a:buNone/>
            </a:pPr>
            <a:r>
              <a:rPr lang="el-GR" sz="1800" b="0" i="0" u="none" strike="noStrike" dirty="0">
                <a:effectLst/>
                <a:latin typeface="Open Sans" panose="020B0606030504020204" pitchFamily="34" charset="0"/>
              </a:rPr>
              <a:t>«</a:t>
            </a:r>
            <a:r>
              <a:rPr lang="el-GR" sz="1800" b="0" i="0" u="none" strike="noStrike" dirty="0">
                <a:solidFill>
                  <a:schemeClr val="tx1"/>
                </a:solidFill>
                <a:effectLst/>
                <a:latin typeface="Open Sans" panose="020B0606030504020204" pitchFamily="34" charset="0"/>
              </a:rPr>
              <a:t>Στην πραγματικότητα, τα γεγονότα δεν είναι σαν τα ψάρια στον πάγκο του ψαρά, αλλά σαν ψάρια που κολυμπούν σε απέραντη, και καμιά φορά δυσπρόσιτη θάλασσα. Το τι θα “πιάσει” ο ιστορικός εξαρτάται κυρίως από το σημείο που επιλέγει  για να ψαρέψει και από τα σύνεργα που χρησιμοποιεί- σε συνάρτηση πάντοτε με το είδος ψαριού που θέλει να πιάσει. Σε γενικές γραμμές, ο ιστορικός θα περιλάβει στο έργο του το είδος εκείνο γεγονότων που επιθυμεί. Ιστορία σημαίνει ερμηνεία».</a:t>
            </a:r>
            <a:endParaRPr lang="en-GR" sz="1800" dirty="0">
              <a:solidFill>
                <a:schemeClr val="tx1"/>
              </a:solidFill>
            </a:endParaRPr>
          </a:p>
        </p:txBody>
      </p:sp>
      <p:pic>
        <p:nvPicPr>
          <p:cNvPr id="4098" name="Picture 2">
            <a:extLst>
              <a:ext uri="{FF2B5EF4-FFF2-40B4-BE49-F238E27FC236}">
                <a16:creationId xmlns:a16="http://schemas.microsoft.com/office/drawing/2014/main" id="{ED011C39-39B4-6D6B-60A6-465C3E3DE1A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05135" y="574068"/>
            <a:ext cx="4547288" cy="4912330"/>
          </a:xfrm>
          <a:prstGeom prst="rect">
            <a:avLst/>
          </a:prstGeom>
          <a:noFill/>
          <a:extLst>
            <a:ext uri="{909E8E84-426E-40DD-AFC4-6F175D3DCCD1}">
              <a14:hiddenFill xmlns:a14="http://schemas.microsoft.com/office/drawing/2010/main">
                <a:solidFill>
                  <a:srgbClr val="FFFFFF"/>
                </a:solidFill>
              </a14:hiddenFill>
            </a:ext>
          </a:extLst>
        </p:spPr>
      </p:pic>
      <p:cxnSp>
        <p:nvCxnSpPr>
          <p:cNvPr id="4105" name="Straight Connector 4104">
            <a:extLst>
              <a:ext uri="{FF2B5EF4-FFF2-40B4-BE49-F238E27FC236}">
                <a16:creationId xmlns:a16="http://schemas.microsoft.com/office/drawing/2014/main" id="{F30BB598-81B4-41BB-BC44-CD9C29AE2E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954990" y="6283931"/>
            <a:ext cx="10325100"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9DEF654-7322-F8AB-2554-8D6AA3B609F7}"/>
              </a:ext>
            </a:extLst>
          </p:cNvPr>
          <p:cNvSpPr txBox="1"/>
          <p:nvPr/>
        </p:nvSpPr>
        <p:spPr>
          <a:xfrm>
            <a:off x="365528" y="4255487"/>
            <a:ext cx="6098058" cy="1477328"/>
          </a:xfrm>
          <a:prstGeom prst="rect">
            <a:avLst/>
          </a:prstGeom>
          <a:noFill/>
        </p:spPr>
        <p:txBody>
          <a:bodyPr wrap="square">
            <a:spAutoFit/>
          </a:bodyPr>
          <a:lstStyle/>
          <a:p>
            <a:pPr>
              <a:buFont typeface="Arial" panose="020B0604020202020204" pitchFamily="34" charset="0"/>
              <a:buChar char="•"/>
            </a:pPr>
            <a:r>
              <a:rPr lang="el-GR" sz="1800" dirty="0">
                <a:effectLst/>
                <a:latin typeface="Calibri" panose="020F0502020204030204" pitchFamily="34" charset="0"/>
              </a:rPr>
              <a:t>Τα </a:t>
            </a:r>
            <a:r>
              <a:rPr lang="el-GR" sz="1800" dirty="0" err="1">
                <a:effectLst/>
                <a:latin typeface="Calibri" panose="020F0502020204030204" pitchFamily="34" charset="0"/>
              </a:rPr>
              <a:t>γεγονότα</a:t>
            </a:r>
            <a:r>
              <a:rPr lang="el-GR" sz="1800" dirty="0">
                <a:effectLst/>
                <a:latin typeface="Calibri" panose="020F0502020204030204" pitchFamily="34" charset="0"/>
              </a:rPr>
              <a:t> </a:t>
            </a:r>
            <a:r>
              <a:rPr lang="el-GR" sz="1800" dirty="0" err="1">
                <a:effectLst/>
                <a:latin typeface="Calibri" panose="020F0502020204030204" pitchFamily="34" charset="0"/>
              </a:rPr>
              <a:t>υπόκεινται</a:t>
            </a:r>
            <a:r>
              <a:rPr lang="el-GR" sz="1800" dirty="0">
                <a:effectLst/>
                <a:latin typeface="Calibri" panose="020F0502020204030204" pitchFamily="34" charset="0"/>
              </a:rPr>
              <a:t> </a:t>
            </a:r>
            <a:r>
              <a:rPr lang="el-GR" sz="1800" dirty="0">
                <a:solidFill>
                  <a:srgbClr val="FF0000"/>
                </a:solidFill>
                <a:effectLst/>
                <a:latin typeface="Calibri" panose="020F0502020204030204" pitchFamily="34" charset="0"/>
              </a:rPr>
              <a:t>σε </a:t>
            </a:r>
            <a:r>
              <a:rPr lang="el-GR" sz="1800" dirty="0" err="1">
                <a:solidFill>
                  <a:srgbClr val="FF0000"/>
                </a:solidFill>
                <a:effectLst/>
                <a:latin typeface="Calibri" panose="020F0502020204030204" pitchFamily="34" charset="0"/>
              </a:rPr>
              <a:t>διαδικασία</a:t>
            </a:r>
            <a:r>
              <a:rPr lang="el-GR" sz="1800" dirty="0">
                <a:solidFill>
                  <a:srgbClr val="FF0000"/>
                </a:solidFill>
                <a:effectLst/>
                <a:latin typeface="Calibri" panose="020F0502020204030204" pitchFamily="34" charset="0"/>
              </a:rPr>
              <a:t> </a:t>
            </a:r>
            <a:r>
              <a:rPr lang="el-GR" sz="1800" dirty="0" err="1">
                <a:solidFill>
                  <a:srgbClr val="FF0000"/>
                </a:solidFill>
                <a:effectLst/>
                <a:latin typeface="Calibri" panose="020F0502020204030204" pitchFamily="34" charset="0"/>
              </a:rPr>
              <a:t>επιλογής</a:t>
            </a:r>
            <a:r>
              <a:rPr lang="el-GR" sz="1800" dirty="0">
                <a:solidFill>
                  <a:srgbClr val="FF0000"/>
                </a:solidFill>
                <a:effectLst/>
                <a:latin typeface="Calibri" panose="020F0502020204030204" pitchFamily="34" charset="0"/>
              </a:rPr>
              <a:t> – </a:t>
            </a:r>
            <a:r>
              <a:rPr lang="el-GR" sz="1800" dirty="0" err="1">
                <a:solidFill>
                  <a:srgbClr val="FF0000"/>
                </a:solidFill>
                <a:effectLst/>
                <a:latin typeface="Calibri" panose="020F0502020204030204" pitchFamily="34" charset="0"/>
              </a:rPr>
              <a:t>συλλογής</a:t>
            </a:r>
            <a:r>
              <a:rPr lang="el-GR" sz="1800" dirty="0">
                <a:solidFill>
                  <a:srgbClr val="FF0000"/>
                </a:solidFill>
                <a:effectLst/>
                <a:latin typeface="Calibri" panose="020F0502020204030204" pitchFamily="34" charset="0"/>
              </a:rPr>
              <a:t> </a:t>
            </a:r>
            <a:r>
              <a:rPr lang="el-GR" sz="1800" dirty="0">
                <a:effectLst/>
                <a:latin typeface="Calibri" panose="020F0502020204030204" pitchFamily="34" charset="0"/>
              </a:rPr>
              <a:t>– </a:t>
            </a:r>
            <a:r>
              <a:rPr lang="el-GR" sz="1800" dirty="0" err="1">
                <a:solidFill>
                  <a:srgbClr val="FF0000"/>
                </a:solidFill>
                <a:effectLst/>
                <a:latin typeface="Calibri" panose="020F0502020204030204" pitchFamily="34" charset="0"/>
              </a:rPr>
              <a:t>ερμηνείας</a:t>
            </a:r>
            <a:r>
              <a:rPr lang="el-GR" sz="1800" dirty="0">
                <a:solidFill>
                  <a:srgbClr val="FF0000"/>
                </a:solidFill>
                <a:effectLst/>
                <a:latin typeface="Calibri" panose="020F0502020204030204" pitchFamily="34" charset="0"/>
              </a:rPr>
              <a:t> </a:t>
            </a:r>
            <a:r>
              <a:rPr lang="el-GR" sz="1800" dirty="0">
                <a:effectLst/>
                <a:latin typeface="Calibri" panose="020F0502020204030204" pitchFamily="34" charset="0"/>
              </a:rPr>
              <a:t>= «</a:t>
            </a:r>
            <a:r>
              <a:rPr lang="el-GR" sz="1800" dirty="0" err="1">
                <a:effectLst/>
                <a:latin typeface="Calibri" panose="020F0502020204030204" pitchFamily="34" charset="0"/>
              </a:rPr>
              <a:t>μιλούν</a:t>
            </a:r>
            <a:r>
              <a:rPr lang="el-GR" sz="1800" dirty="0">
                <a:effectLst/>
                <a:latin typeface="Calibri" panose="020F0502020204030204" pitchFamily="34" charset="0"/>
              </a:rPr>
              <a:t>», </a:t>
            </a:r>
            <a:r>
              <a:rPr lang="el-GR" sz="1800" dirty="0" err="1">
                <a:effectLst/>
                <a:latin typeface="Calibri" panose="020F0502020204030204" pitchFamily="34" charset="0"/>
              </a:rPr>
              <a:t>μόνον</a:t>
            </a:r>
            <a:r>
              <a:rPr lang="el-GR" sz="1800" dirty="0">
                <a:effectLst/>
                <a:latin typeface="Calibri" panose="020F0502020204030204" pitchFamily="34" charset="0"/>
              </a:rPr>
              <a:t> </a:t>
            </a:r>
            <a:r>
              <a:rPr lang="el-GR" sz="1800" dirty="0" err="1">
                <a:effectLst/>
                <a:latin typeface="Calibri" panose="020F0502020204030204" pitchFamily="34" charset="0"/>
              </a:rPr>
              <a:t>όταν</a:t>
            </a:r>
            <a:r>
              <a:rPr lang="el-GR" sz="1800" dirty="0">
                <a:effectLst/>
                <a:latin typeface="Calibri" panose="020F0502020204030204" pitchFamily="34" charset="0"/>
              </a:rPr>
              <a:t> τα </a:t>
            </a:r>
            <a:r>
              <a:rPr lang="el-GR" sz="1800" dirty="0" err="1">
                <a:effectLst/>
                <a:latin typeface="Calibri" panose="020F0502020204030204" pitchFamily="34" charset="0"/>
              </a:rPr>
              <a:t>επικαλείται</a:t>
            </a:r>
            <a:r>
              <a:rPr lang="el-GR" sz="1800" dirty="0">
                <a:effectLst/>
                <a:latin typeface="Calibri" panose="020F0502020204030204" pitchFamily="34" charset="0"/>
              </a:rPr>
              <a:t> ο </a:t>
            </a:r>
            <a:r>
              <a:rPr lang="el-GR" sz="1800" dirty="0" err="1">
                <a:effectLst/>
                <a:latin typeface="Calibri" panose="020F0502020204030204" pitchFamily="34" charset="0"/>
              </a:rPr>
              <a:t>ιστορικός</a:t>
            </a:r>
            <a:r>
              <a:rPr lang="el-GR" sz="1800" dirty="0">
                <a:effectLst/>
                <a:latin typeface="Calibri" panose="020F0502020204030204" pitchFamily="34" charset="0"/>
              </a:rPr>
              <a:t>, δηλ. </a:t>
            </a:r>
            <a:r>
              <a:rPr lang="el-GR" sz="1800" dirty="0" err="1">
                <a:effectLst/>
                <a:latin typeface="Calibri" panose="020F0502020204030204" pitchFamily="34" charset="0"/>
              </a:rPr>
              <a:t>όταν</a:t>
            </a:r>
            <a:r>
              <a:rPr lang="el-GR" sz="1800" dirty="0">
                <a:effectLst/>
                <a:latin typeface="Calibri" panose="020F0502020204030204" pitchFamily="34" charset="0"/>
              </a:rPr>
              <a:t> τα </a:t>
            </a:r>
            <a:r>
              <a:rPr lang="el-GR" sz="1800" dirty="0" err="1">
                <a:effectLst/>
                <a:latin typeface="Calibri" panose="020F0502020204030204" pitchFamily="34" charset="0"/>
              </a:rPr>
              <a:t>επιλέγει</a:t>
            </a:r>
            <a:r>
              <a:rPr lang="el-GR" sz="1800" dirty="0">
                <a:effectLst/>
                <a:latin typeface="Calibri" panose="020F0502020204030204" pitchFamily="34" charset="0"/>
              </a:rPr>
              <a:t> με </a:t>
            </a:r>
            <a:r>
              <a:rPr lang="el-GR" sz="1800" dirty="0" err="1">
                <a:effectLst/>
                <a:latin typeface="Calibri" panose="020F0502020204030204" pitchFamily="34" charset="0"/>
              </a:rPr>
              <a:t>κριτήριο</a:t>
            </a:r>
            <a:r>
              <a:rPr lang="el-GR" sz="1800" dirty="0">
                <a:effectLst/>
                <a:latin typeface="Calibri" panose="020F0502020204030204" pitchFamily="34" charset="0"/>
              </a:rPr>
              <a:t> την </a:t>
            </a:r>
            <a:r>
              <a:rPr lang="el-GR" sz="1800" dirty="0" err="1">
                <a:effectLst/>
                <a:latin typeface="Calibri" panose="020F0502020204030204" pitchFamily="34" charset="0"/>
              </a:rPr>
              <a:t>ιστορικη</a:t>
            </a:r>
            <a:r>
              <a:rPr lang="el-GR" sz="1800" dirty="0">
                <a:effectLst/>
                <a:latin typeface="Calibri" panose="020F0502020204030204" pitchFamily="34" charset="0"/>
              </a:rPr>
              <a:t>́ </a:t>
            </a:r>
            <a:r>
              <a:rPr lang="el-GR" sz="1800" dirty="0" err="1">
                <a:effectLst/>
                <a:latin typeface="Calibri" panose="020F0502020204030204" pitchFamily="34" charset="0"/>
              </a:rPr>
              <a:t>σημασία</a:t>
            </a:r>
            <a:r>
              <a:rPr lang="el-GR" sz="1800" dirty="0">
                <a:effectLst/>
                <a:latin typeface="Calibri" panose="020F0502020204030204" pitchFamily="34" charset="0"/>
              </a:rPr>
              <a:t> τους (</a:t>
            </a:r>
            <a:r>
              <a:rPr lang="el-GR" sz="1800" dirty="0" err="1">
                <a:effectLst/>
                <a:latin typeface="Calibri" panose="020F0502020204030204" pitchFamily="34" charset="0"/>
              </a:rPr>
              <a:t>σχεσιοκρατία</a:t>
            </a:r>
            <a:r>
              <a:rPr lang="el-GR" sz="1800" dirty="0">
                <a:effectLst/>
                <a:latin typeface="Calibri" panose="020F0502020204030204" pitchFamily="34" charset="0"/>
              </a:rPr>
              <a:t>, </a:t>
            </a:r>
            <a:r>
              <a:rPr lang="el-GR" sz="1800" dirty="0">
                <a:solidFill>
                  <a:srgbClr val="FF0000"/>
                </a:solidFill>
                <a:effectLst/>
                <a:latin typeface="Calibri" panose="020F0502020204030204" pitchFamily="34" charset="0"/>
              </a:rPr>
              <a:t>μοντερνισμός</a:t>
            </a:r>
            <a:r>
              <a:rPr lang="el-GR" sz="1800" dirty="0">
                <a:effectLst/>
                <a:latin typeface="Calibri" panose="020F0502020204030204" pitchFamily="34" charset="0"/>
              </a:rPr>
              <a:t>) – «</a:t>
            </a:r>
            <a:r>
              <a:rPr lang="el-GR" sz="1800" dirty="0" err="1">
                <a:effectLst/>
                <a:latin typeface="Calibri" panose="020F0502020204030204" pitchFamily="34" charset="0"/>
              </a:rPr>
              <a:t>σκληρός</a:t>
            </a:r>
            <a:r>
              <a:rPr lang="el-GR" sz="1800" dirty="0">
                <a:effectLst/>
                <a:latin typeface="Calibri" panose="020F0502020204030204" pitchFamily="34" charset="0"/>
              </a:rPr>
              <a:t> </a:t>
            </a:r>
            <a:r>
              <a:rPr lang="el-GR" sz="1800" dirty="0" err="1">
                <a:effectLst/>
                <a:latin typeface="Calibri" panose="020F0502020204030204" pitchFamily="34" charset="0"/>
              </a:rPr>
              <a:t>πυρήνας</a:t>
            </a:r>
            <a:r>
              <a:rPr lang="el-GR" sz="1800" dirty="0">
                <a:effectLst/>
                <a:latin typeface="Calibri" panose="020F0502020204030204" pitchFamily="34" charset="0"/>
              </a:rPr>
              <a:t>» </a:t>
            </a:r>
            <a:r>
              <a:rPr lang="el-GR" sz="1800" dirty="0" err="1">
                <a:effectLst/>
                <a:latin typeface="Calibri" panose="020F0502020204030204" pitchFamily="34" charset="0"/>
              </a:rPr>
              <a:t>γεγονότων</a:t>
            </a:r>
            <a:r>
              <a:rPr lang="el-GR" sz="1800" dirty="0">
                <a:effectLst/>
                <a:latin typeface="Calibri" panose="020F0502020204030204" pitchFamily="34" charset="0"/>
              </a:rPr>
              <a:t>. </a:t>
            </a:r>
            <a:endParaRPr lang="el-GR" sz="1800" dirty="0">
              <a:effectLst/>
              <a:latin typeface="Arial" panose="020B0604020202020204" pitchFamily="34" charset="0"/>
            </a:endParaRPr>
          </a:p>
        </p:txBody>
      </p:sp>
    </p:spTree>
    <p:extLst>
      <p:ext uri="{BB962C8B-B14F-4D97-AF65-F5344CB8AC3E}">
        <p14:creationId xmlns:p14="http://schemas.microsoft.com/office/powerpoint/2010/main" val="1354787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0A713-B859-D7FC-BF20-BA8ED9DEF667}"/>
              </a:ext>
            </a:extLst>
          </p:cNvPr>
          <p:cNvSpPr>
            <a:spLocks noGrp="1"/>
          </p:cNvSpPr>
          <p:nvPr>
            <p:ph type="title"/>
          </p:nvPr>
        </p:nvSpPr>
        <p:spPr>
          <a:xfrm>
            <a:off x="1840463" y="301233"/>
            <a:ext cx="7411083" cy="1086056"/>
          </a:xfrm>
        </p:spPr>
        <p:txBody>
          <a:bodyPr>
            <a:normAutofit fontScale="90000"/>
          </a:bodyPr>
          <a:lstStyle/>
          <a:p>
            <a:r>
              <a:rPr lang="en-US" dirty="0"/>
              <a:t>METAHISTORY</a:t>
            </a:r>
            <a:r>
              <a:rPr lang="el-GR" dirty="0"/>
              <a:t>, H</a:t>
            </a:r>
            <a:r>
              <a:rPr lang="en-US" dirty="0" err="1"/>
              <a:t>ayden</a:t>
            </a:r>
            <a:r>
              <a:rPr lang="en-US" dirty="0"/>
              <a:t> White</a:t>
            </a:r>
            <a:endParaRPr lang="en-GR" dirty="0"/>
          </a:p>
        </p:txBody>
      </p:sp>
      <p:pic>
        <p:nvPicPr>
          <p:cNvPr id="3074" name="Picture 2">
            <a:extLst>
              <a:ext uri="{FF2B5EF4-FFF2-40B4-BE49-F238E27FC236}">
                <a16:creationId xmlns:a16="http://schemas.microsoft.com/office/drawing/2014/main" id="{CF5FE18B-C2D8-E211-C67F-5B24725C43F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049259" y="2113952"/>
            <a:ext cx="3810000" cy="28860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7CAF459-43E0-8EF9-A284-88F28AB3CCEA}"/>
              </a:ext>
            </a:extLst>
          </p:cNvPr>
          <p:cNvSpPr txBox="1"/>
          <p:nvPr/>
        </p:nvSpPr>
        <p:spPr>
          <a:xfrm>
            <a:off x="332741" y="1571831"/>
            <a:ext cx="7411084" cy="3970318"/>
          </a:xfrm>
          <a:prstGeom prst="rect">
            <a:avLst/>
          </a:prstGeom>
          <a:noFill/>
        </p:spPr>
        <p:txBody>
          <a:bodyPr wrap="square">
            <a:spAutoFit/>
          </a:bodyPr>
          <a:lstStyle/>
          <a:p>
            <a:r>
              <a:rPr lang="el-GR" sz="2800" dirty="0">
                <a:latin typeface="Calibri" panose="020F0502020204030204" pitchFamily="34" charset="0"/>
                <a:cs typeface="Calibri" panose="020F0502020204030204" pitchFamily="34" charset="0"/>
              </a:rPr>
              <a:t>Από την σκιαγράφηση της θεωρίας του </a:t>
            </a:r>
            <a:r>
              <a:rPr lang="en-US" sz="2800" dirty="0">
                <a:latin typeface="Calibri" panose="020F0502020204030204" pitchFamily="34" charset="0"/>
                <a:cs typeface="Calibri" panose="020F0502020204030204" pitchFamily="34" charset="0"/>
              </a:rPr>
              <a:t>White </a:t>
            </a:r>
            <a:r>
              <a:rPr lang="el-GR" sz="2800" dirty="0">
                <a:latin typeface="Calibri" panose="020F0502020204030204" pitchFamily="34" charset="0"/>
                <a:cs typeface="Calibri" panose="020F0502020204030204" pitchFamily="34" charset="0"/>
              </a:rPr>
              <a:t>γίνεται αντιληπτό ότι </a:t>
            </a:r>
            <a:r>
              <a:rPr lang="el-GR" sz="2800" dirty="0">
                <a:highlight>
                  <a:srgbClr val="FF0000"/>
                </a:highlight>
                <a:latin typeface="Calibri" panose="020F0502020204030204" pitchFamily="34" charset="0"/>
                <a:cs typeface="Calibri" panose="020F0502020204030204" pitchFamily="34" charset="0"/>
              </a:rPr>
              <a:t>η ιστορία </a:t>
            </a:r>
            <a:r>
              <a:rPr lang="el-GR" sz="2800" dirty="0">
                <a:latin typeface="Calibri" panose="020F0502020204030204" pitchFamily="34" charset="0"/>
                <a:cs typeface="Calibri" panose="020F0502020204030204" pitchFamily="34" charset="0"/>
              </a:rPr>
              <a:t>ως επιστημονικός κλάδος βγαίνει από τα όρια που της είχαν τεθεί τον 19</a:t>
            </a:r>
            <a:r>
              <a:rPr lang="el-GR" sz="2800" baseline="30000" dirty="0">
                <a:latin typeface="Calibri" panose="020F0502020204030204" pitchFamily="34" charset="0"/>
                <a:cs typeface="Calibri" panose="020F0502020204030204" pitchFamily="34" charset="0"/>
              </a:rPr>
              <a:t>ο</a:t>
            </a:r>
            <a:r>
              <a:rPr lang="el-GR" sz="2800" dirty="0">
                <a:latin typeface="Calibri" panose="020F0502020204030204" pitchFamily="34" charset="0"/>
                <a:cs typeface="Calibri" panose="020F0502020204030204" pitchFamily="34" charset="0"/>
              </a:rPr>
              <a:t> αιώνα και </a:t>
            </a:r>
            <a:r>
              <a:rPr lang="el-GR" sz="2800" dirty="0">
                <a:highlight>
                  <a:srgbClr val="FF0000"/>
                </a:highlight>
                <a:latin typeface="Calibri" panose="020F0502020204030204" pitchFamily="34" charset="0"/>
                <a:cs typeface="Calibri" panose="020F0502020204030204" pitchFamily="34" charset="0"/>
              </a:rPr>
              <a:t>αποκτά πλέον τα χαρακτηριστικά της τέχνης</a:t>
            </a:r>
            <a:r>
              <a:rPr lang="el-GR" sz="2800" dirty="0">
                <a:latin typeface="Calibri" panose="020F0502020204030204" pitchFamily="34" charset="0"/>
                <a:cs typeface="Calibri" panose="020F0502020204030204" pitchFamily="34" charset="0"/>
              </a:rPr>
              <a:t>. Αυτή είναι άλλωστε και η ουσία της «γλωσσικής στροφής», της θεωρίας που οπαδός είναι ο W</a:t>
            </a:r>
            <a:r>
              <a:rPr lang="en-US" sz="2800" dirty="0" err="1">
                <a:latin typeface="Calibri" panose="020F0502020204030204" pitchFamily="34" charset="0"/>
                <a:cs typeface="Calibri" panose="020F0502020204030204" pitchFamily="34" charset="0"/>
              </a:rPr>
              <a:t>hite</a:t>
            </a:r>
            <a:r>
              <a:rPr lang="en-US" sz="2800" dirty="0">
                <a:latin typeface="Calibri" panose="020F0502020204030204" pitchFamily="34" charset="0"/>
                <a:cs typeface="Calibri" panose="020F0502020204030204" pitchFamily="34" charset="0"/>
              </a:rPr>
              <a:t>, </a:t>
            </a:r>
            <a:r>
              <a:rPr lang="el-GR" sz="2800" dirty="0">
                <a:latin typeface="Calibri" panose="020F0502020204030204" pitchFamily="34" charset="0"/>
                <a:cs typeface="Calibri" panose="020F0502020204030204" pitchFamily="34" charset="0"/>
              </a:rPr>
              <a:t>με την οποία </a:t>
            </a:r>
            <a:r>
              <a:rPr lang="el-GR" sz="2800" dirty="0">
                <a:highlight>
                  <a:srgbClr val="FF0000"/>
                </a:highlight>
                <a:latin typeface="Calibri" panose="020F0502020204030204" pitchFamily="34" charset="0"/>
                <a:cs typeface="Calibri" panose="020F0502020204030204" pitchFamily="34" charset="0"/>
              </a:rPr>
              <a:t>η ιστορική αφήγηση </a:t>
            </a:r>
            <a:r>
              <a:rPr lang="el-GR" sz="2800" dirty="0">
                <a:latin typeface="Calibri" panose="020F0502020204030204" pitchFamily="34" charset="0"/>
                <a:cs typeface="Calibri" panose="020F0502020204030204" pitchFamily="34" charset="0"/>
              </a:rPr>
              <a:t>δεν διαφέρει ως προς την δόμησή της από μια </a:t>
            </a:r>
            <a:r>
              <a:rPr lang="el-GR" sz="2800" dirty="0">
                <a:highlight>
                  <a:srgbClr val="FF0000"/>
                </a:highlight>
                <a:latin typeface="Calibri" panose="020F0502020204030204" pitchFamily="34" charset="0"/>
                <a:cs typeface="Calibri" panose="020F0502020204030204" pitchFamily="34" charset="0"/>
              </a:rPr>
              <a:t>λογοτεχνική αφήγηση</a:t>
            </a:r>
            <a:r>
              <a:rPr lang="el-GR" dirty="0">
                <a:highlight>
                  <a:srgbClr val="FF0000"/>
                </a:highlight>
              </a:rPr>
              <a:t>.</a:t>
            </a:r>
            <a:endParaRPr lang="en-GR" dirty="0">
              <a:highlight>
                <a:srgbClr val="FF0000"/>
              </a:highlight>
            </a:endParaRPr>
          </a:p>
        </p:txBody>
      </p:sp>
    </p:spTree>
    <p:extLst>
      <p:ext uri="{BB962C8B-B14F-4D97-AF65-F5344CB8AC3E}">
        <p14:creationId xmlns:p14="http://schemas.microsoft.com/office/powerpoint/2010/main" val="403983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cxnSp>
        <p:nvCxnSpPr>
          <p:cNvPr id="1031" name="Straight Connector 1030">
            <a:extLst>
              <a:ext uri="{FF2B5EF4-FFF2-40B4-BE49-F238E27FC236}">
                <a16:creationId xmlns:a16="http://schemas.microsoft.com/office/drawing/2014/main" id="{EAD4CCDA-06BF-4D2A-B44F-195AEC0B5B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2498" y="6252722"/>
            <a:ext cx="10325101"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033" name="Rectangle 1032">
            <a:extLst>
              <a:ext uri="{FF2B5EF4-FFF2-40B4-BE49-F238E27FC236}">
                <a16:creationId xmlns:a16="http://schemas.microsoft.com/office/drawing/2014/main" id="{98C10BD4-F3F8-4089-8DB0-71FB15FD9B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0F2B44-23F4-F974-1474-EC456E2E0771}"/>
              </a:ext>
            </a:extLst>
          </p:cNvPr>
          <p:cNvSpPr>
            <a:spLocks noGrp="1"/>
          </p:cNvSpPr>
          <p:nvPr>
            <p:ph type="title"/>
          </p:nvPr>
        </p:nvSpPr>
        <p:spPr>
          <a:xfrm>
            <a:off x="515170" y="262408"/>
            <a:ext cx="4949719" cy="685738"/>
          </a:xfrm>
        </p:spPr>
        <p:txBody>
          <a:bodyPr vert="horz" lIns="91440" tIns="45720" rIns="91440" bIns="45720" rtlCol="0" anchor="b">
            <a:normAutofit/>
          </a:bodyPr>
          <a:lstStyle/>
          <a:p>
            <a:r>
              <a:rPr lang="el-GR" sz="3200" dirty="0">
                <a:solidFill>
                  <a:srgbClr val="FF0000"/>
                </a:solidFill>
              </a:rPr>
              <a:t>Γεγονός και Συμβάν</a:t>
            </a:r>
            <a:endParaRPr lang="en-US" sz="3200" dirty="0">
              <a:solidFill>
                <a:srgbClr val="FF0000"/>
              </a:solidFill>
            </a:endParaRPr>
          </a:p>
        </p:txBody>
      </p:sp>
      <p:cxnSp>
        <p:nvCxnSpPr>
          <p:cNvPr id="1035" name="Straight Connector 1034">
            <a:extLst>
              <a:ext uri="{FF2B5EF4-FFF2-40B4-BE49-F238E27FC236}">
                <a16:creationId xmlns:a16="http://schemas.microsoft.com/office/drawing/2014/main" id="{76A5D06F-DF26-4A88-BF73-C1B592E66D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61995" y="3924728"/>
            <a:ext cx="0" cy="2115714"/>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pic>
        <p:nvPicPr>
          <p:cNvPr id="1026" name="Picture 2" descr="A diagram of a circle and a blue cylinder&#10;&#10;Description automatically generated with medium confidence">
            <a:extLst>
              <a:ext uri="{FF2B5EF4-FFF2-40B4-BE49-F238E27FC236}">
                <a16:creationId xmlns:a16="http://schemas.microsoft.com/office/drawing/2014/main" id="{69931FEA-7760-2DFA-FECC-007D2B4F27F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8227413" y="1084711"/>
            <a:ext cx="3678017" cy="337458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36AF0B3-9C53-7D7A-AF7F-2BA1E69E292A}"/>
              </a:ext>
            </a:extLst>
          </p:cNvPr>
          <p:cNvSpPr txBox="1"/>
          <p:nvPr/>
        </p:nvSpPr>
        <p:spPr>
          <a:xfrm>
            <a:off x="193623" y="948146"/>
            <a:ext cx="7541929" cy="5109091"/>
          </a:xfrm>
          <a:prstGeom prst="rect">
            <a:avLst/>
          </a:prstGeom>
          <a:noFill/>
        </p:spPr>
        <p:txBody>
          <a:bodyPr wrap="square">
            <a:spAutoFit/>
          </a:bodyPr>
          <a:lstStyle/>
          <a:p>
            <a:pPr algn="just"/>
            <a:r>
              <a:rPr lang="el-GR" altLang="en-GR" sz="2200" dirty="0">
                <a:latin typeface="Times New Roman" panose="02020603050405020304" pitchFamily="18" charset="0"/>
              </a:rPr>
              <a:t>Ο διαχωρισμός συμβάντος και γεγονότος στις μεταμοντέρνες προσεγγίσεις της ιστορίας μας προετοιμάζει για την άποψη περί </a:t>
            </a:r>
            <a:r>
              <a:rPr lang="el-GR" altLang="en-GR" sz="2200" dirty="0" err="1">
                <a:latin typeface="Times New Roman" panose="02020603050405020304" pitchFamily="18" charset="0"/>
              </a:rPr>
              <a:t>αδυνατότητας</a:t>
            </a:r>
            <a:r>
              <a:rPr lang="el-GR" altLang="en-GR" sz="2200" dirty="0">
                <a:latin typeface="Times New Roman" panose="02020603050405020304" pitchFamily="18" charset="0"/>
              </a:rPr>
              <a:t> αναπαράστασης του πραγματικού. </a:t>
            </a:r>
            <a:r>
              <a:rPr lang="el-GR" altLang="en-GR" sz="2200" dirty="0">
                <a:highlight>
                  <a:srgbClr val="FF0000"/>
                </a:highlight>
                <a:latin typeface="Times New Roman" panose="02020603050405020304" pitchFamily="18" charset="0"/>
              </a:rPr>
              <a:t> Συμβάν </a:t>
            </a:r>
            <a:r>
              <a:rPr lang="el-GR" altLang="en-GR" sz="2200" dirty="0">
                <a:latin typeface="Times New Roman" panose="02020603050405020304" pitchFamily="18" charset="0"/>
              </a:rPr>
              <a:t>είναι αυτό που έγινε. </a:t>
            </a:r>
            <a:r>
              <a:rPr lang="el-GR" altLang="en-GR" sz="2200" dirty="0">
                <a:highlight>
                  <a:srgbClr val="FF0000"/>
                </a:highlight>
                <a:latin typeface="Times New Roman" panose="02020603050405020304" pitchFamily="18" charset="0"/>
              </a:rPr>
              <a:t>Γεγονός </a:t>
            </a:r>
            <a:r>
              <a:rPr lang="el-GR" altLang="en-GR" sz="2200" dirty="0">
                <a:latin typeface="Times New Roman" panose="02020603050405020304" pitchFamily="18" charset="0"/>
              </a:rPr>
              <a:t>είναι η αναπαράσταση του συμβάντος από τον ιστορικό. Ο ιστορικός, σύμφωνα με τη μεταμοντέρνα θεώρηση της ιστορίας, αναφέρεται σε γεγονότα εφόσον η μελέτη των συμβάντων </a:t>
            </a:r>
            <a:r>
              <a:rPr lang="el-GR" altLang="en-GR" sz="2200" dirty="0" err="1">
                <a:latin typeface="Times New Roman" panose="02020603050405020304" pitchFamily="18" charset="0"/>
              </a:rPr>
              <a:t>διαμεσολαβείται</a:t>
            </a:r>
            <a:r>
              <a:rPr lang="el-GR" altLang="en-GR" sz="2200" dirty="0">
                <a:latin typeface="Times New Roman" panose="02020603050405020304" pitchFamily="18" charset="0"/>
              </a:rPr>
              <a:t> από τις πηγές του ιστορικού, από αναπαραστάσεις, δηλαδή από κείμενα, μαρτυρίες...</a:t>
            </a:r>
            <a:r>
              <a:rPr lang="el-GR" altLang="en-GR" sz="2200" dirty="0">
                <a:highlight>
                  <a:srgbClr val="FF0000"/>
                </a:highlight>
                <a:latin typeface="Times New Roman" panose="02020603050405020304" pitchFamily="18" charset="0"/>
              </a:rPr>
              <a:t>Ο ιστορικός κατασκευάζει το γεγονός κι επομένως απομακρύνεται από το συμβάν</a:t>
            </a:r>
            <a:r>
              <a:rPr lang="el-GR" altLang="en-GR" sz="2200" dirty="0">
                <a:latin typeface="Times New Roman" panose="02020603050405020304" pitchFamily="18" charset="0"/>
              </a:rPr>
              <a:t>, από την ιστορική πραγματικότητα. Ο ιστορικός μας μεταφέρει </a:t>
            </a:r>
            <a:r>
              <a:rPr lang="el-GR" altLang="en-GR" sz="2200" dirty="0">
                <a:highlight>
                  <a:srgbClr val="FF0000"/>
                </a:highlight>
                <a:latin typeface="Times New Roman" panose="02020603050405020304" pitchFamily="18" charset="0"/>
              </a:rPr>
              <a:t>μία αφήγηση</a:t>
            </a:r>
            <a:r>
              <a:rPr lang="el-GR" altLang="en-GR" sz="2200" dirty="0">
                <a:latin typeface="Times New Roman" panose="02020603050405020304" pitchFamily="18" charset="0"/>
              </a:rPr>
              <a:t>, δηλαδή μία μη πραγματική κατάσταση του συμβάντος. Αυτό συμβαίνει διότι </a:t>
            </a:r>
            <a:r>
              <a:rPr lang="el-GR" sz="2200" dirty="0">
                <a:effectLst/>
                <a:latin typeface="Calibri" panose="020F0502020204030204" pitchFamily="34" charset="0"/>
                <a:cs typeface="Calibri" panose="020F0502020204030204" pitchFamily="34" charset="0"/>
              </a:rPr>
              <a:t>η </a:t>
            </a:r>
            <a:r>
              <a:rPr lang="el-GR" sz="2200" dirty="0" err="1">
                <a:effectLst/>
                <a:latin typeface="Calibri" panose="020F0502020204030204" pitchFamily="34" charset="0"/>
                <a:cs typeface="Calibri" panose="020F0502020204030204" pitchFamily="34" charset="0"/>
              </a:rPr>
              <a:t>αφήγηση</a:t>
            </a:r>
            <a:r>
              <a:rPr lang="el-GR" sz="2200" dirty="0">
                <a:effectLst/>
                <a:latin typeface="Calibri" panose="020F0502020204030204" pitchFamily="34" charset="0"/>
                <a:cs typeface="Calibri" panose="020F0502020204030204" pitchFamily="34" charset="0"/>
              </a:rPr>
              <a:t>, </a:t>
            </a:r>
            <a:r>
              <a:rPr lang="el-GR" sz="2200" dirty="0" err="1">
                <a:latin typeface="Calibri" panose="020F0502020204030204" pitchFamily="34" charset="0"/>
                <a:cs typeface="Calibri" panose="020F0502020204030204" pitchFamily="34" charset="0"/>
              </a:rPr>
              <a:t>ε</a:t>
            </a:r>
            <a:r>
              <a:rPr lang="el-GR" sz="2200" dirty="0" err="1">
                <a:effectLst/>
                <a:latin typeface="Calibri" panose="020F0502020204030204" pitchFamily="34" charset="0"/>
                <a:cs typeface="Calibri" panose="020F0502020204030204" pitchFamily="34" charset="0"/>
              </a:rPr>
              <a:t>γκλείει</a:t>
            </a:r>
            <a:r>
              <a:rPr lang="el-GR" sz="2200" dirty="0">
                <a:effectLst/>
                <a:latin typeface="Calibri" panose="020F0502020204030204" pitchFamily="34" charset="0"/>
                <a:cs typeface="Calibri" panose="020F0502020204030204" pitchFamily="34" charset="0"/>
              </a:rPr>
              <a:t> </a:t>
            </a:r>
            <a:r>
              <a:rPr lang="el-GR" sz="2200" dirty="0" err="1">
                <a:effectLst/>
                <a:latin typeface="Calibri" panose="020F0502020204030204" pitchFamily="34" charset="0"/>
                <a:cs typeface="Calibri" panose="020F0502020204030204" pitchFamily="34" charset="0"/>
              </a:rPr>
              <a:t>μέσα</a:t>
            </a:r>
            <a:r>
              <a:rPr lang="el-GR" sz="2200" dirty="0">
                <a:effectLst/>
                <a:latin typeface="Calibri" panose="020F0502020204030204" pitchFamily="34" charset="0"/>
                <a:cs typeface="Calibri" panose="020F0502020204030204" pitchFamily="34" charset="0"/>
              </a:rPr>
              <a:t> της την </a:t>
            </a:r>
            <a:r>
              <a:rPr lang="el-GR" sz="2200" dirty="0" err="1">
                <a:effectLst/>
                <a:latin typeface="Calibri" panose="020F0502020204030204" pitchFamily="34" charset="0"/>
                <a:cs typeface="Calibri" panose="020F0502020204030204" pitchFamily="34" charset="0"/>
              </a:rPr>
              <a:t>τάξη</a:t>
            </a:r>
            <a:r>
              <a:rPr lang="el-GR" sz="2200" dirty="0">
                <a:effectLst/>
                <a:latin typeface="Calibri" panose="020F0502020204030204" pitchFamily="34" charset="0"/>
                <a:cs typeface="Calibri" panose="020F0502020204030204" pitchFamily="34" charset="0"/>
              </a:rPr>
              <a:t> και την </a:t>
            </a:r>
            <a:r>
              <a:rPr lang="el-GR" sz="2200" dirty="0" err="1">
                <a:effectLst/>
                <a:latin typeface="Calibri" panose="020F0502020204030204" pitchFamily="34" charset="0"/>
                <a:cs typeface="Calibri" panose="020F0502020204030204" pitchFamily="34" charset="0"/>
              </a:rPr>
              <a:t>ερμηνεία</a:t>
            </a:r>
            <a:r>
              <a:rPr lang="el-GR" sz="2200" dirty="0">
                <a:effectLst/>
                <a:latin typeface="Calibri" panose="020F0502020204030204" pitchFamily="34" charset="0"/>
                <a:cs typeface="Calibri" panose="020F0502020204030204" pitchFamily="34" charset="0"/>
              </a:rPr>
              <a:t>, και τις </a:t>
            </a:r>
            <a:r>
              <a:rPr lang="el-GR" sz="2200" dirty="0" err="1">
                <a:effectLst/>
                <a:latin typeface="Calibri" panose="020F0502020204030204" pitchFamily="34" charset="0"/>
                <a:cs typeface="Calibri" panose="020F0502020204030204" pitchFamily="34" charset="0"/>
              </a:rPr>
              <a:t>επιβάλλει</a:t>
            </a:r>
            <a:r>
              <a:rPr lang="el-GR" sz="2200" dirty="0">
                <a:effectLst/>
                <a:latin typeface="Calibri" panose="020F0502020204030204" pitchFamily="34" charset="0"/>
                <a:cs typeface="Calibri" panose="020F0502020204030204" pitchFamily="34" charset="0"/>
              </a:rPr>
              <a:t> στο </a:t>
            </a:r>
            <a:r>
              <a:rPr lang="el-GR" sz="2200" dirty="0" err="1">
                <a:effectLst/>
                <a:latin typeface="Calibri" panose="020F0502020204030204" pitchFamily="34" charset="0"/>
                <a:cs typeface="Calibri" panose="020F0502020204030204" pitchFamily="34" charset="0"/>
              </a:rPr>
              <a:t>συμβάν</a:t>
            </a:r>
            <a:r>
              <a:rPr lang="el-GR" sz="2200" dirty="0">
                <a:effectLst/>
                <a:latin typeface="Calibri" panose="020F0502020204030204" pitchFamily="34" charset="0"/>
                <a:cs typeface="Calibri" panose="020F0502020204030204" pitchFamily="34" charset="0"/>
              </a:rPr>
              <a:t> </a:t>
            </a:r>
            <a:r>
              <a:rPr lang="el-GR" sz="2200" dirty="0" err="1">
                <a:effectLst/>
                <a:latin typeface="Calibri" panose="020F0502020204030204" pitchFamily="34" charset="0"/>
                <a:cs typeface="Calibri" panose="020F0502020204030204" pitchFamily="34" charset="0"/>
              </a:rPr>
              <a:t>μετατρέποντάς</a:t>
            </a:r>
            <a:r>
              <a:rPr lang="el-GR" sz="2200" dirty="0">
                <a:effectLst/>
                <a:latin typeface="Calibri" panose="020F0502020204030204" pitchFamily="34" charset="0"/>
                <a:cs typeface="Calibri" panose="020F0502020204030204" pitchFamily="34" charset="0"/>
              </a:rPr>
              <a:t> το σε </a:t>
            </a:r>
            <a:r>
              <a:rPr lang="el-GR" sz="2200" dirty="0" err="1">
                <a:effectLst/>
                <a:latin typeface="Calibri" panose="020F0502020204030204" pitchFamily="34" charset="0"/>
                <a:cs typeface="Calibri" panose="020F0502020204030204" pitchFamily="34" charset="0"/>
              </a:rPr>
              <a:t>κάτι</a:t>
            </a:r>
            <a:r>
              <a:rPr lang="el-GR" sz="2200" dirty="0">
                <a:effectLst/>
                <a:latin typeface="Calibri" panose="020F0502020204030204" pitchFamily="34" charset="0"/>
                <a:cs typeface="Calibri" panose="020F0502020204030204" pitchFamily="34" charset="0"/>
              </a:rPr>
              <a:t> «</a:t>
            </a:r>
            <a:r>
              <a:rPr lang="el-GR" sz="2200" dirty="0" err="1">
                <a:effectLst/>
                <a:latin typeface="Calibri" panose="020F0502020204030204" pitchFamily="34" charset="0"/>
                <a:cs typeface="Calibri" panose="020F0502020204030204" pitchFamily="34" charset="0"/>
              </a:rPr>
              <a:t>άλλο</a:t>
            </a:r>
            <a:r>
              <a:rPr lang="el-GR" sz="2200" dirty="0">
                <a:effectLst/>
                <a:latin typeface="Calibri" panose="020F0502020204030204" pitchFamily="34" charset="0"/>
                <a:cs typeface="Calibri" panose="020F0502020204030204" pitchFamily="34" charset="0"/>
              </a:rPr>
              <a:t>», σε </a:t>
            </a:r>
            <a:r>
              <a:rPr lang="el-GR" sz="2200" dirty="0" err="1">
                <a:effectLst/>
                <a:latin typeface="Calibri" panose="020F0502020204030204" pitchFamily="34" charset="0"/>
                <a:cs typeface="Calibri" panose="020F0502020204030204" pitchFamily="34" charset="0"/>
              </a:rPr>
              <a:t>γεγονός</a:t>
            </a:r>
            <a:r>
              <a:rPr lang="el-GR" sz="2200" dirty="0">
                <a:effectLst/>
                <a:latin typeface="Calibri" panose="020F0502020204030204" pitchFamily="34" charset="0"/>
                <a:cs typeface="Calibri" panose="020F0502020204030204" pitchFamily="34" charset="0"/>
              </a:rPr>
              <a:t>. </a:t>
            </a:r>
            <a:endParaRPr lang="el-GR" sz="2200" dirty="0">
              <a:latin typeface="Calibri" panose="020F0502020204030204" pitchFamily="34" charset="0"/>
              <a:cs typeface="Calibri" panose="020F0502020204030204" pitchFamily="34" charset="0"/>
            </a:endParaRPr>
          </a:p>
          <a:p>
            <a:endParaRPr lang="en-GR" dirty="0"/>
          </a:p>
        </p:txBody>
      </p:sp>
    </p:spTree>
    <p:extLst>
      <p:ext uri="{BB962C8B-B14F-4D97-AF65-F5344CB8AC3E}">
        <p14:creationId xmlns:p14="http://schemas.microsoft.com/office/powerpoint/2010/main" val="4235062826"/>
      </p:ext>
    </p:extLst>
  </p:cSld>
  <p:clrMapOvr>
    <a:masterClrMapping/>
  </p:clrMapOvr>
</p:sld>
</file>

<file path=ppt/theme/theme1.xml><?xml version="1.0" encoding="utf-8"?>
<a:theme xmlns:a="http://schemas.openxmlformats.org/drawingml/2006/main" name="VaultVTI">
  <a:themeElements>
    <a:clrScheme name="archway">
      <a:dk1>
        <a:sysClr val="windowText" lastClr="000000"/>
      </a:dk1>
      <a:lt1>
        <a:sysClr val="window" lastClr="FFFFFF"/>
      </a:lt1>
      <a:dk2>
        <a:srgbClr val="262626"/>
      </a:dk2>
      <a:lt2>
        <a:srgbClr val="CCC9C2"/>
      </a:lt2>
      <a:accent1>
        <a:srgbClr val="A85E3E"/>
      </a:accent1>
      <a:accent2>
        <a:srgbClr val="C3743C"/>
      </a:accent2>
      <a:accent3>
        <a:srgbClr val="CF6749"/>
      </a:accent3>
      <a:accent4>
        <a:srgbClr val="7D8B71"/>
      </a:accent4>
      <a:accent5>
        <a:srgbClr val="A37A59"/>
      </a:accent5>
      <a:accent6>
        <a:srgbClr val="AB8244"/>
      </a:accent6>
      <a:hlink>
        <a:srgbClr val="B94F31"/>
      </a:hlink>
      <a:folHlink>
        <a:srgbClr val="667458"/>
      </a:folHlink>
    </a:clrScheme>
    <a:fontScheme name="Custom 5">
      <a:majorFont>
        <a:latin typeface="Georgia Pro Light"/>
        <a:ea typeface=""/>
        <a:cs typeface=""/>
      </a:majorFont>
      <a:minorFont>
        <a:latin typeface="Georgia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ultVTI" id="{144E1EB0-F9F9-4F8D-8264-A2820BA0C47A}" vid="{3A992A48-7697-4A22-A884-B4A11E62184D}"/>
    </a:ext>
  </a:extLst>
</a:theme>
</file>

<file path=docProps/app.xml><?xml version="1.0" encoding="utf-8"?>
<Properties xmlns="http://schemas.openxmlformats.org/officeDocument/2006/extended-properties" xmlns:vt="http://schemas.openxmlformats.org/officeDocument/2006/docPropsVTypes">
  <TotalTime>262</TotalTime>
  <Words>988</Words>
  <Application>Microsoft Macintosh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Georgia Pro Light</vt:lpstr>
      <vt:lpstr>Open Sans</vt:lpstr>
      <vt:lpstr>Times New Roman</vt:lpstr>
      <vt:lpstr>VaultVTI</vt:lpstr>
      <vt:lpstr>Τι είναι η ΙΣΤΟΡΙΑ;</vt:lpstr>
      <vt:lpstr>ΕΤΥΜΟΛΟΓΙΑ</vt:lpstr>
      <vt:lpstr> Παραδείγματα ορισμών</vt:lpstr>
      <vt:lpstr> Τι είναι, λοιπόν, η ιστορία;</vt:lpstr>
      <vt:lpstr> «Τα ιστορικά γεγονότα πρέπει να συλλέγονται και να καταγράφονται όπως ακριβώς συνέβησαν»  (“wie es eigentlich gewesen”)</vt:lpstr>
      <vt:lpstr>Six Characters in Search of an Author, Luigi Pirantello</vt:lpstr>
      <vt:lpstr>E.H. Carr</vt:lpstr>
      <vt:lpstr>METAHISTORY, Hayden White</vt:lpstr>
      <vt:lpstr>Γεγονός και Συμβάν</vt:lpstr>
      <vt:lpstr>PowerPoint Presentation</vt:lpstr>
      <vt:lpstr>3 αλήθειες για την ιστορία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 είναι η ΙΣΤΟΡΙΑ;</dc:title>
  <dc:creator>triseygenie marossi</dc:creator>
  <cp:lastModifiedBy>triseygenie marossi</cp:lastModifiedBy>
  <cp:revision>13</cp:revision>
  <dcterms:created xsi:type="dcterms:W3CDTF">2024-02-25T09:16:01Z</dcterms:created>
  <dcterms:modified xsi:type="dcterms:W3CDTF">2024-03-10T16:22:02Z</dcterms:modified>
</cp:coreProperties>
</file>