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2C11"/>
    <a:srgbClr val="FFCDF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624" autoAdjust="0"/>
  </p:normalViewPr>
  <p:slideViewPr>
    <p:cSldViewPr>
      <p:cViewPr>
        <p:scale>
          <a:sx n="80" d="100"/>
          <a:sy n="80" d="100"/>
        </p:scale>
        <p:origin x="-149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4C46C-281F-41FA-A5A9-16893561FB49}" type="datetimeFigureOut">
              <a:rPr lang="el-GR" smtClean="0"/>
              <a:pPr/>
              <a:t>21/9/2019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4C55D-A872-40DA-90C7-87701EDB583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4876" y="2143116"/>
            <a:ext cx="4043362" cy="4000528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el-GR" sz="2800" dirty="0">
              <a:latin typeface="+mj-lt"/>
            </a:endParaRPr>
          </a:p>
        </p:txBody>
      </p:sp>
      <p:pic>
        <p:nvPicPr>
          <p:cNvPr id="1028" name="Picture 4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3846"/>
            <a:ext cx="9144000" cy="212822"/>
          </a:xfrm>
          <a:prstGeom prst="rect">
            <a:avLst/>
          </a:prstGeom>
          <a:noFill/>
        </p:spPr>
      </p:pic>
      <p:pic>
        <p:nvPicPr>
          <p:cNvPr id="11" name="Picture 4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29396"/>
            <a:ext cx="9144000" cy="2128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Προβολή στην οθόνη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Θεοδούλα</dc:creator>
  <cp:lastModifiedBy>Θεοδούλα</cp:lastModifiedBy>
  <cp:revision>4</cp:revision>
  <dcterms:created xsi:type="dcterms:W3CDTF">2014-11-30T22:52:35Z</dcterms:created>
  <dcterms:modified xsi:type="dcterms:W3CDTF">2019-09-21T07:51:06Z</dcterms:modified>
</cp:coreProperties>
</file>