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9" r:id="rId4"/>
    <p:sldId id="261" r:id="rId5"/>
    <p:sldId id="262" r:id="rId6"/>
    <p:sldId id="263"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16" name="15 - Θέση αριθμού διαφάνειας"/>
          <p:cNvSpPr>
            <a:spLocks noGrp="1"/>
          </p:cNvSpPr>
          <p:nvPr>
            <p:ph type="sldNum" sz="quarter" idx="11"/>
          </p:nvPr>
        </p:nvSpPr>
        <p:spPr/>
        <p:txBody>
          <a:bodyPr/>
          <a:lstStyle/>
          <a:p>
            <a:fld id="{184967B1-DD0A-4149-BA57-901AD8A6FC6D}"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84967B1-DD0A-4149-BA57-901AD8A6FC6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84967B1-DD0A-4149-BA57-901AD8A6FC6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6FADCE3F-E604-4F3B-AC36-0C3A4BF741F7}" type="datetimeFigureOut">
              <a:rPr lang="el-GR" smtClean="0"/>
              <a:pPr/>
              <a:t>21/9/2019</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184967B1-DD0A-4149-BA57-901AD8A6FC6D}"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84967B1-DD0A-4149-BA57-901AD8A6FC6D}"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84967B1-DD0A-4149-BA57-901AD8A6FC6D}"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184967B1-DD0A-4149-BA57-901AD8A6FC6D}"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84967B1-DD0A-4149-BA57-901AD8A6FC6D}"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84967B1-DD0A-4149-BA57-901AD8A6FC6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6FADCE3F-E604-4F3B-AC36-0C3A4BF741F7}" type="datetimeFigureOut">
              <a:rPr lang="el-GR" smtClean="0"/>
              <a:pPr/>
              <a:t>21/9/2019</a:t>
            </a:fld>
            <a:endParaRPr lang="el-GR"/>
          </a:p>
        </p:txBody>
      </p:sp>
      <p:sp>
        <p:nvSpPr>
          <p:cNvPr id="9" name="8 - Θέση αριθμού διαφάνειας"/>
          <p:cNvSpPr>
            <a:spLocks noGrp="1"/>
          </p:cNvSpPr>
          <p:nvPr>
            <p:ph type="sldNum" sz="quarter" idx="15"/>
          </p:nvPr>
        </p:nvSpPr>
        <p:spPr/>
        <p:txBody>
          <a:bodyPr/>
          <a:lstStyle/>
          <a:p>
            <a:fld id="{184967B1-DD0A-4149-BA57-901AD8A6FC6D}"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6FADCE3F-E604-4F3B-AC36-0C3A4BF741F7}" type="datetimeFigureOut">
              <a:rPr lang="el-GR" smtClean="0"/>
              <a:pPr/>
              <a:t>21/9/2019</a:t>
            </a:fld>
            <a:endParaRPr lang="el-GR"/>
          </a:p>
        </p:txBody>
      </p:sp>
      <p:sp>
        <p:nvSpPr>
          <p:cNvPr id="9" name="8 - Θέση αριθμού διαφάνειας"/>
          <p:cNvSpPr>
            <a:spLocks noGrp="1"/>
          </p:cNvSpPr>
          <p:nvPr>
            <p:ph type="sldNum" sz="quarter" idx="11"/>
          </p:nvPr>
        </p:nvSpPr>
        <p:spPr/>
        <p:txBody>
          <a:bodyPr/>
          <a:lstStyle/>
          <a:p>
            <a:fld id="{184967B1-DD0A-4149-BA57-901AD8A6FC6D}"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FADCE3F-E604-4F3B-AC36-0C3A4BF741F7}" type="datetimeFigureOut">
              <a:rPr lang="el-GR" smtClean="0"/>
              <a:pPr/>
              <a:t>21/9/2019</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84967B1-DD0A-4149-BA57-901AD8A6FC6D}"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el.wikipedia.org/wiki/%CE%9B%CE%B9%CE%BF%CE%BD%CF%84%CE%AC%CF%81%CE%B9_%CF%84%CE%B7%CF%82_%CE%9D%CE%B5%CE%BC%CE%AD%CE%B1%CF%82"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Ονόματα</a:t>
            </a:r>
            <a:endParaRPr lang="el-GR" dirty="0"/>
          </a:p>
        </p:txBody>
      </p:sp>
      <p:sp>
        <p:nvSpPr>
          <p:cNvPr id="2" name="1 - Τίτλος"/>
          <p:cNvSpPr>
            <a:spLocks noGrp="1"/>
          </p:cNvSpPr>
          <p:nvPr>
            <p:ph type="ctrTitle"/>
          </p:nvPr>
        </p:nvSpPr>
        <p:spPr/>
        <p:txBody>
          <a:bodyPr/>
          <a:lstStyle/>
          <a:p>
            <a:r>
              <a:rPr lang="el-GR" dirty="0" smtClean="0"/>
              <a:t>Οι Άθλοι του Ηρακλή</a:t>
            </a:r>
            <a:endParaRPr lang="el-GR" dirty="0"/>
          </a:p>
        </p:txBody>
      </p:sp>
      <p:pic>
        <p:nvPicPr>
          <p:cNvPr id="24582" name="Picture 6" descr="http://users.sch.gr/vaskitsios/katsba/dim/c/Hercules1.gif"/>
          <p:cNvPicPr>
            <a:picLocks noChangeAspect="1" noChangeArrowheads="1" noCrop="1"/>
          </p:cNvPicPr>
          <p:nvPr/>
        </p:nvPicPr>
        <p:blipFill>
          <a:blip r:embed="rId2" cstate="print"/>
          <a:srcRect/>
          <a:stretch>
            <a:fillRect/>
          </a:stretch>
        </p:blipFill>
        <p:spPr bwMode="auto">
          <a:xfrm>
            <a:off x="3563888" y="476672"/>
            <a:ext cx="1488311" cy="204867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908720"/>
            <a:ext cx="8229600" cy="4243536"/>
          </a:xfrm>
        </p:spPr>
        <p:txBody>
          <a:bodyPr>
            <a:normAutofit/>
          </a:bodyPr>
          <a:lstStyle/>
          <a:p>
            <a:pPr algn="just"/>
            <a:r>
              <a:rPr lang="el-GR" sz="2800" dirty="0" smtClean="0"/>
              <a:t> </a:t>
            </a:r>
            <a:r>
              <a:rPr lang="el-GR" sz="2800" dirty="0" smtClean="0">
                <a:solidFill>
                  <a:schemeClr val="bg1"/>
                </a:solidFill>
              </a:rPr>
              <a:t>Ως </a:t>
            </a:r>
            <a:r>
              <a:rPr lang="el-GR" sz="2800" b="1" dirty="0" smtClean="0">
                <a:solidFill>
                  <a:schemeClr val="bg1"/>
                </a:solidFill>
              </a:rPr>
              <a:t>Άθλοι του Ηρακλή</a:t>
            </a:r>
            <a:r>
              <a:rPr lang="el-GR" sz="2800" dirty="0" smtClean="0">
                <a:solidFill>
                  <a:schemeClr val="bg1"/>
                </a:solidFill>
              </a:rPr>
              <a:t> έχουν καταγραφεί στην ελληνική μυθολογία </a:t>
            </a:r>
            <a:r>
              <a:rPr lang="el-GR" sz="2800" b="1" u="sng" dirty="0" smtClean="0">
                <a:solidFill>
                  <a:schemeClr val="bg1"/>
                </a:solidFill>
              </a:rPr>
              <a:t>δώδεκα κατορθώματα </a:t>
            </a:r>
            <a:r>
              <a:rPr lang="el-GR" sz="2800" dirty="0" smtClean="0">
                <a:solidFill>
                  <a:schemeClr val="bg1"/>
                </a:solidFill>
              </a:rPr>
              <a:t>που έκανε ο μυθικός ήρωας Ηρακλής προκειμένου να εξαγνισθεί για το φόνο της γυναίκας του και των παιδιών του, που είχε διαπράξει όταν τον τρέλανε η Ήρα. Για το σκοπό αυτό, ο Ηρακλής πήγε στο Μαντείο των Δελφών και πήρε χρησμό, σύμφωνα με τον οποίο έπρεπε να υπηρετήσει για δώδεκα χρόνια τον Ευρυσθέα, βασιλιά της Τίρυνθας, και να πραγματοποιήσει τους </a:t>
            </a:r>
            <a:r>
              <a:rPr lang="el-GR" sz="2800" b="1" dirty="0" smtClean="0">
                <a:solidFill>
                  <a:schemeClr val="bg1"/>
                </a:solidFill>
              </a:rPr>
              <a:t>άθλους</a:t>
            </a:r>
            <a:r>
              <a:rPr lang="el-GR" sz="2800" dirty="0" smtClean="0">
                <a:solidFill>
                  <a:schemeClr val="bg1"/>
                </a:solidFill>
              </a:rPr>
              <a:t> που του πρόσταζε εκείνος.</a:t>
            </a:r>
            <a:endParaRPr lang="el-GR" sz="28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dirty="0" smtClean="0">
                <a:hlinkClick r:id="rId2" tooltip="Λιοντάρι της Νεμέας"/>
              </a:rPr>
              <a:t>1. Το Λιοντάρι της Νεμέας</a:t>
            </a:r>
            <a:endParaRPr lang="el-GR" dirty="0"/>
          </a:p>
        </p:txBody>
      </p:sp>
      <p:pic>
        <p:nvPicPr>
          <p:cNvPr id="5" name="4 - Θέση περιεχομένου" descr="Hercules-01.gif"/>
          <p:cNvPicPr>
            <a:picLocks noGrp="1" noChangeAspect="1"/>
          </p:cNvPicPr>
          <p:nvPr>
            <p:ph sz="half" idx="1"/>
          </p:nvPr>
        </p:nvPicPr>
        <p:blipFill>
          <a:blip r:embed="rId3" cstate="print"/>
          <a:stretch>
            <a:fillRect/>
          </a:stretch>
        </p:blipFill>
        <p:spPr>
          <a:xfrm>
            <a:off x="1043608" y="1484784"/>
            <a:ext cx="6888954" cy="1944216"/>
          </a:xfrm>
        </p:spPr>
      </p:pic>
      <p:sp>
        <p:nvSpPr>
          <p:cNvPr id="4" name="3 - Θέση περιεχομένου"/>
          <p:cNvSpPr>
            <a:spLocks noGrp="1"/>
          </p:cNvSpPr>
          <p:nvPr>
            <p:ph sz="half" idx="2"/>
          </p:nvPr>
        </p:nvSpPr>
        <p:spPr>
          <a:xfrm>
            <a:off x="1043608" y="3717032"/>
            <a:ext cx="7664528" cy="2378968"/>
          </a:xfrm>
        </p:spPr>
        <p:txBody>
          <a:bodyPr/>
          <a:lstStyle/>
          <a:p>
            <a:pPr algn="just"/>
            <a:r>
              <a:rPr lang="el-GR" dirty="0" smtClean="0"/>
              <a:t>Ο πρώτος άθλος που πρέπει να εκτελέσει ο Ηρακλής είναι να σκοτώσει το τρομερό λιοντάρι της Νεμέας.</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2. </a:t>
            </a:r>
            <a:r>
              <a:rPr lang="en-US" dirty="0" smtClean="0"/>
              <a:t> </a:t>
            </a:r>
            <a:endParaRPr lang="el-GR" dirty="0"/>
          </a:p>
        </p:txBody>
      </p:sp>
      <p:pic>
        <p:nvPicPr>
          <p:cNvPr id="5" name="4 - Θέση περιεχομένου" descr="Hercules-02.gif"/>
          <p:cNvPicPr>
            <a:picLocks noGrp="1" noChangeAspect="1"/>
          </p:cNvPicPr>
          <p:nvPr>
            <p:ph sz="half" idx="1"/>
          </p:nvPr>
        </p:nvPicPr>
        <p:blipFill>
          <a:blip r:embed="rId2" cstate="print"/>
          <a:stretch>
            <a:fillRect/>
          </a:stretch>
        </p:blipFill>
        <p:spPr>
          <a:xfrm>
            <a:off x="574634" y="1628800"/>
            <a:ext cx="3997366" cy="4559734"/>
          </a:xfrm>
        </p:spPr>
      </p:pic>
      <p:sp>
        <p:nvSpPr>
          <p:cNvPr id="4" name="3 - Θέση περιεχομένου"/>
          <p:cNvSpPr>
            <a:spLocks noGrp="1"/>
          </p:cNvSpPr>
          <p:nvPr>
            <p:ph sz="half" idx="2"/>
          </p:nvPr>
        </p:nvSpPr>
        <p:spPr/>
        <p:txBody>
          <a:bodyPr/>
          <a:lstStyle/>
          <a:p>
            <a:r>
              <a:rPr lang="el-GR" dirty="0" smtClean="0"/>
              <a:t>Ο δεύτερος άθλος που πρέπει να εκτελέσει ο Ηρακλής είναι να σκοτώσει τη Λερναία Ύδρα.</a:t>
            </a:r>
            <a:br>
              <a:rPr lang="el-GR" dirty="0" smtClean="0"/>
            </a:b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3.</a:t>
            </a:r>
            <a:endParaRPr lang="el-GR" dirty="0"/>
          </a:p>
        </p:txBody>
      </p:sp>
      <p:sp>
        <p:nvSpPr>
          <p:cNvPr id="3" name="2 - Θέση περιεχομένου"/>
          <p:cNvSpPr>
            <a:spLocks noGrp="1"/>
          </p:cNvSpPr>
          <p:nvPr>
            <p:ph sz="half" idx="1"/>
          </p:nvPr>
        </p:nvSpPr>
        <p:spPr/>
        <p:txBody>
          <a:bodyPr/>
          <a:lstStyle/>
          <a:p>
            <a:endParaRPr lang="el-GR"/>
          </a:p>
        </p:txBody>
      </p:sp>
      <p:sp>
        <p:nvSpPr>
          <p:cNvPr id="4" name="3 - Θέση περιεχομένου"/>
          <p:cNvSpPr>
            <a:spLocks noGrp="1"/>
          </p:cNvSpPr>
          <p:nvPr>
            <p:ph sz="half" idx="2"/>
          </p:nvPr>
        </p:nvSpPr>
        <p:spPr/>
        <p:txBody>
          <a:bodyPr/>
          <a:lstStyle/>
          <a:p>
            <a:r>
              <a:rPr lang="el-GR" dirty="0" smtClean="0"/>
              <a:t>Ο </a:t>
            </a:r>
            <a:r>
              <a:rPr lang="el-GR" dirty="0" smtClean="0"/>
              <a:t>τρίτος άθλος που του αναθέτει είναι να κυνηγήσει και να πιάσει το αγαπημένο ελάφι της </a:t>
            </a:r>
            <a:r>
              <a:rPr lang="el-GR" dirty="0" smtClean="0"/>
              <a:t>θεάς Άρτεμης που ζει στο βουνό Κερύνεια της Πελοποννήσου. </a:t>
            </a: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4.</a:t>
            </a:r>
            <a:endParaRPr lang="el-GR" dirty="0"/>
          </a:p>
        </p:txBody>
      </p:sp>
      <p:pic>
        <p:nvPicPr>
          <p:cNvPr id="6" name="5 - Θέση περιεχομένου" descr="Hercules-04.gif"/>
          <p:cNvPicPr>
            <a:picLocks noGrp="1" noChangeAspect="1"/>
          </p:cNvPicPr>
          <p:nvPr>
            <p:ph sz="half" idx="1"/>
          </p:nvPr>
        </p:nvPicPr>
        <p:blipFill>
          <a:blip r:embed="rId2" cstate="print"/>
          <a:stretch>
            <a:fillRect/>
          </a:stretch>
        </p:blipFill>
        <p:spPr>
          <a:xfrm>
            <a:off x="611560" y="1556792"/>
            <a:ext cx="3672408" cy="4460414"/>
          </a:xfrm>
        </p:spPr>
      </p:pic>
      <p:sp>
        <p:nvSpPr>
          <p:cNvPr id="4" name="3 - Θέση περιεχομένου"/>
          <p:cNvSpPr>
            <a:spLocks noGrp="1"/>
          </p:cNvSpPr>
          <p:nvPr>
            <p:ph sz="half" idx="2"/>
          </p:nvPr>
        </p:nvSpPr>
        <p:spPr/>
        <p:txBody>
          <a:bodyPr/>
          <a:lstStyle/>
          <a:p>
            <a:endParaRPr lang="el-G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74</TotalTime>
  <Words>79</Words>
  <Application>Microsoft Office PowerPoint</Application>
  <PresentationFormat>Προβολή στην οθόνη (4:3)</PresentationFormat>
  <Paragraphs>10</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Χαρτί</vt:lpstr>
      <vt:lpstr>Οι Άθλοι του Ηρακλή</vt:lpstr>
      <vt:lpstr> Ως Άθλοι του Ηρακλή έχουν καταγραφεί στην ελληνική μυθολογία δώδεκα κατορθώματα που έκανε ο μυθικός ήρωας Ηρακλής προκειμένου να εξαγνισθεί για το φόνο της γυναίκας του και των παιδιών του, που είχε διαπράξει όταν τον τρέλανε η Ήρα. Για το σκοπό αυτό, ο Ηρακλής πήγε στο Μαντείο των Δελφών και πήρε χρησμό, σύμφωνα με τον οποίο έπρεπε να υπηρετήσει για δώδεκα χρόνια τον Ευρυσθέα, βασιλιά της Τίρυνθας, και να πραγματοποιήσει τους άθλους που του πρόσταζε εκείνος.</vt:lpstr>
      <vt:lpstr>1. Το Λιοντάρι της Νεμέας</vt:lpstr>
      <vt:lpstr>2.  </vt:lpstr>
      <vt:lpstr>3.</vt:lpstr>
      <vt:lpstr>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Άθλοι του Ηρακλή</dc:title>
  <dc:creator>Θεοδούλα</dc:creator>
  <cp:lastModifiedBy>Θεοδούλα</cp:lastModifiedBy>
  <cp:revision>3</cp:revision>
  <dcterms:created xsi:type="dcterms:W3CDTF">2019-09-19T21:09:33Z</dcterms:created>
  <dcterms:modified xsi:type="dcterms:W3CDTF">2019-09-21T07:34:46Z</dcterms:modified>
</cp:coreProperties>
</file>