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27/11/2014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849-5C5E-42C4-9145-3A64D5F77FF2}" type="datetimeFigureOut">
              <a:rPr lang="el-GR" smtClean="0"/>
              <a:t>28/11/2014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40849-5C5E-42C4-9145-3A64D5F77FF2}" type="datetimeFigureOut">
              <a:rPr lang="el-GR" smtClean="0"/>
              <a:t>27/11/2014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35C5-B972-4765-B425-65019140F83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500298" y="928670"/>
            <a:ext cx="6429420" cy="1470025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Γράψε εδώ το όνομά σου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71736" y="2500306"/>
            <a:ext cx="6400800" cy="642942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tx1"/>
                </a:solidFill>
              </a:rPr>
              <a:t>Γράψε εδώ την τάξη και το τμήμα σου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85786" y="3071809"/>
            <a:ext cx="779141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l-GR" dirty="0" smtClean="0"/>
          </a:p>
          <a:p>
            <a:pPr marL="342900" indent="-342900">
              <a:buAutoNum type="arabicPeriod"/>
            </a:pPr>
            <a:r>
              <a:rPr lang="el-GR" sz="1600" dirty="0" smtClean="0"/>
              <a:t>Αποθήκευσε το παρόν αρχείο στο φάκελό σου με το όνομα Χριστούγεννα </a:t>
            </a:r>
            <a:r>
              <a:rPr lang="el-GR" sz="1600" b="1" dirty="0" smtClean="0"/>
              <a:t>(ΑΠΟΘΗΚΕΥΣΗ ΩΣ)</a:t>
            </a:r>
            <a:endParaRPr lang="el-GR" sz="1600" b="1" dirty="0"/>
          </a:p>
          <a:p>
            <a:pPr marL="342900" indent="-342900">
              <a:buAutoNum type="arabicPeriod"/>
            </a:pPr>
            <a:r>
              <a:rPr lang="el-GR" sz="1600" dirty="0" smtClean="0"/>
              <a:t>Επέλεξε γραμματοσειρά </a:t>
            </a:r>
            <a:r>
              <a:rPr lang="en-US" sz="1600" dirty="0" smtClean="0"/>
              <a:t>MONOTYPE CORSIVA</a:t>
            </a:r>
            <a:r>
              <a:rPr lang="el-GR" sz="1600" dirty="0" smtClean="0"/>
              <a:t>, μέγεθος γραμματοσειράς</a:t>
            </a:r>
            <a:r>
              <a:rPr lang="en-US" sz="1600" dirty="0" smtClean="0"/>
              <a:t> </a:t>
            </a:r>
            <a:r>
              <a:rPr lang="el-GR" sz="1600" dirty="0" smtClean="0"/>
              <a:t>για όνομα 44 και για την τάξη 32, χρώμα γραμματοσειράς ότι επιθυμείς</a:t>
            </a:r>
          </a:p>
          <a:p>
            <a:pPr marL="342900" indent="-342900">
              <a:buAutoNum type="arabicPeriod"/>
            </a:pPr>
            <a:r>
              <a:rPr lang="el-GR" sz="1600" dirty="0" smtClean="0"/>
              <a:t>Δημιούργησε μια κενή διαφάνεια. ( </a:t>
            </a:r>
            <a:r>
              <a:rPr lang="el-GR" sz="1600" b="1" dirty="0" smtClean="0"/>
              <a:t>Καρτέλα</a:t>
            </a:r>
            <a:r>
              <a:rPr lang="el-GR" sz="1600" dirty="0" smtClean="0"/>
              <a:t> ΚΕΝΤΡΙΚΗ, Δημιουργία Διαφάνειας ΚΕΝΗ)</a:t>
            </a:r>
          </a:p>
          <a:p>
            <a:pPr marL="342900" indent="-342900">
              <a:buAutoNum type="arabicPeriod"/>
            </a:pPr>
            <a:r>
              <a:rPr lang="el-GR" sz="1600" dirty="0" smtClean="0"/>
              <a:t>Κάνε εισαγωγή  3  εικόνες στη διαφάνεια.(</a:t>
            </a:r>
            <a:r>
              <a:rPr lang="el-GR" sz="1600" b="1" dirty="0" smtClean="0"/>
              <a:t>Καρτέλα</a:t>
            </a:r>
            <a:r>
              <a:rPr lang="el-GR" sz="1600" dirty="0" smtClean="0"/>
              <a:t> ΕΙΣΑΓΩΓΗ, Εικόνα)</a:t>
            </a:r>
          </a:p>
          <a:p>
            <a:pPr marL="342900" indent="-342900">
              <a:buAutoNum type="arabicPeriod"/>
            </a:pPr>
            <a:r>
              <a:rPr lang="el-GR" sz="1600" dirty="0" smtClean="0"/>
              <a:t>Επανέλαβε το βήμα 3 και 4 άλλες δυο φορές. </a:t>
            </a:r>
          </a:p>
          <a:p>
            <a:pPr marL="342900" indent="-342900">
              <a:buAutoNum type="arabicPeriod"/>
            </a:pPr>
            <a:r>
              <a:rPr lang="el-GR" sz="1600" dirty="0" smtClean="0"/>
              <a:t>Πάτα </a:t>
            </a:r>
            <a:r>
              <a:rPr lang="en-US" sz="1600" b="1" dirty="0" smtClean="0"/>
              <a:t>F5</a:t>
            </a:r>
            <a:r>
              <a:rPr lang="el-GR" sz="1600" dirty="0" smtClean="0"/>
              <a:t> για να δεις το αποτέλεσμα και </a:t>
            </a:r>
            <a:r>
              <a:rPr lang="en-US" sz="1600" b="1" dirty="0" smtClean="0"/>
              <a:t>ESC</a:t>
            </a:r>
            <a:r>
              <a:rPr lang="en-US" sz="1600" dirty="0" smtClean="0"/>
              <a:t> </a:t>
            </a:r>
            <a:r>
              <a:rPr lang="el-GR" sz="1600" dirty="0" smtClean="0"/>
              <a:t>για να επιστρέψεις.  </a:t>
            </a:r>
          </a:p>
          <a:p>
            <a:pPr marL="342900" indent="-342900">
              <a:buAutoNum type="arabicPeriod"/>
            </a:pPr>
            <a:r>
              <a:rPr lang="el-GR" sz="1600" dirty="0" smtClean="0"/>
              <a:t>Από τη Καρτέλα ΚΙΝΗΣΕΙΣ επέλεξε την μετάβαση της διαφάνειας που επιθυμείς. </a:t>
            </a:r>
          </a:p>
          <a:p>
            <a:pPr marL="342900" indent="-342900">
              <a:buFontTx/>
              <a:buAutoNum type="arabicPeriod"/>
            </a:pPr>
            <a:r>
              <a:rPr lang="el-GR" sz="1600" dirty="0" smtClean="0"/>
              <a:t>Πάτα </a:t>
            </a:r>
            <a:r>
              <a:rPr lang="en-US" sz="1600" b="1" dirty="0" smtClean="0"/>
              <a:t>F5</a:t>
            </a:r>
            <a:r>
              <a:rPr lang="el-GR" sz="1600" dirty="0" smtClean="0"/>
              <a:t> για να δεις το αποτέλεσμα και </a:t>
            </a:r>
            <a:r>
              <a:rPr lang="en-US" sz="1600" b="1" dirty="0" smtClean="0"/>
              <a:t>ESC</a:t>
            </a:r>
            <a:r>
              <a:rPr lang="en-US" sz="1600" dirty="0" smtClean="0"/>
              <a:t> </a:t>
            </a:r>
            <a:r>
              <a:rPr lang="el-GR" sz="1600" dirty="0" smtClean="0"/>
              <a:t>για να επιστρέψεις.  </a:t>
            </a:r>
          </a:p>
          <a:p>
            <a:pPr marL="342900" indent="-342900">
              <a:buAutoNum type="arabicPeriod"/>
            </a:pPr>
            <a:r>
              <a:rPr lang="el-GR" sz="1600" dirty="0" smtClean="0"/>
              <a:t>Αποθήκευσε τις αλλαγές που έκανες.</a:t>
            </a:r>
            <a:r>
              <a:rPr lang="el-GR" sz="1600" b="1" dirty="0" smtClean="0"/>
              <a:t> (ΑΠΟΘΗΚΕΥΣΗ)</a:t>
            </a:r>
            <a:r>
              <a:rPr lang="el-GR" sz="1600" dirty="0" smtClean="0"/>
              <a:t>  </a:t>
            </a:r>
          </a:p>
          <a:p>
            <a:pPr marL="342900" indent="-342900">
              <a:buAutoNum type="arabicPeriod"/>
            </a:pPr>
            <a:r>
              <a:rPr lang="el-GR" sz="1600" dirty="0" smtClean="0"/>
              <a:t>Διαγράψτε το παρόν κείμενο.</a:t>
            </a:r>
          </a:p>
          <a:p>
            <a:pPr marL="342900" indent="-342900">
              <a:buAutoNum type="arabicPeriod"/>
            </a:pPr>
            <a:endParaRPr lang="el-GR" dirty="0"/>
          </a:p>
        </p:txBody>
      </p:sp>
      <p:pic>
        <p:nvPicPr>
          <p:cNvPr id="5" name="4 - Εικόνα" descr="290679-744321xrptzy9kjw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40534">
            <a:off x="344186" y="491359"/>
            <a:ext cx="2483489" cy="193965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670413sd6ctp84m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1157" y="0"/>
            <a:ext cx="9225157" cy="6858000"/>
          </a:xfrm>
          <a:prstGeom prst="rect">
            <a:avLst/>
          </a:prstGeom>
        </p:spPr>
      </p:pic>
      <p:pic>
        <p:nvPicPr>
          <p:cNvPr id="3" name="2 - Εικόνα" descr="1846907i0t97luknp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0337" y="838200"/>
            <a:ext cx="3743325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135</Words>
  <Application>Microsoft Office PowerPoint</Application>
  <PresentationFormat>Προβολή στην οθόνη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Γράψε εδώ το όνομά σου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Γράψε εδώ το όνομά σου</dc:title>
  <dc:creator>Θεοδούλα</dc:creator>
  <cp:lastModifiedBy>Θεοδούλα</cp:lastModifiedBy>
  <cp:revision>5</cp:revision>
  <dcterms:created xsi:type="dcterms:W3CDTF">2014-11-27T21:57:41Z</dcterms:created>
  <dcterms:modified xsi:type="dcterms:W3CDTF">2014-11-27T22:35:30Z</dcterms:modified>
</cp:coreProperties>
</file>