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495DF-0638-410A-B4B4-9604094C661F}" type="datetimeFigureOut">
              <a:rPr lang="el-GR" smtClean="0"/>
              <a:t>13/12/2014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1D58-0A83-4289-9ADB-BBFE1FA6BFF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 ME</a:t>
            </a:r>
            <a:r>
              <a:rPr lang="el-GR" dirty="0" smtClean="0"/>
              <a:t>ΓΑΛΥΤΕΡΑ ΒΟΥΝΑ </a:t>
            </a:r>
            <a:br>
              <a:rPr lang="el-GR" dirty="0" smtClean="0"/>
            </a:br>
            <a:r>
              <a:rPr lang="el-GR" dirty="0" smtClean="0"/>
              <a:t>ΚΑΙ</a:t>
            </a:r>
            <a:br>
              <a:rPr lang="el-GR" dirty="0" smtClean="0"/>
            </a:br>
            <a:r>
              <a:rPr lang="el-GR" dirty="0" smtClean="0"/>
              <a:t>ΟΡΟΣΕΙΡΕΣ ΤΗΣ ΓΗΣ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6400800" cy="1752600"/>
          </a:xfrm>
        </p:spPr>
        <p:txBody>
          <a:bodyPr/>
          <a:lstStyle/>
          <a:p>
            <a:r>
              <a:rPr lang="el-GR" dirty="0" smtClean="0"/>
              <a:t>ΜΕ ΥΨΗΛΟΤΕΡΗ ΚΟΡΥΦΗ</a:t>
            </a:r>
          </a:p>
          <a:p>
            <a:r>
              <a:rPr lang="el-GR" dirty="0" smtClean="0"/>
              <a:t>ΤΟ ΛΕΥΚΟ ΟΡΟΣ</a:t>
            </a:r>
          </a:p>
          <a:p>
            <a:r>
              <a:rPr lang="el-GR" dirty="0" smtClean="0"/>
              <a:t>4.807 μ.</a:t>
            </a:r>
            <a:endParaRPr lang="el-GR" dirty="0"/>
          </a:p>
        </p:txBody>
      </p:sp>
      <p:pic>
        <p:nvPicPr>
          <p:cNvPr id="6" name="5 - Εικόνα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978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5 - Εικόνα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1991" y="285728"/>
            <a:ext cx="9459254" cy="6215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ΑΚΟΛΟΥΘΟΥΝ ΤΑ </a:t>
            </a:r>
            <a:br>
              <a:rPr lang="el-GR" dirty="0" smtClean="0"/>
            </a:br>
            <a:r>
              <a:rPr lang="el-GR" dirty="0" smtClean="0"/>
              <a:t>ΒΡΑΧΩΔΗ ΟΡΗ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6400800" cy="1752600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ΣΤΗ ΒΟΡΕΙΑ ΑΜΕΡΙΚΗ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images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5400" b="1" dirty="0" smtClean="0"/>
              <a:t>ΟΙ ΑΝΔΕΙΣ </a:t>
            </a:r>
            <a:endParaRPr lang="el-GR" sz="54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ΣΤΗ ΝΟΤΙΑ ΑΜΕΡΙΚΗ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6 - Εικόνα" descr="images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44" y="357166"/>
            <a:ext cx="9188144" cy="61142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4857760"/>
            <a:ext cx="6400800" cy="1752600"/>
          </a:xfrm>
        </p:spPr>
        <p:txBody>
          <a:bodyPr/>
          <a:lstStyle/>
          <a:p>
            <a:r>
              <a:rPr lang="el-GR" dirty="0" smtClean="0"/>
              <a:t>ΧΑΡΤΗΣ ΜΕ ΤΑ ΥΨΗΛΟΤΕΡΑ ΒΟΥΝΑ ΤΗΣ ΓΗΣ</a:t>
            </a:r>
            <a:endParaRPr lang="el-GR" dirty="0"/>
          </a:p>
        </p:txBody>
      </p:sp>
      <p:pic>
        <p:nvPicPr>
          <p:cNvPr id="6" name="5 - Εικόνα" descr="Παγκόσμιος_χάρτης_(οροσειρές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84"/>
            <a:ext cx="9519865" cy="714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0868" y="386543"/>
            <a:ext cx="9724868" cy="6471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4678" y="0"/>
            <a:ext cx="1020579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8660" y="0"/>
            <a:ext cx="10864404" cy="6853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4429132"/>
            <a:ext cx="7215238" cy="242886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ΒΡΙΣΚΕΤΑΙ ΣΤΑ ΣΥΝΟΡΑ ΕΥΡΩΠΗΣ-ΑΣΙΑΣ</a:t>
            </a:r>
          </a:p>
          <a:p>
            <a:r>
              <a:rPr lang="el-GR" dirty="0" smtClean="0"/>
              <a:t>ΑΝΑΜΕΣΑ ΣΕ ΕΥΞΕΙΝΟ ΠΟΝΤΟ</a:t>
            </a:r>
          </a:p>
          <a:p>
            <a:r>
              <a:rPr lang="el-GR" dirty="0" smtClean="0"/>
              <a:t>ΚΑΙ ΚΑΣΠΙΑ ΘΑΛΑΣΣΑ</a:t>
            </a:r>
          </a:p>
          <a:p>
            <a:r>
              <a:rPr lang="el-GR" dirty="0" smtClean="0"/>
              <a:t>ΜΕ ΥΨΗΛΟΤΕΡΗ ΚΟΡΥΦΗ</a:t>
            </a:r>
          </a:p>
          <a:p>
            <a:r>
              <a:rPr lang="el-GR" dirty="0" smtClean="0"/>
              <a:t>ΤΟ ΟΡΟΣ ΕΛΜΠΡΟΥΖ(5.642μ.)</a:t>
            </a:r>
          </a:p>
          <a:p>
            <a:endParaRPr lang="el-GR" dirty="0"/>
          </a:p>
        </p:txBody>
      </p:sp>
      <p:pic>
        <p:nvPicPr>
          <p:cNvPr id="5" name="4 - Εικόνα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57166"/>
            <a:ext cx="5286412" cy="3964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600" dirty="0" smtClean="0"/>
              <a:t>ΟΙ  ΑΛΠΕΙΣ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7929618" cy="1752600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Η ΤΡΙΤΗ ΚΑΤΆ ΣΕΙΡΑ ΟΡΟΣΕΙΡΑ ΤΗΣ ΓΗΣ</a:t>
            </a:r>
          </a:p>
          <a:p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5105400"/>
            <a:ext cx="6400800" cy="1752600"/>
          </a:xfrm>
        </p:spPr>
        <p:txBody>
          <a:bodyPr/>
          <a:lstStyle/>
          <a:p>
            <a:r>
              <a:rPr lang="el-GR" dirty="0" smtClean="0"/>
              <a:t>ΣΤΗΝ ΚΕΝΤΡΙΚΗ ΕΥΡΩΉ</a:t>
            </a:r>
            <a:endParaRPr lang="el-GR" dirty="0"/>
          </a:p>
        </p:txBody>
      </p:sp>
      <p:pic>
        <p:nvPicPr>
          <p:cNvPr id="5" name="4 - Εικόνα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0"/>
            <a:ext cx="8090354" cy="4929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4572008"/>
            <a:ext cx="6400800" cy="1752600"/>
          </a:xfrm>
        </p:spPr>
        <p:txBody>
          <a:bodyPr/>
          <a:lstStyle/>
          <a:p>
            <a:r>
              <a:rPr lang="el-GR" dirty="0" smtClean="0"/>
              <a:t>ΤΟ ΠΙΟ ΟΜΟΡΦΟ ΒΟΥΝΟ ΤΗΣ ΕΥΡΩΠΗΣ ΠΟΥ ΕΝΔΕΙΚΝΥΤΑΙ</a:t>
            </a:r>
          </a:p>
          <a:p>
            <a:r>
              <a:rPr lang="el-GR" dirty="0" smtClean="0"/>
              <a:t>ΓΙΑ ΠΟΛΛΑ ΧΕΙΜΕΡΙΝΑ ΣΠΟΡ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4 - Εικόνα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93606" cy="4338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72</Words>
  <Application>Microsoft Office PowerPoint</Application>
  <PresentationFormat>Προβολή στην οθόνη (4:3)</PresentationFormat>
  <Paragraphs>19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TA MEΓΑΛΥΤΕΡΑ ΒΟΥΝΑ  ΚΑΙ ΟΡΟΣΕΙΡΕΣ ΤΗΣ ΓΗΣ</vt:lpstr>
      <vt:lpstr>Διαφάνεια 2</vt:lpstr>
      <vt:lpstr>Διαφάνεια 3</vt:lpstr>
      <vt:lpstr>Διαφάνεια 4</vt:lpstr>
      <vt:lpstr>Διαφάνεια 5</vt:lpstr>
      <vt:lpstr>Διαφάνεια 6</vt:lpstr>
      <vt:lpstr>ΟΙ  ΑΛΠΕΙΣ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ΑΚΟΛΟΥΘΟΥΝ ΤΑ  ΒΡΑΧΩΔΗ ΟΡΗ</vt:lpstr>
      <vt:lpstr>Διαφάνεια 15</vt:lpstr>
      <vt:lpstr>ΟΙ ΑΝΔΕΙΣ </vt:lpstr>
      <vt:lpstr>Διαφάνεια 17</vt:lpstr>
      <vt:lpstr>Διαφάνεια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MEΓΑΛΥΤΕΡΑ ΒΟΥΝΑ  ΚΑΙ ΟΡΟΣΕΙΡΕΣ ΤΗΣ ΓΗΣ</dc:title>
  <dc:creator>Pao</dc:creator>
  <cp:lastModifiedBy>Pao</cp:lastModifiedBy>
  <cp:revision>5</cp:revision>
  <dcterms:created xsi:type="dcterms:W3CDTF">2014-12-13T13:57:46Z</dcterms:created>
  <dcterms:modified xsi:type="dcterms:W3CDTF">2014-12-13T14:31:11Z</dcterms:modified>
</cp:coreProperties>
</file>