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53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689DF99F-576F-43BB-9383-CDBF65A8FA11}" type="datetimeFigureOut">
              <a:rPr lang="el-GR" smtClean="0"/>
              <a:pPr/>
              <a:t>2/8/2024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A79C0CB9-B918-437C-9D7B-4A4FBA629CAA}" type="slidenum">
              <a:rPr lang="el-GR" smtClean="0"/>
              <a:pPr/>
              <a:t>‹#›</a:t>
            </a:fld>
            <a:endParaRPr lang="el-G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5254839"/>
      </p:ext>
    </p:extLst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DF99F-576F-43BB-9383-CDBF65A8FA11}" type="datetimeFigureOut">
              <a:rPr lang="el-GR" smtClean="0"/>
              <a:pPr/>
              <a:t>2/8/2024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C0CB9-B918-437C-9D7B-4A4FBA629CAA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26532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DF99F-576F-43BB-9383-CDBF65A8FA11}" type="datetimeFigureOut">
              <a:rPr lang="el-GR" smtClean="0"/>
              <a:pPr/>
              <a:t>2/8/2024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C0CB9-B918-437C-9D7B-4A4FBA629CAA}" type="slidenum">
              <a:rPr lang="el-GR" smtClean="0"/>
              <a:pPr/>
              <a:t>‹#›</a:t>
            </a:fld>
            <a:endParaRPr lang="el-G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29933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DF99F-576F-43BB-9383-CDBF65A8FA11}" type="datetimeFigureOut">
              <a:rPr lang="el-GR" smtClean="0"/>
              <a:pPr/>
              <a:t>2/8/2024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C0CB9-B918-437C-9D7B-4A4FBA629CAA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66303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DF99F-576F-43BB-9383-CDBF65A8FA11}" type="datetimeFigureOut">
              <a:rPr lang="el-GR" smtClean="0"/>
              <a:pPr/>
              <a:t>2/8/2024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C0CB9-B918-437C-9D7B-4A4FBA629CAA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047765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 με φρά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DF99F-576F-43BB-9383-CDBF65A8FA11}" type="datetimeFigureOut">
              <a:rPr lang="el-GR" smtClean="0"/>
              <a:pPr/>
              <a:t>2/8/2024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C0CB9-B918-437C-9D7B-4A4FBA629CAA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19092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ή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DF99F-576F-43BB-9383-CDBF65A8FA11}" type="datetimeFigureOut">
              <a:rPr lang="el-GR" smtClean="0"/>
              <a:pPr/>
              <a:t>2/8/2024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C0CB9-B918-437C-9D7B-4A4FBA629CAA}" type="slidenum">
              <a:rPr lang="el-GR" smtClean="0"/>
              <a:pPr/>
              <a:t>‹#›</a:t>
            </a:fld>
            <a:endParaRPr lang="el-G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1713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DF99F-576F-43BB-9383-CDBF65A8FA11}" type="datetimeFigureOut">
              <a:rPr lang="el-GR" smtClean="0"/>
              <a:pPr/>
              <a:t>2/8/2024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C0CB9-B918-437C-9D7B-4A4FBA629CAA}" type="slidenum">
              <a:rPr lang="el-GR" smtClean="0"/>
              <a:pPr/>
              <a:t>‹#›</a:t>
            </a:fld>
            <a:endParaRPr lang="el-G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6546527"/>
      </p:ext>
    </p:extLst>
  </p:cSld>
  <p:clrMapOvr>
    <a:masterClrMapping/>
  </p:clrMapOvr>
  <p:transition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DF99F-576F-43BB-9383-CDBF65A8FA11}" type="datetimeFigureOut">
              <a:rPr lang="el-GR" smtClean="0"/>
              <a:pPr/>
              <a:t>2/8/2024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C0CB9-B918-437C-9D7B-4A4FBA629CAA}" type="slidenum">
              <a:rPr lang="el-GR" smtClean="0"/>
              <a:pPr/>
              <a:t>‹#›</a:t>
            </a:fld>
            <a:endParaRPr lang="el-GR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3231487"/>
      </p:ext>
    </p:extLst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DF99F-576F-43BB-9383-CDBF65A8FA11}" type="datetimeFigureOut">
              <a:rPr lang="el-GR" smtClean="0"/>
              <a:pPr/>
              <a:t>2/8/2024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C0CB9-B918-437C-9D7B-4A4FBA629CAA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98470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DF99F-576F-43BB-9383-CDBF65A8FA11}" type="datetimeFigureOut">
              <a:rPr lang="el-GR" smtClean="0"/>
              <a:pPr/>
              <a:t>2/8/2024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C0CB9-B918-437C-9D7B-4A4FBA629CAA}" type="slidenum">
              <a:rPr lang="el-GR" smtClean="0"/>
              <a:pPr/>
              <a:t>‹#›</a:t>
            </a:fld>
            <a:endParaRPr lang="el-GR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4444895"/>
      </p:ext>
    </p:extLst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DF99F-576F-43BB-9383-CDBF65A8FA11}" type="datetimeFigureOut">
              <a:rPr lang="el-GR" smtClean="0"/>
              <a:pPr/>
              <a:t>2/8/2024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C0CB9-B918-437C-9D7B-4A4FBA629CAA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54396450"/>
      </p:ext>
    </p:extLst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DF99F-576F-43BB-9383-CDBF65A8FA11}" type="datetimeFigureOut">
              <a:rPr lang="el-GR" smtClean="0"/>
              <a:pPr/>
              <a:t>2/8/2024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C0CB9-B918-437C-9D7B-4A4FBA629CAA}" type="slidenum">
              <a:rPr lang="el-GR" smtClean="0"/>
              <a:pPr/>
              <a:t>‹#›</a:t>
            </a:fld>
            <a:endParaRPr lang="el-GR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612857"/>
      </p:ext>
    </p:extLst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DF99F-576F-43BB-9383-CDBF65A8FA11}" type="datetimeFigureOut">
              <a:rPr lang="el-GR" smtClean="0"/>
              <a:pPr/>
              <a:t>2/8/2024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C0CB9-B918-437C-9D7B-4A4FBA629CAA}" type="slidenum">
              <a:rPr lang="el-GR" smtClean="0"/>
              <a:pPr/>
              <a:t>‹#›</a:t>
            </a:fld>
            <a:endParaRPr lang="el-G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0813756"/>
      </p:ext>
    </p:extLst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DF99F-576F-43BB-9383-CDBF65A8FA11}" type="datetimeFigureOut">
              <a:rPr lang="el-GR" smtClean="0"/>
              <a:pPr/>
              <a:t>2/8/2024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C0CB9-B918-437C-9D7B-4A4FBA629CAA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11760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DF99F-576F-43BB-9383-CDBF65A8FA11}" type="datetimeFigureOut">
              <a:rPr lang="el-GR" smtClean="0"/>
              <a:pPr/>
              <a:t>2/8/2024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C0CB9-B918-437C-9D7B-4A4FBA629CAA}" type="slidenum">
              <a:rPr lang="el-GR" smtClean="0"/>
              <a:pPr/>
              <a:t>‹#›</a:t>
            </a:fld>
            <a:endParaRPr lang="el-G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814783"/>
      </p:ext>
    </p:extLst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DF99F-576F-43BB-9383-CDBF65A8FA11}" type="datetimeFigureOut">
              <a:rPr lang="el-GR" smtClean="0"/>
              <a:pPr/>
              <a:t>2/8/2024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C0CB9-B918-437C-9D7B-4A4FBA629CAA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6060310"/>
      </p:ext>
    </p:extLst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89DF99F-576F-43BB-9383-CDBF65A8FA11}" type="datetimeFigureOut">
              <a:rPr lang="el-GR" smtClean="0"/>
              <a:pPr/>
              <a:t>2/8/2024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79C0CB9-B918-437C-9D7B-4A4FBA629CAA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59658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ransition>
    <p:random/>
  </p:transition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1921934" y="1556792"/>
            <a:ext cx="5308866" cy="1515533"/>
          </a:xfrm>
        </p:spPr>
        <p:txBody>
          <a:bodyPr/>
          <a:lstStyle/>
          <a:p>
            <a:r>
              <a:rPr lang="el-GR" sz="3600" b="1" dirty="0">
                <a:solidFill>
                  <a:schemeClr val="accent1">
                    <a:lumMod val="50000"/>
                  </a:schemeClr>
                </a:solidFill>
              </a:rPr>
              <a:t>Η σωστή συμπεριφορά στο εργαστήριο πληροφορικής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l-GR" sz="2400" b="1" dirty="0">
                <a:solidFill>
                  <a:schemeClr val="accent4">
                    <a:lumMod val="75000"/>
                  </a:schemeClr>
                </a:solidFill>
              </a:rPr>
              <a:t>Οδηγίες για να είμαστε ασφαλείς και να περνάμε όμορφα και δημιουργικά</a:t>
            </a:r>
          </a:p>
        </p:txBody>
      </p:sp>
    </p:spTree>
  </p:cSld>
  <p:clrMapOvr>
    <a:masterClrMapping/>
  </p:clrMapOvr>
  <p:transition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079612" y="1019502"/>
            <a:ext cx="6984776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l-GR" sz="4000" b="1" dirty="0">
                <a:solidFill>
                  <a:schemeClr val="accent1">
                    <a:lumMod val="75000"/>
                  </a:schemeClr>
                </a:solidFill>
              </a:rPr>
              <a:t>Πετάω</a:t>
            </a:r>
            <a:r>
              <a:rPr lang="el-GR" sz="4000" dirty="0"/>
              <a:t> </a:t>
            </a:r>
            <a:r>
              <a:rPr lang="el-GR" sz="4000" b="1" dirty="0">
                <a:solidFill>
                  <a:schemeClr val="accent1">
                    <a:lumMod val="75000"/>
                  </a:schemeClr>
                </a:solidFill>
              </a:rPr>
              <a:t>τα σκουπίδια στο καλάθι</a:t>
            </a: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4097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8563650"/>
              </p:ext>
            </p:extLst>
          </p:nvPr>
        </p:nvGraphicFramePr>
        <p:xfrm>
          <a:off x="2987824" y="2492896"/>
          <a:ext cx="2907991" cy="32015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Εικόνα Bitmap" r:id="rId2" imgW="3629532" imgH="3990476" progId="PBrush">
                  <p:embed/>
                </p:oleObj>
              </mc:Choice>
              <mc:Fallback>
                <p:oleObj name="Εικόνα Bitmap" r:id="rId2" imgW="3629532" imgH="3990476" progId="PBrush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824" y="2492896"/>
                        <a:ext cx="2907991" cy="320158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rand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l-GR" sz="4000" b="1" dirty="0">
                <a:solidFill>
                  <a:schemeClr val="accent1">
                    <a:lumMod val="75000"/>
                  </a:schemeClr>
                </a:solidFill>
              </a:rPr>
              <a:t>Μιλάω σιγά και δεν ενοχλώ τον διπλανό μου ή την υπόλοιπη τάξη</a:t>
            </a:r>
          </a:p>
        </p:txBody>
      </p:sp>
      <p:pic>
        <p:nvPicPr>
          <p:cNvPr id="4" name="3 - Εικόνα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2564904"/>
            <a:ext cx="3816424" cy="3191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9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5145279"/>
              </p:ext>
            </p:extLst>
          </p:nvPr>
        </p:nvGraphicFramePr>
        <p:xfrm>
          <a:off x="2248236" y="2852936"/>
          <a:ext cx="4647527" cy="33737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Εικόνα Bitmap" r:id="rId2" imgW="2409524" imgH="1743318" progId="Paint.Picture">
                  <p:embed/>
                </p:oleObj>
              </mc:Choice>
              <mc:Fallback>
                <p:oleObj name="Εικόνα Bitmap" r:id="rId2" imgW="2409524" imgH="1743318" progId="Paint.Picture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48236" y="2852936"/>
                        <a:ext cx="4647527" cy="337376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l-GR" sz="4000" b="1" dirty="0">
                <a:solidFill>
                  <a:schemeClr val="accent1">
                    <a:lumMod val="75000"/>
                  </a:schemeClr>
                </a:solidFill>
              </a:rPr>
              <a:t>Δουλεύουμε ομαδικά και μοιραζόμαστε το ποντίκι και το πληκτρολόγιο. Καθόμαστε στην ίδια θέση όπου έχουμε τις εργασίες μας</a:t>
            </a: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</p:spTree>
  </p:cSld>
  <p:clrMapOvr>
    <a:masterClrMapping/>
  </p:clrMapOvr>
  <p:transition>
    <p:rand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67544" y="530678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4000" b="1" dirty="0">
                <a:solidFill>
                  <a:schemeClr val="accent1">
                    <a:lumMod val="75000"/>
                  </a:schemeClr>
                </a:solidFill>
              </a:rPr>
              <a:t>Βάζω την καρέκλα μου 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4000" b="1" dirty="0">
                <a:solidFill>
                  <a:schemeClr val="accent1">
                    <a:lumMod val="75000"/>
                  </a:schemeClr>
                </a:solidFill>
              </a:rPr>
              <a:t>στη θέση της πριν φύγω</a:t>
            </a: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1025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6086422"/>
              </p:ext>
            </p:extLst>
          </p:nvPr>
        </p:nvGraphicFramePr>
        <p:xfrm>
          <a:off x="3203848" y="2636912"/>
          <a:ext cx="2952328" cy="33213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Εικόνα Bitmap" r:id="rId2" imgW="3104762" imgH="3476190" progId="PBrush">
                  <p:embed/>
                </p:oleObj>
              </mc:Choice>
              <mc:Fallback>
                <p:oleObj name="Εικόνα Bitmap" r:id="rId2" imgW="3104762" imgH="3476190" progId="PBrush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848" y="2636912"/>
                        <a:ext cx="2952328" cy="332136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rand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172633" y="424589"/>
            <a:ext cx="6798734" cy="1303867"/>
          </a:xfrm>
        </p:spPr>
        <p:txBody>
          <a:bodyPr/>
          <a:lstStyle/>
          <a:p>
            <a:r>
              <a:rPr lang="el-GR" b="1" dirty="0">
                <a:solidFill>
                  <a:schemeClr val="accent1">
                    <a:lumMod val="75000"/>
                  </a:schemeClr>
                </a:solidFill>
              </a:rPr>
              <a:t>Έτσι….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474612" y="1340768"/>
            <a:ext cx="6798736" cy="3444997"/>
          </a:xfrm>
        </p:spPr>
        <p:txBody>
          <a:bodyPr/>
          <a:lstStyle/>
          <a:p>
            <a:pPr>
              <a:buNone/>
            </a:pPr>
            <a:r>
              <a:rPr lang="el-GR" sz="4000" b="1" dirty="0">
                <a:solidFill>
                  <a:schemeClr val="accent1">
                    <a:lumMod val="75000"/>
                  </a:schemeClr>
                </a:solidFill>
              </a:rPr>
              <a:t>Όλοι θα περνάμε ΤΕΛΕΙΑ!!!</a:t>
            </a:r>
          </a:p>
          <a:p>
            <a:endParaRPr lang="el-GR" dirty="0"/>
          </a:p>
        </p:txBody>
      </p:sp>
      <p:pic>
        <p:nvPicPr>
          <p:cNvPr id="4" name="3 - Εικόνα" descr="kids-cod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7677" y="2636912"/>
            <a:ext cx="7428646" cy="3456384"/>
          </a:xfrm>
          <a:prstGeom prst="rect">
            <a:avLst/>
          </a:prstGeom>
        </p:spPr>
      </p:pic>
    </p:spTree>
  </p:cSld>
  <p:clrMapOvr>
    <a:masterClrMapping/>
  </p:clrMapOvr>
  <p:transition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23528" y="260648"/>
            <a:ext cx="8229600" cy="2448272"/>
          </a:xfrm>
        </p:spPr>
        <p:txBody>
          <a:bodyPr>
            <a:normAutofit/>
          </a:bodyPr>
          <a:lstStyle/>
          <a:p>
            <a:endParaRPr lang="en-US" dirty="0"/>
          </a:p>
          <a:p>
            <a:pPr marL="0" indent="0" algn="ctr">
              <a:buNone/>
            </a:pPr>
            <a:r>
              <a:rPr lang="el-GR" sz="4000" b="1" dirty="0">
                <a:solidFill>
                  <a:schemeClr val="accent1">
                    <a:lumMod val="50000"/>
                  </a:schemeClr>
                </a:solidFill>
              </a:rPr>
              <a:t>Έχω πάντα καθαρά χέρια πριν πιάσω το ποντίκι και το πληκτρολόγιο!</a:t>
            </a:r>
          </a:p>
        </p:txBody>
      </p:sp>
      <p:pic>
        <p:nvPicPr>
          <p:cNvPr id="4" name="3 - Εικόνα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62164" y="2564904"/>
            <a:ext cx="2952328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39552" y="612397"/>
            <a:ext cx="8280920" cy="187220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l-GR" sz="4300" b="1" dirty="0">
                <a:solidFill>
                  <a:schemeClr val="accent1">
                    <a:lumMod val="75000"/>
                  </a:schemeClr>
                </a:solidFill>
              </a:rPr>
              <a:t>Μιλάω όταν μου πει ο κύριος μου και αφού σηκώσω το χέρι μου</a:t>
            </a:r>
          </a:p>
        </p:txBody>
      </p:sp>
      <p:pic>
        <p:nvPicPr>
          <p:cNvPr id="5" name="4 - Εικόνα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2492896"/>
            <a:ext cx="4608512" cy="3464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765124"/>
            <a:ext cx="8229600" cy="1800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l-GR" sz="4000" b="1" dirty="0">
                <a:solidFill>
                  <a:schemeClr val="accent1">
                    <a:lumMod val="75000"/>
                  </a:schemeClr>
                </a:solidFill>
              </a:rPr>
              <a:t>Δεν τραβάω τα καλώδια μπροστά ή πίσω από τον υπολογιστή</a:t>
            </a:r>
          </a:p>
        </p:txBody>
      </p:sp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10241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538667"/>
              </p:ext>
            </p:extLst>
          </p:nvPr>
        </p:nvGraphicFramePr>
        <p:xfrm>
          <a:off x="2555776" y="2609527"/>
          <a:ext cx="4032448" cy="34833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Εικόνα Bitmap" r:id="rId2" imgW="2295238" imgH="1971950" progId="PBrush">
                  <p:embed/>
                </p:oleObj>
              </mc:Choice>
              <mc:Fallback>
                <p:oleObj name="Εικόνα Bitmap" r:id="rId2" imgW="2295238" imgH="1971950" progId="PBrush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776" y="2609527"/>
                        <a:ext cx="4032448" cy="348334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611560" y="764704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4000" b="1" dirty="0">
                <a:solidFill>
                  <a:schemeClr val="accent1">
                    <a:lumMod val="75000"/>
                  </a:schemeClr>
                </a:solidFill>
              </a:rPr>
              <a:t>Δεν φέρνω ποτέ φαγητό ή νερό δίπλα στον υπολογιστή! τα αφήνω στην τάξη</a:t>
            </a:r>
          </a:p>
        </p:txBody>
      </p:sp>
      <p:pic>
        <p:nvPicPr>
          <p:cNvPr id="4" name="3 - Εικόνα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2708920"/>
            <a:ext cx="3456384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l-GR" sz="4000" b="1" dirty="0">
                <a:solidFill>
                  <a:schemeClr val="accent1">
                    <a:lumMod val="75000"/>
                  </a:schemeClr>
                </a:solidFill>
              </a:rPr>
              <a:t>Ακούω προσεκτικά τις οδηγίες της κυρίας χωρίς να διακόπτω. </a:t>
            </a:r>
          </a:p>
        </p:txBody>
      </p:sp>
      <p:pic>
        <p:nvPicPr>
          <p:cNvPr id="4" name="3 - Εικόνα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2636912"/>
            <a:ext cx="4176464" cy="3356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l-GR" sz="4000" b="1" dirty="0">
                <a:solidFill>
                  <a:schemeClr val="accent1">
                    <a:lumMod val="75000"/>
                  </a:schemeClr>
                </a:solidFill>
              </a:rPr>
              <a:t>Περπατώ ήρεμα όταν μπαίνω ή όταν βγαίνω από το εργαστήριο</a:t>
            </a:r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7169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8220319"/>
              </p:ext>
            </p:extLst>
          </p:nvPr>
        </p:nvGraphicFramePr>
        <p:xfrm>
          <a:off x="3239852" y="2708920"/>
          <a:ext cx="2664296" cy="3260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Εικόνα Bitmap" r:id="rId2" imgW="2038095" imgH="2495238" progId="PBrush">
                  <p:embed/>
                </p:oleObj>
              </mc:Choice>
              <mc:Fallback>
                <p:oleObj name="Εικόνα Bitmap" r:id="rId2" imgW="2038095" imgH="2495238" progId="PBrush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9852" y="2708920"/>
                        <a:ext cx="2664296" cy="326004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l-GR" sz="4000" b="1" dirty="0">
                <a:solidFill>
                  <a:schemeClr val="accent1">
                    <a:lumMod val="75000"/>
                  </a:schemeClr>
                </a:solidFill>
              </a:rPr>
              <a:t>Δεν βάζω τα χέρια στη μύτη ή στο στόμα μου και δεν μεταδίδω μικρόβια</a:t>
            </a:r>
          </a:p>
        </p:txBody>
      </p:sp>
      <p:pic>
        <p:nvPicPr>
          <p:cNvPr id="4" name="3 - Εικόνα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95836" y="2708920"/>
            <a:ext cx="2952328" cy="3238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199" y="476672"/>
            <a:ext cx="8229600" cy="1872208"/>
          </a:xfrm>
        </p:spPr>
        <p:txBody>
          <a:bodyPr>
            <a:normAutofit lnSpcReduction="10000"/>
          </a:bodyPr>
          <a:lstStyle/>
          <a:p>
            <a:pPr marL="0" indent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3600" b="1" dirty="0">
                <a:solidFill>
                  <a:schemeClr val="accent1">
                    <a:lumMod val="75000"/>
                  </a:schemeClr>
                </a:solidFill>
              </a:rPr>
              <a:t>Αφήνω πάντα το τραπέζι του υπολογιστή μου καθαρό και μαζεμένο. 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3600" b="1" dirty="0">
                <a:solidFill>
                  <a:schemeClr val="accent1">
                    <a:lumMod val="75000"/>
                  </a:schemeClr>
                </a:solidFill>
              </a:rPr>
              <a:t>Προσέχω τον υπολογιστή μου!</a:t>
            </a: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5121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1112754"/>
              </p:ext>
            </p:extLst>
          </p:nvPr>
        </p:nvGraphicFramePr>
        <p:xfrm>
          <a:off x="2241084" y="2492896"/>
          <a:ext cx="4661831" cy="35535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Εικόνα Bitmap" r:id="rId2" imgW="2847619" imgH="2172003" progId="PBrush">
                  <p:embed/>
                </p:oleObj>
              </mc:Choice>
              <mc:Fallback>
                <p:oleObj name="Εικόνα Bitmap" r:id="rId2" imgW="2847619" imgH="2172003" progId="PBrush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41084" y="2492896"/>
                        <a:ext cx="4661831" cy="355354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random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Οργανικό">
  <a:themeElements>
    <a:clrScheme name="Οργανικό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Οργανικό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Οργανικό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TM02900743[[fn=Οργανικό]]</Template>
  <TotalTime>36</TotalTime>
  <Words>168</Words>
  <Application>Microsoft Office PowerPoint</Application>
  <PresentationFormat>Προβολή στην οθόνη (4:3)</PresentationFormat>
  <Paragraphs>19</Paragraphs>
  <Slides>14</Slides>
  <Notes>0</Notes>
  <HiddenSlides>0</HiddenSlides>
  <MMClips>0</MMClips>
  <ScaleCrop>false</ScaleCrop>
  <HeadingPairs>
    <vt:vector size="8" baseType="variant">
      <vt:variant>
        <vt:lpstr>Γραμματοσειρές που χρησιμοποιούνται</vt:lpstr>
      </vt:variant>
      <vt:variant>
        <vt:i4>2</vt:i4>
      </vt:variant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14</vt:i4>
      </vt:variant>
    </vt:vector>
  </HeadingPairs>
  <TitlesOfParts>
    <vt:vector size="18" baseType="lpstr">
      <vt:lpstr>Arial</vt:lpstr>
      <vt:lpstr>Garamond</vt:lpstr>
      <vt:lpstr>Οργανικό</vt:lpstr>
      <vt:lpstr>Εικόνα Bitmap</vt:lpstr>
      <vt:lpstr>Η σωστή συμπεριφορά στο εργαστήριο πληροφορικής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Έτσι….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Η σωστή συμπεριφορά στο εργαστήριο πληροφορικής</dc:title>
  <dc:creator>Καλτιριμίδης Θάνος</dc:creator>
  <cp:lastModifiedBy>th kalt</cp:lastModifiedBy>
  <cp:revision>5</cp:revision>
  <dcterms:created xsi:type="dcterms:W3CDTF">2018-09-13T13:50:40Z</dcterms:created>
  <dcterms:modified xsi:type="dcterms:W3CDTF">2024-08-02T05:19:48Z</dcterms:modified>
</cp:coreProperties>
</file>