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67" r:id="rId4"/>
    <p:sldId id="268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59" r:id="rId13"/>
    <p:sldId id="271" r:id="rId14"/>
    <p:sldId id="273" r:id="rId15"/>
    <p:sldId id="274" r:id="rId16"/>
    <p:sldId id="290" r:id="rId17"/>
    <p:sldId id="292" r:id="rId18"/>
    <p:sldId id="275" r:id="rId19"/>
    <p:sldId id="261" r:id="rId20"/>
    <p:sldId id="294" r:id="rId21"/>
    <p:sldId id="262" r:id="rId22"/>
    <p:sldId id="264" r:id="rId23"/>
    <p:sldId id="281" r:id="rId24"/>
    <p:sldId id="293" r:id="rId2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76BF00-AE4C-4CFF-8CE4-FA82EF763F01}" v="114" dt="2024-09-15T14:18:27.094"/>
  </p1510:revLst>
</p1510:revInfo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6182" autoAdjust="0"/>
  </p:normalViewPr>
  <p:slideViewPr>
    <p:cSldViewPr showGuides="1">
      <p:cViewPr varScale="1">
        <p:scale>
          <a:sx n="79" d="100"/>
          <a:sy n="79" d="100"/>
        </p:scale>
        <p:origin x="206" y="77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4134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Θεοδώρα Θεοδωριδου" userId="e85647fcad429691" providerId="LiveId" clId="{8B76BF00-AE4C-4CFF-8CE4-FA82EF763F01}"/>
    <pc:docChg chg="undo custSel addSld delSld modSld sldOrd modMainMaster">
      <pc:chgData name="Θεοδώρα Θεοδωριδου" userId="e85647fcad429691" providerId="LiveId" clId="{8B76BF00-AE4C-4CFF-8CE4-FA82EF763F01}" dt="2024-09-15T14:18:45.107" v="5232" actId="2696"/>
      <pc:docMkLst>
        <pc:docMk/>
      </pc:docMkLst>
      <pc:sldChg chg="addSp delSp modSp mod setBg">
        <pc:chgData name="Θεοδώρα Θεοδωριδου" userId="e85647fcad429691" providerId="LiveId" clId="{8B76BF00-AE4C-4CFF-8CE4-FA82EF763F01}" dt="2024-09-15T14:08:37.060" v="5152" actId="207"/>
        <pc:sldMkLst>
          <pc:docMk/>
          <pc:sldMk cId="168988781" sldId="257"/>
        </pc:sldMkLst>
        <pc:spChg chg="mod">
          <ac:chgData name="Θεοδώρα Θεοδωριδου" userId="e85647fcad429691" providerId="LiveId" clId="{8B76BF00-AE4C-4CFF-8CE4-FA82EF763F01}" dt="2024-09-15T12:09:59.341" v="3488" actId="207"/>
          <ac:spMkLst>
            <pc:docMk/>
            <pc:sldMk cId="168988781" sldId="257"/>
            <ac:spMk id="2" creationId="{00000000-0000-0000-0000-000000000000}"/>
          </ac:spMkLst>
        </pc:spChg>
        <pc:spChg chg="add mod">
          <ac:chgData name="Θεοδώρα Θεοδωριδου" userId="e85647fcad429691" providerId="LiveId" clId="{8B76BF00-AE4C-4CFF-8CE4-FA82EF763F01}" dt="2024-09-15T12:09:45.375" v="3487" actId="207"/>
          <ac:spMkLst>
            <pc:docMk/>
            <pc:sldMk cId="168988781" sldId="257"/>
            <ac:spMk id="3" creationId="{0CF326A9-A60D-13FF-04DC-72FB6FB8EC4C}"/>
          </ac:spMkLst>
        </pc:spChg>
        <pc:spChg chg="mod">
          <ac:chgData name="Θεοδώρα Θεοδωριδου" userId="e85647fcad429691" providerId="LiveId" clId="{8B76BF00-AE4C-4CFF-8CE4-FA82EF763F01}" dt="2024-09-15T14:08:37.060" v="5152" actId="207"/>
          <ac:spMkLst>
            <pc:docMk/>
            <pc:sldMk cId="168988781" sldId="257"/>
            <ac:spMk id="5" creationId="{00000000-0000-0000-0000-000000000000}"/>
          </ac:spMkLst>
        </pc:spChg>
        <pc:picChg chg="add del mod">
          <ac:chgData name="Θεοδώρα Θεοδωριδου" userId="e85647fcad429691" providerId="LiveId" clId="{8B76BF00-AE4C-4CFF-8CE4-FA82EF763F01}" dt="2024-09-15T12:07:36.814" v="3482" actId="478"/>
          <ac:picMkLst>
            <pc:docMk/>
            <pc:sldMk cId="168988781" sldId="257"/>
            <ac:picMk id="6" creationId="{4E8B2372-019E-2CC9-9CBF-4DCC78ADCD71}"/>
          </ac:picMkLst>
        </pc:picChg>
        <pc:picChg chg="add mod">
          <ac:chgData name="Θεοδώρα Θεοδωριδου" userId="e85647fcad429691" providerId="LiveId" clId="{8B76BF00-AE4C-4CFF-8CE4-FA82EF763F01}" dt="2024-09-15T12:09:27.813" v="3486" actId="1076"/>
          <ac:picMkLst>
            <pc:docMk/>
            <pc:sldMk cId="168988781" sldId="257"/>
            <ac:picMk id="8" creationId="{E8C10C40-AF90-029A-ECEA-CC1F26B49666}"/>
          </ac:picMkLst>
        </pc:picChg>
      </pc:sldChg>
      <pc:sldChg chg="modSp mod">
        <pc:chgData name="Θεοδώρα Θεοδωριδου" userId="e85647fcad429691" providerId="LiveId" clId="{8B76BF00-AE4C-4CFF-8CE4-FA82EF763F01}" dt="2024-09-15T14:09:21.405" v="5166" actId="20577"/>
        <pc:sldMkLst>
          <pc:docMk/>
          <pc:sldMk cId="2995321941" sldId="258"/>
        </pc:sldMkLst>
        <pc:spChg chg="mod">
          <ac:chgData name="Θεοδώρα Θεοδωριδου" userId="e85647fcad429691" providerId="LiveId" clId="{8B76BF00-AE4C-4CFF-8CE4-FA82EF763F01}" dt="2024-09-15T03:06:23.982" v="3282"/>
          <ac:spMkLst>
            <pc:docMk/>
            <pc:sldMk cId="2995321941" sldId="258"/>
            <ac:spMk id="2" creationId="{00000000-0000-0000-0000-000000000000}"/>
          </ac:spMkLst>
        </pc:spChg>
        <pc:spChg chg="mod">
          <ac:chgData name="Θεοδώρα Θεοδωριδου" userId="e85647fcad429691" providerId="LiveId" clId="{8B76BF00-AE4C-4CFF-8CE4-FA82EF763F01}" dt="2024-09-15T14:09:21.405" v="5166" actId="20577"/>
          <ac:spMkLst>
            <pc:docMk/>
            <pc:sldMk cId="2995321941" sldId="258"/>
            <ac:spMk id="3" creationId="{00000000-0000-0000-0000-000000000000}"/>
          </ac:spMkLst>
        </pc:spChg>
      </pc:sldChg>
      <pc:sldChg chg="modSp mod">
        <pc:chgData name="Θεοδώρα Θεοδωριδου" userId="e85647fcad429691" providerId="LiveId" clId="{8B76BF00-AE4C-4CFF-8CE4-FA82EF763F01}" dt="2024-09-15T03:06:23.982" v="3282"/>
        <pc:sldMkLst>
          <pc:docMk/>
          <pc:sldMk cId="3422892359" sldId="259"/>
        </pc:sldMkLst>
        <pc:spChg chg="mod">
          <ac:chgData name="Θεοδώρα Θεοδωριδου" userId="e85647fcad429691" providerId="LiveId" clId="{8B76BF00-AE4C-4CFF-8CE4-FA82EF763F01}" dt="2024-09-15T03:06:23.982" v="3282"/>
          <ac:spMkLst>
            <pc:docMk/>
            <pc:sldMk cId="3422892359" sldId="259"/>
            <ac:spMk id="2" creationId="{00000000-0000-0000-0000-000000000000}"/>
          </ac:spMkLst>
        </pc:spChg>
        <pc:spChg chg="mod">
          <ac:chgData name="Θεοδώρα Θεοδωριδου" userId="e85647fcad429691" providerId="LiveId" clId="{8B76BF00-AE4C-4CFF-8CE4-FA82EF763F01}" dt="2024-09-15T03:06:23.982" v="3282"/>
          <ac:spMkLst>
            <pc:docMk/>
            <pc:sldMk cId="3422892359" sldId="259"/>
            <ac:spMk id="3" creationId="{00000000-0000-0000-0000-000000000000}"/>
          </ac:spMkLst>
        </pc:spChg>
      </pc:sldChg>
      <pc:sldChg chg="modSp del">
        <pc:chgData name="Θεοδώρα Θεοδωριδου" userId="e85647fcad429691" providerId="LiveId" clId="{8B76BF00-AE4C-4CFF-8CE4-FA82EF763F01}" dt="2024-09-15T12:37:21.280" v="5149" actId="47"/>
        <pc:sldMkLst>
          <pc:docMk/>
          <pc:sldMk cId="603293906" sldId="260"/>
        </pc:sldMkLst>
        <pc:spChg chg="mod">
          <ac:chgData name="Θεοδώρα Θεοδωριδου" userId="e85647fcad429691" providerId="LiveId" clId="{8B76BF00-AE4C-4CFF-8CE4-FA82EF763F01}" dt="2024-09-15T03:06:23.982" v="3282"/>
          <ac:spMkLst>
            <pc:docMk/>
            <pc:sldMk cId="603293906" sldId="260"/>
            <ac:spMk id="2" creationId="{00000000-0000-0000-0000-000000000000}"/>
          </ac:spMkLst>
        </pc:spChg>
        <pc:spChg chg="mod">
          <ac:chgData name="Θεοδώρα Θεοδωριδου" userId="e85647fcad429691" providerId="LiveId" clId="{8B76BF00-AE4C-4CFF-8CE4-FA82EF763F01}" dt="2024-09-15T03:06:23.982" v="3282"/>
          <ac:spMkLst>
            <pc:docMk/>
            <pc:sldMk cId="603293906" sldId="260"/>
            <ac:spMk id="3" creationId="{00000000-0000-0000-0000-000000000000}"/>
          </ac:spMkLst>
        </pc:spChg>
      </pc:sldChg>
      <pc:sldChg chg="addSp delSp modSp mod setBg setClrOvrMap">
        <pc:chgData name="Θεοδώρα Θεοδωριδου" userId="e85647fcad429691" providerId="LiveId" clId="{8B76BF00-AE4C-4CFF-8CE4-FA82EF763F01}" dt="2024-09-15T03:10:48.583" v="3335" actId="14100"/>
        <pc:sldMkLst>
          <pc:docMk/>
          <pc:sldMk cId="1627192060" sldId="261"/>
        </pc:sldMkLst>
        <pc:spChg chg="mod ord">
          <ac:chgData name="Θεοδώρα Θεοδωριδου" userId="e85647fcad429691" providerId="LiveId" clId="{8B76BF00-AE4C-4CFF-8CE4-FA82EF763F01}" dt="2024-09-15T03:10:21.485" v="3330" actId="26606"/>
          <ac:spMkLst>
            <pc:docMk/>
            <pc:sldMk cId="1627192060" sldId="261"/>
            <ac:spMk id="2" creationId="{00000000-0000-0000-0000-000000000000}"/>
          </ac:spMkLst>
        </pc:spChg>
        <pc:spChg chg="mod">
          <ac:chgData name="Θεοδώρα Θεοδωριδου" userId="e85647fcad429691" providerId="LiveId" clId="{8B76BF00-AE4C-4CFF-8CE4-FA82EF763F01}" dt="2024-09-15T03:10:48.583" v="3335" actId="14100"/>
          <ac:spMkLst>
            <pc:docMk/>
            <pc:sldMk cId="1627192060" sldId="261"/>
            <ac:spMk id="3" creationId="{00000000-0000-0000-0000-000000000000}"/>
          </ac:spMkLst>
        </pc:spChg>
        <pc:spChg chg="add del">
          <ac:chgData name="Θεοδώρα Θεοδωριδου" userId="e85647fcad429691" providerId="LiveId" clId="{8B76BF00-AE4C-4CFF-8CE4-FA82EF763F01}" dt="2024-09-15T03:09:59.205" v="3323" actId="26606"/>
          <ac:spMkLst>
            <pc:docMk/>
            <pc:sldMk cId="1627192060" sldId="261"/>
            <ac:spMk id="8" creationId="{86C16C40-7C29-4ACC-B851-7E08E459B596}"/>
          </ac:spMkLst>
        </pc:spChg>
        <pc:spChg chg="add">
          <ac:chgData name="Θεοδώρα Θεοδωριδου" userId="e85647fcad429691" providerId="LiveId" clId="{8B76BF00-AE4C-4CFF-8CE4-FA82EF763F01}" dt="2024-09-15T03:10:21.485" v="3330" actId="26606"/>
          <ac:spMkLst>
            <pc:docMk/>
            <pc:sldMk cId="1627192060" sldId="261"/>
            <ac:spMk id="18" creationId="{9B445E02-D785-4565-B842-9567BBC09508}"/>
          </ac:spMkLst>
        </pc:spChg>
        <pc:spChg chg="add del">
          <ac:chgData name="Θεοδώρα Θεοδωριδου" userId="e85647fcad429691" providerId="LiveId" clId="{8B76BF00-AE4C-4CFF-8CE4-FA82EF763F01}" dt="2024-09-15T03:10:02.398" v="3325" actId="26606"/>
          <ac:spMkLst>
            <pc:docMk/>
            <pc:sldMk cId="1627192060" sldId="261"/>
            <ac:spMk id="22" creationId="{765800AC-C3B9-498E-87BC-29FAE4C76B21}"/>
          </ac:spMkLst>
        </pc:spChg>
        <pc:spChg chg="add del">
          <ac:chgData name="Θεοδώρα Θεοδωριδου" userId="e85647fcad429691" providerId="LiveId" clId="{8B76BF00-AE4C-4CFF-8CE4-FA82EF763F01}" dt="2024-09-15T03:10:02.398" v="3325" actId="26606"/>
          <ac:spMkLst>
            <pc:docMk/>
            <pc:sldMk cId="1627192060" sldId="261"/>
            <ac:spMk id="23" creationId="{A65AC7D1-EAA9-48F5-B509-60A7F50BF703}"/>
          </ac:spMkLst>
        </pc:spChg>
        <pc:spChg chg="add del">
          <ac:chgData name="Θεοδώρα Θεοδωριδου" userId="e85647fcad429691" providerId="LiveId" clId="{8B76BF00-AE4C-4CFF-8CE4-FA82EF763F01}" dt="2024-09-15T03:10:02.398" v="3325" actId="26606"/>
          <ac:spMkLst>
            <pc:docMk/>
            <pc:sldMk cId="1627192060" sldId="261"/>
            <ac:spMk id="24" creationId="{1F9D6ACB-2FF4-49F9-978A-E0D5327FC635}"/>
          </ac:spMkLst>
        </pc:spChg>
        <pc:spChg chg="add del">
          <ac:chgData name="Θεοδώρα Θεοδωριδου" userId="e85647fcad429691" providerId="LiveId" clId="{8B76BF00-AE4C-4CFF-8CE4-FA82EF763F01}" dt="2024-09-15T03:10:02.398" v="3325" actId="26606"/>
          <ac:spMkLst>
            <pc:docMk/>
            <pc:sldMk cId="1627192060" sldId="261"/>
            <ac:spMk id="25" creationId="{D6320AF9-619A-4175-865B-5663E1AEF4C5}"/>
          </ac:spMkLst>
        </pc:spChg>
        <pc:spChg chg="add del">
          <ac:chgData name="Θεοδώρα Θεοδωριδου" userId="e85647fcad429691" providerId="LiveId" clId="{8B76BF00-AE4C-4CFF-8CE4-FA82EF763F01}" dt="2024-09-15T03:10:02.398" v="3325" actId="26606"/>
          <ac:spMkLst>
            <pc:docMk/>
            <pc:sldMk cId="1627192060" sldId="261"/>
            <ac:spMk id="26" creationId="{142BFA2A-77A0-4F60-A32A-685681C84889}"/>
          </ac:spMkLst>
        </pc:spChg>
        <pc:spChg chg="add del">
          <ac:chgData name="Θεοδώρα Θεοδωριδου" userId="e85647fcad429691" providerId="LiveId" clId="{8B76BF00-AE4C-4CFF-8CE4-FA82EF763F01}" dt="2024-09-15T03:10:02.398" v="3325" actId="26606"/>
          <ac:spMkLst>
            <pc:docMk/>
            <pc:sldMk cId="1627192060" sldId="261"/>
            <ac:spMk id="28" creationId="{7E018740-5C2B-4A41-AC1A-7E68D1EC1954}"/>
          </ac:spMkLst>
        </pc:spChg>
        <pc:spChg chg="add del">
          <ac:chgData name="Θεοδώρα Θεοδωριδου" userId="e85647fcad429691" providerId="LiveId" clId="{8B76BF00-AE4C-4CFF-8CE4-FA82EF763F01}" dt="2024-09-15T03:10:02.398" v="3325" actId="26606"/>
          <ac:spMkLst>
            <pc:docMk/>
            <pc:sldMk cId="1627192060" sldId="261"/>
            <ac:spMk id="29" creationId="{166F75A4-C475-4941-8EE2-B80A06A2C1BB}"/>
          </ac:spMkLst>
        </pc:spChg>
        <pc:spChg chg="add del">
          <ac:chgData name="Θεοδώρα Θεοδωριδου" userId="e85647fcad429691" providerId="LiveId" clId="{8B76BF00-AE4C-4CFF-8CE4-FA82EF763F01}" dt="2024-09-15T03:10:02.398" v="3325" actId="26606"/>
          <ac:spMkLst>
            <pc:docMk/>
            <pc:sldMk cId="1627192060" sldId="261"/>
            <ac:spMk id="30" creationId="{A032553A-72E8-4B0D-8405-FF9771C9AF05}"/>
          </ac:spMkLst>
        </pc:spChg>
        <pc:spChg chg="add del">
          <ac:chgData name="Θεοδώρα Θεοδωριδου" userId="e85647fcad429691" providerId="LiveId" clId="{8B76BF00-AE4C-4CFF-8CE4-FA82EF763F01}" dt="2024-09-15T03:10:21.463" v="3329" actId="26606"/>
          <ac:spMkLst>
            <pc:docMk/>
            <pc:sldMk cId="1627192060" sldId="261"/>
            <ac:spMk id="34" creationId="{CE3A6A76-AE5D-49AE-9D49-90C0F1548261}"/>
          </ac:spMkLst>
        </pc:spChg>
        <pc:spChg chg="add">
          <ac:chgData name="Θεοδώρα Θεοδωριδου" userId="e85647fcad429691" providerId="LiveId" clId="{8B76BF00-AE4C-4CFF-8CE4-FA82EF763F01}" dt="2024-09-15T03:10:21.485" v="3330" actId="26606"/>
          <ac:spMkLst>
            <pc:docMk/>
            <pc:sldMk cId="1627192060" sldId="261"/>
            <ac:spMk id="38" creationId="{C52ED567-06B3-4107-9773-BBB6BD78673C}"/>
          </ac:spMkLst>
        </pc:spChg>
        <pc:spChg chg="add">
          <ac:chgData name="Θεοδώρα Θεοδωριδου" userId="e85647fcad429691" providerId="LiveId" clId="{8B76BF00-AE4C-4CFF-8CE4-FA82EF763F01}" dt="2024-09-15T03:10:21.485" v="3330" actId="26606"/>
          <ac:spMkLst>
            <pc:docMk/>
            <pc:sldMk cId="1627192060" sldId="261"/>
            <ac:spMk id="39" creationId="{AF551D8B-3775-4477-88B7-7B7C350D34E4}"/>
          </ac:spMkLst>
        </pc:spChg>
        <pc:spChg chg="add">
          <ac:chgData name="Θεοδώρα Θεοδωριδου" userId="e85647fcad429691" providerId="LiveId" clId="{8B76BF00-AE4C-4CFF-8CE4-FA82EF763F01}" dt="2024-09-15T03:10:21.485" v="3330" actId="26606"/>
          <ac:spMkLst>
            <pc:docMk/>
            <pc:sldMk cId="1627192060" sldId="261"/>
            <ac:spMk id="42" creationId="{BB934D2B-85E2-4375-94EE-B66C16BF7999}"/>
          </ac:spMkLst>
        </pc:spChg>
        <pc:spChg chg="add">
          <ac:chgData name="Θεοδώρα Θεοδωριδου" userId="e85647fcad429691" providerId="LiveId" clId="{8B76BF00-AE4C-4CFF-8CE4-FA82EF763F01}" dt="2024-09-15T03:10:21.485" v="3330" actId="26606"/>
          <ac:spMkLst>
            <pc:docMk/>
            <pc:sldMk cId="1627192060" sldId="261"/>
            <ac:spMk id="43" creationId="{2C153736-D102-4F57-9DE7-615AFC02B0AC}"/>
          </ac:spMkLst>
        </pc:spChg>
        <pc:spChg chg="add">
          <ac:chgData name="Θεοδώρα Θεοδωριδου" userId="e85647fcad429691" providerId="LiveId" clId="{8B76BF00-AE4C-4CFF-8CE4-FA82EF763F01}" dt="2024-09-15T03:10:21.485" v="3330" actId="26606"/>
          <ac:spMkLst>
            <pc:docMk/>
            <pc:sldMk cId="1627192060" sldId="261"/>
            <ac:spMk id="44" creationId="{BA407A52-66F4-4CDE-A726-FF79F3EC342D}"/>
          </ac:spMkLst>
        </pc:spChg>
        <pc:spChg chg="add">
          <ac:chgData name="Θεοδώρα Θεοδωριδου" userId="e85647fcad429691" providerId="LiveId" clId="{8B76BF00-AE4C-4CFF-8CE4-FA82EF763F01}" dt="2024-09-15T03:10:21.485" v="3330" actId="26606"/>
          <ac:spMkLst>
            <pc:docMk/>
            <pc:sldMk cId="1627192060" sldId="261"/>
            <ac:spMk id="45" creationId="{D28FFB34-4FC3-46F5-B900-D3B774FD0BE6}"/>
          </ac:spMkLst>
        </pc:spChg>
        <pc:spChg chg="add">
          <ac:chgData name="Θεοδώρα Θεοδωριδου" userId="e85647fcad429691" providerId="LiveId" clId="{8B76BF00-AE4C-4CFF-8CE4-FA82EF763F01}" dt="2024-09-15T03:10:21.485" v="3330" actId="26606"/>
          <ac:spMkLst>
            <pc:docMk/>
            <pc:sldMk cId="1627192060" sldId="261"/>
            <ac:spMk id="46" creationId="{205F7B13-ACB5-46BE-8070-0431266B183B}"/>
          </ac:spMkLst>
        </pc:spChg>
        <pc:spChg chg="add">
          <ac:chgData name="Θεοδώρα Θεοδωριδου" userId="e85647fcad429691" providerId="LiveId" clId="{8B76BF00-AE4C-4CFF-8CE4-FA82EF763F01}" dt="2024-09-15T03:10:21.485" v="3330" actId="26606"/>
          <ac:spMkLst>
            <pc:docMk/>
            <pc:sldMk cId="1627192060" sldId="261"/>
            <ac:spMk id="47" creationId="{D52A0D23-45DD-4DF4-ADE6-A81F409BB9FB}"/>
          </ac:spMkLst>
        </pc:spChg>
        <pc:grpChg chg="add del">
          <ac:chgData name="Θεοδώρα Θεοδωριδου" userId="e85647fcad429691" providerId="LiveId" clId="{8B76BF00-AE4C-4CFF-8CE4-FA82EF763F01}" dt="2024-09-15T03:09:59.205" v="3323" actId="26606"/>
          <ac:grpSpMkLst>
            <pc:docMk/>
            <pc:sldMk cId="1627192060" sldId="261"/>
            <ac:grpSpMk id="10" creationId="{CDD733AE-DD5E-4C77-8BCD-72BF12A06BB1}"/>
          </ac:grpSpMkLst>
        </pc:grpChg>
        <pc:grpChg chg="add del">
          <ac:chgData name="Θεοδώρα Θεοδωριδου" userId="e85647fcad429691" providerId="LiveId" clId="{8B76BF00-AE4C-4CFF-8CE4-FA82EF763F01}" dt="2024-09-15T03:10:21.463" v="3329" actId="26606"/>
          <ac:grpSpMkLst>
            <pc:docMk/>
            <pc:sldMk cId="1627192060" sldId="261"/>
            <ac:grpSpMk id="35" creationId="{A9A5CCB5-EF7C-48C3-B6DF-ADC1771CCD09}"/>
          </ac:grpSpMkLst>
        </pc:grpChg>
        <pc:cxnChg chg="add del">
          <ac:chgData name="Θεοδώρα Θεοδωριδου" userId="e85647fcad429691" providerId="LiveId" clId="{8B76BF00-AE4C-4CFF-8CE4-FA82EF763F01}" dt="2024-09-15T03:10:02.398" v="3325" actId="26606"/>
          <ac:cxnSpMkLst>
            <pc:docMk/>
            <pc:sldMk cId="1627192060" sldId="261"/>
            <ac:cxnSpMk id="12" creationId="{063B6EC6-D752-4EE7-908B-F8F19E8C7FEA}"/>
          </ac:cxnSpMkLst>
        </pc:cxnChg>
        <pc:cxnChg chg="add del">
          <ac:chgData name="Θεοδώρα Θεοδωριδου" userId="e85647fcad429691" providerId="LiveId" clId="{8B76BF00-AE4C-4CFF-8CE4-FA82EF763F01}" dt="2024-09-15T03:10:02.398" v="3325" actId="26606"/>
          <ac:cxnSpMkLst>
            <pc:docMk/>
            <pc:sldMk cId="1627192060" sldId="261"/>
            <ac:cxnSpMk id="27" creationId="{EFECD4E8-AD3E-4228-82A2-9461958EA94D}"/>
          </ac:cxnSpMkLst>
        </pc:cxnChg>
        <pc:cxnChg chg="add del">
          <ac:chgData name="Θεοδώρα Θεοδωριδου" userId="e85647fcad429691" providerId="LiveId" clId="{8B76BF00-AE4C-4CFF-8CE4-FA82EF763F01}" dt="2024-09-15T03:10:06.477" v="3327" actId="26606"/>
          <ac:cxnSpMkLst>
            <pc:docMk/>
            <pc:sldMk cId="1627192060" sldId="261"/>
            <ac:cxnSpMk id="32" creationId="{0B5F7E3B-C5F1-40E0-A491-558BAFBC1127}"/>
          </ac:cxnSpMkLst>
        </pc:cxnChg>
        <pc:cxnChg chg="add">
          <ac:chgData name="Θεοδώρα Θεοδωριδου" userId="e85647fcad429691" providerId="LiveId" clId="{8B76BF00-AE4C-4CFF-8CE4-FA82EF763F01}" dt="2024-09-15T03:10:21.485" v="3330" actId="26606"/>
          <ac:cxnSpMkLst>
            <pc:docMk/>
            <pc:sldMk cId="1627192060" sldId="261"/>
            <ac:cxnSpMk id="40" creationId="{1A901C3D-CFAE-460D-BD0E-7D22164D7DFB}"/>
          </ac:cxnSpMkLst>
        </pc:cxnChg>
        <pc:cxnChg chg="add">
          <ac:chgData name="Θεοδώρα Θεοδωριδου" userId="e85647fcad429691" providerId="LiveId" clId="{8B76BF00-AE4C-4CFF-8CE4-FA82EF763F01}" dt="2024-09-15T03:10:21.485" v="3330" actId="26606"/>
          <ac:cxnSpMkLst>
            <pc:docMk/>
            <pc:sldMk cId="1627192060" sldId="261"/>
            <ac:cxnSpMk id="41" creationId="{837C0EA9-1437-4437-9D20-2BBDA1AA9FF8}"/>
          </ac:cxnSpMkLst>
        </pc:cxnChg>
      </pc:sldChg>
      <pc:sldChg chg="modSp mod">
        <pc:chgData name="Θεοδώρα Θεοδωριδου" userId="e85647fcad429691" providerId="LiveId" clId="{8B76BF00-AE4C-4CFF-8CE4-FA82EF763F01}" dt="2024-09-15T14:14:24.031" v="5210" actId="20577"/>
        <pc:sldMkLst>
          <pc:docMk/>
          <pc:sldMk cId="397904132" sldId="262"/>
        </pc:sldMkLst>
        <pc:spChg chg="mod">
          <ac:chgData name="Θεοδώρα Θεοδωριδου" userId="e85647fcad429691" providerId="LiveId" clId="{8B76BF00-AE4C-4CFF-8CE4-FA82EF763F01}" dt="2024-09-15T03:06:23.982" v="3282"/>
          <ac:spMkLst>
            <pc:docMk/>
            <pc:sldMk cId="397904132" sldId="262"/>
            <ac:spMk id="2" creationId="{00000000-0000-0000-0000-000000000000}"/>
          </ac:spMkLst>
        </pc:spChg>
        <pc:spChg chg="mod">
          <ac:chgData name="Θεοδώρα Θεοδωριδου" userId="e85647fcad429691" providerId="LiveId" clId="{8B76BF00-AE4C-4CFF-8CE4-FA82EF763F01}" dt="2024-09-15T14:14:24.031" v="5210" actId="20577"/>
          <ac:spMkLst>
            <pc:docMk/>
            <pc:sldMk cId="397904132" sldId="262"/>
            <ac:spMk id="3" creationId="{00000000-0000-0000-0000-000000000000}"/>
          </ac:spMkLst>
        </pc:spChg>
      </pc:sldChg>
      <pc:sldChg chg="del">
        <pc:chgData name="Θεοδώρα Θεοδωριδου" userId="e85647fcad429691" providerId="LiveId" clId="{8B76BF00-AE4C-4CFF-8CE4-FA82EF763F01}" dt="2024-09-15T02:55:39.616" v="3049" actId="2696"/>
        <pc:sldMkLst>
          <pc:docMk/>
          <pc:sldMk cId="977229791" sldId="263"/>
        </pc:sldMkLst>
      </pc:sldChg>
      <pc:sldChg chg="addSp delSp modSp mod setBg">
        <pc:chgData name="Θεοδώρα Θεοδωριδου" userId="e85647fcad429691" providerId="LiveId" clId="{8B76BF00-AE4C-4CFF-8CE4-FA82EF763F01}" dt="2024-09-15T14:15:16.645" v="5211" actId="20577"/>
        <pc:sldMkLst>
          <pc:docMk/>
          <pc:sldMk cId="1603891575" sldId="264"/>
        </pc:sldMkLst>
        <pc:spChg chg="mod">
          <ac:chgData name="Θεοδώρα Θεοδωριδου" userId="e85647fcad429691" providerId="LiveId" clId="{8B76BF00-AE4C-4CFF-8CE4-FA82EF763F01}" dt="2024-09-15T03:11:40.422" v="3341" actId="26606"/>
          <ac:spMkLst>
            <pc:docMk/>
            <pc:sldMk cId="1603891575" sldId="264"/>
            <ac:spMk id="2" creationId="{00000000-0000-0000-0000-000000000000}"/>
          </ac:spMkLst>
        </pc:spChg>
        <pc:spChg chg="del mod">
          <ac:chgData name="Θεοδώρα Θεοδωριδου" userId="e85647fcad429691" providerId="LiveId" clId="{8B76BF00-AE4C-4CFF-8CE4-FA82EF763F01}" dt="2024-09-15T03:11:40.422" v="3341" actId="26606"/>
          <ac:spMkLst>
            <pc:docMk/>
            <pc:sldMk cId="1603891575" sldId="264"/>
            <ac:spMk id="3" creationId="{00000000-0000-0000-0000-000000000000}"/>
          </ac:spMkLst>
        </pc:spChg>
        <pc:spChg chg="add">
          <ac:chgData name="Θεοδώρα Θεοδωριδου" userId="e85647fcad429691" providerId="LiveId" clId="{8B76BF00-AE4C-4CFF-8CE4-FA82EF763F01}" dt="2024-09-15T03:11:40.422" v="3341" actId="26606"/>
          <ac:spMkLst>
            <pc:docMk/>
            <pc:sldMk cId="1603891575" sldId="264"/>
            <ac:spMk id="9" creationId="{655AE6B0-AC9E-4167-806F-E9DB135FC46B}"/>
          </ac:spMkLst>
        </pc:spChg>
        <pc:spChg chg="add">
          <ac:chgData name="Θεοδώρα Θεοδωριδου" userId="e85647fcad429691" providerId="LiveId" clId="{8B76BF00-AE4C-4CFF-8CE4-FA82EF763F01}" dt="2024-09-15T03:11:40.422" v="3341" actId="26606"/>
          <ac:spMkLst>
            <pc:docMk/>
            <pc:sldMk cId="1603891575" sldId="264"/>
            <ac:spMk id="22" creationId="{87BD1F4E-A66D-4C06-86DA-8D56CA7A3B41}"/>
          </ac:spMkLst>
        </pc:spChg>
        <pc:grpChg chg="add">
          <ac:chgData name="Θεοδώρα Θεοδωριδου" userId="e85647fcad429691" providerId="LiveId" clId="{8B76BF00-AE4C-4CFF-8CE4-FA82EF763F01}" dt="2024-09-15T03:11:40.422" v="3341" actId="26606"/>
          <ac:grpSpMkLst>
            <pc:docMk/>
            <pc:sldMk cId="1603891575" sldId="264"/>
            <ac:grpSpMk id="11" creationId="{3523416A-383B-4FDC-B4C9-D8EDDFE9C043}"/>
          </ac:grpSpMkLst>
        </pc:grpChg>
        <pc:graphicFrameChg chg="add mod">
          <ac:chgData name="Θεοδώρα Θεοδωριδου" userId="e85647fcad429691" providerId="LiveId" clId="{8B76BF00-AE4C-4CFF-8CE4-FA82EF763F01}" dt="2024-09-15T14:15:16.645" v="5211" actId="20577"/>
          <ac:graphicFrameMkLst>
            <pc:docMk/>
            <pc:sldMk cId="1603891575" sldId="264"/>
            <ac:graphicFrameMk id="5" creationId="{A70345B6-4A27-FF00-D87B-D68D81F7BB99}"/>
          </ac:graphicFrameMkLst>
        </pc:graphicFrameChg>
      </pc:sldChg>
      <pc:sldChg chg="del">
        <pc:chgData name="Θεοδώρα Θεοδωριδου" userId="e85647fcad429691" providerId="LiveId" clId="{8B76BF00-AE4C-4CFF-8CE4-FA82EF763F01}" dt="2024-09-15T03:02:11.715" v="3254" actId="2696"/>
        <pc:sldMkLst>
          <pc:docMk/>
          <pc:sldMk cId="3111672502" sldId="265"/>
        </pc:sldMkLst>
      </pc:sldChg>
      <pc:sldChg chg="del">
        <pc:chgData name="Θεοδώρα Θεοδωριδου" userId="e85647fcad429691" providerId="LiveId" clId="{8B76BF00-AE4C-4CFF-8CE4-FA82EF763F01}" dt="2024-09-15T03:03:11.060" v="3259" actId="2696"/>
        <pc:sldMkLst>
          <pc:docMk/>
          <pc:sldMk cId="1097249794" sldId="266"/>
        </pc:sldMkLst>
      </pc:sldChg>
      <pc:sldChg chg="modSp new mod ord">
        <pc:chgData name="Θεοδώρα Θεοδωριδου" userId="e85647fcad429691" providerId="LiveId" clId="{8B76BF00-AE4C-4CFF-8CE4-FA82EF763F01}" dt="2024-09-15T03:06:24.103" v="3283" actId="27636"/>
        <pc:sldMkLst>
          <pc:docMk/>
          <pc:sldMk cId="585254915" sldId="267"/>
        </pc:sldMkLst>
        <pc:spChg chg="mod">
          <ac:chgData name="Θεοδώρα Θεοδωριδου" userId="e85647fcad429691" providerId="LiveId" clId="{8B76BF00-AE4C-4CFF-8CE4-FA82EF763F01}" dt="2024-09-15T03:06:23.982" v="3282"/>
          <ac:spMkLst>
            <pc:docMk/>
            <pc:sldMk cId="585254915" sldId="267"/>
            <ac:spMk id="2" creationId="{5214E200-8C4E-9379-D326-CA7E309BC0F6}"/>
          </ac:spMkLst>
        </pc:spChg>
        <pc:spChg chg="mod">
          <ac:chgData name="Θεοδώρα Θεοδωριδου" userId="e85647fcad429691" providerId="LiveId" clId="{8B76BF00-AE4C-4CFF-8CE4-FA82EF763F01}" dt="2024-09-15T03:06:24.103" v="3283" actId="27636"/>
          <ac:spMkLst>
            <pc:docMk/>
            <pc:sldMk cId="585254915" sldId="267"/>
            <ac:spMk id="3" creationId="{672BA164-7B36-4205-677C-15545B0CB6DE}"/>
          </ac:spMkLst>
        </pc:spChg>
      </pc:sldChg>
      <pc:sldChg chg="addSp delSp modSp new mod setBg setClrOvrMap">
        <pc:chgData name="Θεοδώρα Θεοδωριδου" userId="e85647fcad429691" providerId="LiveId" clId="{8B76BF00-AE4C-4CFF-8CE4-FA82EF763F01}" dt="2024-09-15T12:12:51.722" v="3520" actId="478"/>
        <pc:sldMkLst>
          <pc:docMk/>
          <pc:sldMk cId="2091494311" sldId="268"/>
        </pc:sldMkLst>
        <pc:spChg chg="mod">
          <ac:chgData name="Θεοδώρα Θεοδωριδου" userId="e85647fcad429691" providerId="LiveId" clId="{8B76BF00-AE4C-4CFF-8CE4-FA82EF763F01}" dt="2024-09-15T12:12:42.061" v="3518" actId="113"/>
          <ac:spMkLst>
            <pc:docMk/>
            <pc:sldMk cId="2091494311" sldId="268"/>
            <ac:spMk id="2" creationId="{4074D647-75B7-9488-F88F-9F5085B02618}"/>
          </ac:spMkLst>
        </pc:spChg>
        <pc:spChg chg="del mod">
          <ac:chgData name="Θεοδώρα Θεοδωριδου" userId="e85647fcad429691" providerId="LiveId" clId="{8B76BF00-AE4C-4CFF-8CE4-FA82EF763F01}" dt="2024-09-15T03:06:53.227" v="3289" actId="26606"/>
          <ac:spMkLst>
            <pc:docMk/>
            <pc:sldMk cId="2091494311" sldId="268"/>
            <ac:spMk id="3" creationId="{9B372E13-8210-9698-DF9E-278E013DC1E1}"/>
          </ac:spMkLst>
        </pc:spChg>
        <pc:spChg chg="add del mod">
          <ac:chgData name="Θεοδώρα Θεοδωριδου" userId="e85647fcad429691" providerId="LiveId" clId="{8B76BF00-AE4C-4CFF-8CE4-FA82EF763F01}" dt="2024-09-15T12:12:51.722" v="3520" actId="478"/>
          <ac:spMkLst>
            <pc:docMk/>
            <pc:sldMk cId="2091494311" sldId="268"/>
            <ac:spMk id="4" creationId="{20AFA9B9-106F-6606-E00A-00CA7D6788BE}"/>
          </ac:spMkLst>
        </pc:spChg>
        <pc:spChg chg="add del">
          <ac:chgData name="Θεοδώρα Θεοδωριδου" userId="e85647fcad429691" providerId="LiveId" clId="{8B76BF00-AE4C-4CFF-8CE4-FA82EF763F01}" dt="2024-09-15T03:06:53.195" v="3288" actId="26606"/>
          <ac:spMkLst>
            <pc:docMk/>
            <pc:sldMk cId="2091494311" sldId="268"/>
            <ac:spMk id="8" creationId="{A65AC7D1-EAA9-48F5-B509-60A7F50BF703}"/>
          </ac:spMkLst>
        </pc:spChg>
        <pc:spChg chg="add">
          <ac:chgData name="Θεοδώρα Θεοδωριδου" userId="e85647fcad429691" providerId="LiveId" clId="{8B76BF00-AE4C-4CFF-8CE4-FA82EF763F01}" dt="2024-09-15T03:06:53.227" v="3289" actId="26606"/>
          <ac:spMkLst>
            <pc:docMk/>
            <pc:sldMk cId="2091494311" sldId="268"/>
            <ac:spMk id="9" creationId="{9F4444CE-BC8D-4D61-B303-4C05614E62AB}"/>
          </ac:spMkLst>
        </pc:spChg>
        <pc:spChg chg="add del">
          <ac:chgData name="Θεοδώρα Θεοδωριδου" userId="e85647fcad429691" providerId="LiveId" clId="{8B76BF00-AE4C-4CFF-8CE4-FA82EF763F01}" dt="2024-09-15T03:06:53.195" v="3288" actId="26606"/>
          <ac:spMkLst>
            <pc:docMk/>
            <pc:sldMk cId="2091494311" sldId="268"/>
            <ac:spMk id="10" creationId="{D6320AF9-619A-4175-865B-5663E1AEF4C5}"/>
          </ac:spMkLst>
        </pc:spChg>
        <pc:spChg chg="add">
          <ac:chgData name="Θεοδώρα Θεοδωριδου" userId="e85647fcad429691" providerId="LiveId" clId="{8B76BF00-AE4C-4CFF-8CE4-FA82EF763F01}" dt="2024-09-15T03:06:53.227" v="3289" actId="26606"/>
          <ac:spMkLst>
            <pc:docMk/>
            <pc:sldMk cId="2091494311" sldId="268"/>
            <ac:spMk id="11" creationId="{73772B81-181F-48B7-8826-4D9686D15DF5}"/>
          </ac:spMkLst>
        </pc:spChg>
        <pc:spChg chg="add">
          <ac:chgData name="Θεοδώρα Θεοδωριδου" userId="e85647fcad429691" providerId="LiveId" clId="{8B76BF00-AE4C-4CFF-8CE4-FA82EF763F01}" dt="2024-09-15T03:06:53.227" v="3289" actId="26606"/>
          <ac:spMkLst>
            <pc:docMk/>
            <pc:sldMk cId="2091494311" sldId="268"/>
            <ac:spMk id="13" creationId="{B2205F6E-03C6-4E92-877C-E2482F6599AA}"/>
          </ac:spMkLst>
        </pc:spChg>
        <pc:spChg chg="add del">
          <ac:chgData name="Θεοδώρα Θεοδωριδου" userId="e85647fcad429691" providerId="LiveId" clId="{8B76BF00-AE4C-4CFF-8CE4-FA82EF763F01}" dt="2024-09-15T03:06:53.195" v="3288" actId="26606"/>
          <ac:spMkLst>
            <pc:docMk/>
            <pc:sldMk cId="2091494311" sldId="268"/>
            <ac:spMk id="16" creationId="{7E018740-5C2B-4A41-AC1A-7E68D1EC1954}"/>
          </ac:spMkLst>
        </pc:spChg>
        <pc:spChg chg="add del">
          <ac:chgData name="Θεοδώρα Θεοδωριδου" userId="e85647fcad429691" providerId="LiveId" clId="{8B76BF00-AE4C-4CFF-8CE4-FA82EF763F01}" dt="2024-09-15T03:06:53.195" v="3288" actId="26606"/>
          <ac:spMkLst>
            <pc:docMk/>
            <pc:sldMk cId="2091494311" sldId="268"/>
            <ac:spMk id="18" creationId="{166F75A4-C475-4941-8EE2-B80A06A2C1BB}"/>
          </ac:spMkLst>
        </pc:spChg>
        <pc:spChg chg="add del">
          <ac:chgData name="Θεοδώρα Θεοδωριδου" userId="e85647fcad429691" providerId="LiveId" clId="{8B76BF00-AE4C-4CFF-8CE4-FA82EF763F01}" dt="2024-09-15T03:06:53.195" v="3288" actId="26606"/>
          <ac:spMkLst>
            <pc:docMk/>
            <pc:sldMk cId="2091494311" sldId="268"/>
            <ac:spMk id="20" creationId="{A032553A-72E8-4B0D-8405-FF9771C9AF05}"/>
          </ac:spMkLst>
        </pc:spChg>
        <pc:spChg chg="add del">
          <ac:chgData name="Θεοδώρα Θεοδωριδου" userId="e85647fcad429691" providerId="LiveId" clId="{8B76BF00-AE4C-4CFF-8CE4-FA82EF763F01}" dt="2024-09-15T03:06:53.195" v="3288" actId="26606"/>
          <ac:spMkLst>
            <pc:docMk/>
            <pc:sldMk cId="2091494311" sldId="268"/>
            <ac:spMk id="22" creationId="{765800AC-C3B9-498E-87BC-29FAE4C76B21}"/>
          </ac:spMkLst>
        </pc:spChg>
        <pc:spChg chg="add del">
          <ac:chgData name="Θεοδώρα Θεοδωριδου" userId="e85647fcad429691" providerId="LiveId" clId="{8B76BF00-AE4C-4CFF-8CE4-FA82EF763F01}" dt="2024-09-15T03:06:53.195" v="3288" actId="26606"/>
          <ac:spMkLst>
            <pc:docMk/>
            <pc:sldMk cId="2091494311" sldId="268"/>
            <ac:spMk id="24" creationId="{1F9D6ACB-2FF4-49F9-978A-E0D5327FC635}"/>
          </ac:spMkLst>
        </pc:spChg>
        <pc:spChg chg="add del">
          <ac:chgData name="Θεοδώρα Θεοδωριδου" userId="e85647fcad429691" providerId="LiveId" clId="{8B76BF00-AE4C-4CFF-8CE4-FA82EF763F01}" dt="2024-09-15T03:06:53.195" v="3288" actId="26606"/>
          <ac:spMkLst>
            <pc:docMk/>
            <pc:sldMk cId="2091494311" sldId="268"/>
            <ac:spMk id="26" creationId="{142BFA2A-77A0-4F60-A32A-685681C84889}"/>
          </ac:spMkLst>
        </pc:spChg>
        <pc:graphicFrameChg chg="add mod">
          <ac:chgData name="Θεοδώρα Θεοδωριδου" userId="e85647fcad429691" providerId="LiveId" clId="{8B76BF00-AE4C-4CFF-8CE4-FA82EF763F01}" dt="2024-09-15T12:12:09.362" v="3513"/>
          <ac:graphicFrameMkLst>
            <pc:docMk/>
            <pc:sldMk cId="2091494311" sldId="268"/>
            <ac:graphicFrameMk id="28" creationId="{DBE91BF7-5064-16B1-4D8E-1A96F7012E73}"/>
          </ac:graphicFrameMkLst>
        </pc:graphicFrameChg>
        <pc:picChg chg="add del mod">
          <ac:chgData name="Θεοδώρα Θεοδωριδου" userId="e85647fcad429691" providerId="LiveId" clId="{8B76BF00-AE4C-4CFF-8CE4-FA82EF763F01}" dt="2024-09-14T09:51:33.155" v="1163" actId="21"/>
          <ac:picMkLst>
            <pc:docMk/>
            <pc:sldMk cId="2091494311" sldId="268"/>
            <ac:picMk id="5" creationId="{99A94F7D-7A95-93D0-E09A-B27A5FE034ED}"/>
          </ac:picMkLst>
        </pc:picChg>
        <pc:cxnChg chg="add del">
          <ac:chgData name="Θεοδώρα Θεοδωριδου" userId="e85647fcad429691" providerId="LiveId" clId="{8B76BF00-AE4C-4CFF-8CE4-FA82EF763F01}" dt="2024-09-15T03:06:53.195" v="3288" actId="26606"/>
          <ac:cxnSpMkLst>
            <pc:docMk/>
            <pc:sldMk cId="2091494311" sldId="268"/>
            <ac:cxnSpMk id="12" creationId="{063B6EC6-D752-4EE7-908B-F8F19E8C7FEA}"/>
          </ac:cxnSpMkLst>
        </pc:cxnChg>
        <pc:cxnChg chg="add del">
          <ac:chgData name="Θεοδώρα Θεοδωριδου" userId="e85647fcad429691" providerId="LiveId" clId="{8B76BF00-AE4C-4CFF-8CE4-FA82EF763F01}" dt="2024-09-15T03:06:53.195" v="3288" actId="26606"/>
          <ac:cxnSpMkLst>
            <pc:docMk/>
            <pc:sldMk cId="2091494311" sldId="268"/>
            <ac:cxnSpMk id="14" creationId="{EFECD4E8-AD3E-4228-82A2-9461958EA94D}"/>
          </ac:cxnSpMkLst>
        </pc:cxnChg>
      </pc:sldChg>
      <pc:sldChg chg="addSp delSp modSp new del mod">
        <pc:chgData name="Θεοδώρα Θεοδωριδου" userId="e85647fcad429691" providerId="LiveId" clId="{8B76BF00-AE4C-4CFF-8CE4-FA82EF763F01}" dt="2024-09-14T10:12:01.796" v="1294" actId="47"/>
        <pc:sldMkLst>
          <pc:docMk/>
          <pc:sldMk cId="2873509814" sldId="269"/>
        </pc:sldMkLst>
        <pc:spChg chg="del">
          <ac:chgData name="Θεοδώρα Θεοδωριδου" userId="e85647fcad429691" providerId="LiveId" clId="{8B76BF00-AE4C-4CFF-8CE4-FA82EF763F01}" dt="2024-09-11T02:46:54.832" v="947" actId="22"/>
          <ac:spMkLst>
            <pc:docMk/>
            <pc:sldMk cId="2873509814" sldId="269"/>
            <ac:spMk id="3" creationId="{4E42D055-0FF7-E229-1DB4-6F4D04375EB6}"/>
          </ac:spMkLst>
        </pc:spChg>
        <pc:picChg chg="add mod ord">
          <ac:chgData name="Θεοδώρα Θεοδωριδου" userId="e85647fcad429691" providerId="LiveId" clId="{8B76BF00-AE4C-4CFF-8CE4-FA82EF763F01}" dt="2024-09-11T02:46:54.832" v="947" actId="22"/>
          <ac:picMkLst>
            <pc:docMk/>
            <pc:sldMk cId="2873509814" sldId="269"/>
            <ac:picMk id="6" creationId="{319213C7-9972-35CA-D06C-6ECD0A8CE0FE}"/>
          </ac:picMkLst>
        </pc:picChg>
      </pc:sldChg>
      <pc:sldChg chg="addSp new del mod">
        <pc:chgData name="Θεοδώρα Θεοδωριδου" userId="e85647fcad429691" providerId="LiveId" clId="{8B76BF00-AE4C-4CFF-8CE4-FA82EF763F01}" dt="2024-09-14T10:13:22.658" v="1298" actId="47"/>
        <pc:sldMkLst>
          <pc:docMk/>
          <pc:sldMk cId="2395670009" sldId="270"/>
        </pc:sldMkLst>
        <pc:picChg chg="add">
          <ac:chgData name="Θεοδώρα Θεοδωριδου" userId="e85647fcad429691" providerId="LiveId" clId="{8B76BF00-AE4C-4CFF-8CE4-FA82EF763F01}" dt="2024-09-11T02:48:18.947" v="949" actId="22"/>
          <ac:picMkLst>
            <pc:docMk/>
            <pc:sldMk cId="2395670009" sldId="270"/>
            <ac:picMk id="4" creationId="{92C8E637-08B9-D4AE-0CE7-0BC1FDC0E355}"/>
          </ac:picMkLst>
        </pc:picChg>
      </pc:sldChg>
      <pc:sldChg chg="addSp delSp modSp new mod">
        <pc:chgData name="Θεοδώρα Θεοδωριδου" userId="e85647fcad429691" providerId="LiveId" clId="{8B76BF00-AE4C-4CFF-8CE4-FA82EF763F01}" dt="2024-09-15T02:37:58.656" v="2197" actId="1076"/>
        <pc:sldMkLst>
          <pc:docMk/>
          <pc:sldMk cId="1921124469" sldId="271"/>
        </pc:sldMkLst>
        <pc:spChg chg="add mod">
          <ac:chgData name="Θεοδώρα Θεοδωριδου" userId="e85647fcad429691" providerId="LiveId" clId="{8B76BF00-AE4C-4CFF-8CE4-FA82EF763F01}" dt="2024-09-15T02:37:34.480" v="2192" actId="12"/>
          <ac:spMkLst>
            <pc:docMk/>
            <pc:sldMk cId="1921124469" sldId="271"/>
            <ac:spMk id="3" creationId="{4C8D9F15-A2ED-FAB5-8CC8-B71DE816816F}"/>
          </ac:spMkLst>
        </pc:spChg>
        <pc:spChg chg="add mod">
          <ac:chgData name="Θεοδώρα Θεοδωριδου" userId="e85647fcad429691" providerId="LiveId" clId="{8B76BF00-AE4C-4CFF-8CE4-FA82EF763F01}" dt="2024-09-15T02:37:58.656" v="2197" actId="1076"/>
          <ac:spMkLst>
            <pc:docMk/>
            <pc:sldMk cId="1921124469" sldId="271"/>
            <ac:spMk id="4" creationId="{47CC4703-E93D-C373-F39B-25D23F2425E5}"/>
          </ac:spMkLst>
        </pc:spChg>
        <pc:picChg chg="add del mod">
          <ac:chgData name="Θεοδώρα Θεοδωριδου" userId="e85647fcad429691" providerId="LiveId" clId="{8B76BF00-AE4C-4CFF-8CE4-FA82EF763F01}" dt="2024-09-15T02:36:28.954" v="2184" actId="478"/>
          <ac:picMkLst>
            <pc:docMk/>
            <pc:sldMk cId="1921124469" sldId="271"/>
            <ac:picMk id="2" creationId="{51192C1F-19AC-E26F-EB47-55E0D2968590}"/>
          </ac:picMkLst>
        </pc:picChg>
        <pc:picChg chg="add del">
          <ac:chgData name="Θεοδώρα Θεοδωριδου" userId="e85647fcad429691" providerId="LiveId" clId="{8B76BF00-AE4C-4CFF-8CE4-FA82EF763F01}" dt="2024-09-14T10:13:12.355" v="1297" actId="478"/>
          <ac:picMkLst>
            <pc:docMk/>
            <pc:sldMk cId="1921124469" sldId="271"/>
            <ac:picMk id="3" creationId="{3DA4B95D-9CCB-CD1D-D470-1BEF4074625C}"/>
          </ac:picMkLst>
        </pc:picChg>
      </pc:sldChg>
      <pc:sldChg chg="addSp new del mod">
        <pc:chgData name="Θεοδώρα Θεοδωριδου" userId="e85647fcad429691" providerId="LiveId" clId="{8B76BF00-AE4C-4CFF-8CE4-FA82EF763F01}" dt="2024-09-14T16:44:47.841" v="1585" actId="2696"/>
        <pc:sldMkLst>
          <pc:docMk/>
          <pc:sldMk cId="777620282" sldId="272"/>
        </pc:sldMkLst>
        <pc:picChg chg="add">
          <ac:chgData name="Θεοδώρα Θεοδωριδου" userId="e85647fcad429691" providerId="LiveId" clId="{8B76BF00-AE4C-4CFF-8CE4-FA82EF763F01}" dt="2024-09-11T02:51:18.957" v="953" actId="22"/>
          <ac:picMkLst>
            <pc:docMk/>
            <pc:sldMk cId="777620282" sldId="272"/>
            <ac:picMk id="5" creationId="{F40BC3CF-C5E5-CCAD-977A-79E7787F3878}"/>
          </ac:picMkLst>
        </pc:picChg>
      </pc:sldChg>
      <pc:sldChg chg="addSp delSp modSp new mod setBg modClrScheme chgLayout">
        <pc:chgData name="Θεοδώρα Θεοδωριδου" userId="e85647fcad429691" providerId="LiveId" clId="{8B76BF00-AE4C-4CFF-8CE4-FA82EF763F01}" dt="2024-09-15T12:24:51.075" v="3938" actId="20577"/>
        <pc:sldMkLst>
          <pc:docMk/>
          <pc:sldMk cId="1503373417" sldId="273"/>
        </pc:sldMkLst>
        <pc:spChg chg="mod ord">
          <ac:chgData name="Θεοδώρα Θεοδωριδου" userId="e85647fcad429691" providerId="LiveId" clId="{8B76BF00-AE4C-4CFF-8CE4-FA82EF763F01}" dt="2024-09-15T12:19:00.943" v="3610" actId="700"/>
          <ac:spMkLst>
            <pc:docMk/>
            <pc:sldMk cId="1503373417" sldId="273"/>
            <ac:spMk id="2" creationId="{65E1F703-4249-2DCF-A0CA-AB35B132EB87}"/>
          </ac:spMkLst>
        </pc:spChg>
        <pc:spChg chg="add mod">
          <ac:chgData name="Θεοδώρα Θεοδωριδου" userId="e85647fcad429691" providerId="LiveId" clId="{8B76BF00-AE4C-4CFF-8CE4-FA82EF763F01}" dt="2024-09-15T12:18:32.360" v="3609" actId="20577"/>
          <ac:spMkLst>
            <pc:docMk/>
            <pc:sldMk cId="1503373417" sldId="273"/>
            <ac:spMk id="3" creationId="{DA8FA963-CD18-0629-099A-55274B84596D}"/>
          </ac:spMkLst>
        </pc:spChg>
        <pc:spChg chg="add mod ord">
          <ac:chgData name="Θεοδώρα Θεοδωριδου" userId="e85647fcad429691" providerId="LiveId" clId="{8B76BF00-AE4C-4CFF-8CE4-FA82EF763F01}" dt="2024-09-15T12:24:51.075" v="3938" actId="20577"/>
          <ac:spMkLst>
            <pc:docMk/>
            <pc:sldMk cId="1503373417" sldId="273"/>
            <ac:spMk id="5" creationId="{B63A1E7A-2298-1ACD-1B49-D9F1F77EC333}"/>
          </ac:spMkLst>
        </pc:spChg>
        <pc:spChg chg="add del">
          <ac:chgData name="Θεοδώρα Θεοδωριδου" userId="e85647fcad429691" providerId="LiveId" clId="{8B76BF00-AE4C-4CFF-8CE4-FA82EF763F01}" dt="2024-09-15T03:07:13.038" v="3291" actId="26606"/>
          <ac:spMkLst>
            <pc:docMk/>
            <pc:sldMk cId="1503373417" sldId="273"/>
            <ac:spMk id="21" creationId="{F5F0CD5C-72F3-4090-8A69-8E15CB432AC2}"/>
          </ac:spMkLst>
        </pc:spChg>
        <pc:spChg chg="add del">
          <ac:chgData name="Θεοδώρα Θεοδωριδου" userId="e85647fcad429691" providerId="LiveId" clId="{8B76BF00-AE4C-4CFF-8CE4-FA82EF763F01}" dt="2024-09-15T03:07:13.038" v="3291" actId="26606"/>
          <ac:spMkLst>
            <pc:docMk/>
            <pc:sldMk cId="1503373417" sldId="273"/>
            <ac:spMk id="23" creationId="{217496A2-9394-4FB7-BA0E-717D2D2E7A43}"/>
          </ac:spMkLst>
        </pc:spChg>
        <pc:spChg chg="add del">
          <ac:chgData name="Θεοδώρα Θεοδωριδου" userId="e85647fcad429691" providerId="LiveId" clId="{8B76BF00-AE4C-4CFF-8CE4-FA82EF763F01}" dt="2024-09-15T03:07:13.038" v="3291" actId="26606"/>
          <ac:spMkLst>
            <pc:docMk/>
            <pc:sldMk cId="1503373417" sldId="273"/>
            <ac:spMk id="29" creationId="{67374FB5-CBB7-46FF-95B5-2251BC6856ED}"/>
          </ac:spMkLst>
        </pc:spChg>
        <pc:spChg chg="add del">
          <ac:chgData name="Θεοδώρα Θεοδωριδου" userId="e85647fcad429691" providerId="LiveId" clId="{8B76BF00-AE4C-4CFF-8CE4-FA82EF763F01}" dt="2024-09-15T03:07:13.038" v="3291" actId="26606"/>
          <ac:spMkLst>
            <pc:docMk/>
            <pc:sldMk cId="1503373417" sldId="273"/>
            <ac:spMk id="31" creationId="{34BCEAB7-D9E0-40A4-9254-8593BD346EAB}"/>
          </ac:spMkLst>
        </pc:spChg>
        <pc:spChg chg="add del">
          <ac:chgData name="Θεοδώρα Θεοδωριδου" userId="e85647fcad429691" providerId="LiveId" clId="{8B76BF00-AE4C-4CFF-8CE4-FA82EF763F01}" dt="2024-09-15T03:07:13.038" v="3291" actId="26606"/>
          <ac:spMkLst>
            <pc:docMk/>
            <pc:sldMk cId="1503373417" sldId="273"/>
            <ac:spMk id="33" creationId="{D567A354-BB63-405C-8E5F-2F510E670F16}"/>
          </ac:spMkLst>
        </pc:spChg>
        <pc:spChg chg="add del">
          <ac:chgData name="Θεοδώρα Θεοδωριδου" userId="e85647fcad429691" providerId="LiveId" clId="{8B76BF00-AE4C-4CFF-8CE4-FA82EF763F01}" dt="2024-09-15T03:07:13.038" v="3291" actId="26606"/>
          <ac:spMkLst>
            <pc:docMk/>
            <pc:sldMk cId="1503373417" sldId="273"/>
            <ac:spMk id="35" creationId="{9185A8D7-2F20-4F7A-97BE-21DB1654C7F7}"/>
          </ac:spMkLst>
        </pc:spChg>
        <pc:spChg chg="add del">
          <ac:chgData name="Θεοδώρα Θεοδωριδου" userId="e85647fcad429691" providerId="LiveId" clId="{8B76BF00-AE4C-4CFF-8CE4-FA82EF763F01}" dt="2024-09-15T03:07:13.038" v="3291" actId="26606"/>
          <ac:spMkLst>
            <pc:docMk/>
            <pc:sldMk cId="1503373417" sldId="273"/>
            <ac:spMk id="37" creationId="{CB65BD56-22B3-4E13-BFCA-B8E8BEB92D6C}"/>
          </ac:spMkLst>
        </pc:spChg>
        <pc:spChg chg="add del">
          <ac:chgData name="Θεοδώρα Θεοδωριδου" userId="e85647fcad429691" providerId="LiveId" clId="{8B76BF00-AE4C-4CFF-8CE4-FA82EF763F01}" dt="2024-09-15T03:07:13.038" v="3291" actId="26606"/>
          <ac:spMkLst>
            <pc:docMk/>
            <pc:sldMk cId="1503373417" sldId="273"/>
            <ac:spMk id="39" creationId="{6790ED68-BCA0-4247-A72F-1CB85DF068C3}"/>
          </ac:spMkLst>
        </pc:spChg>
        <pc:spChg chg="add del">
          <ac:chgData name="Θεοδώρα Θεοδωριδου" userId="e85647fcad429691" providerId="LiveId" clId="{8B76BF00-AE4C-4CFF-8CE4-FA82EF763F01}" dt="2024-09-15T03:07:13.038" v="3291" actId="26606"/>
          <ac:spMkLst>
            <pc:docMk/>
            <pc:sldMk cId="1503373417" sldId="273"/>
            <ac:spMk id="41" creationId="{DD0F2B3F-DC55-4FA7-B667-1ACD07920937}"/>
          </ac:spMkLst>
        </pc:spChg>
        <pc:grpChg chg="add del">
          <ac:chgData name="Θεοδώρα Θεοδωριδου" userId="e85647fcad429691" providerId="LiveId" clId="{8B76BF00-AE4C-4CFF-8CE4-FA82EF763F01}" dt="2024-09-15T03:07:13.038" v="3291" actId="26606"/>
          <ac:grpSpMkLst>
            <pc:docMk/>
            <pc:sldMk cId="1503373417" sldId="273"/>
            <ac:grpSpMk id="9" creationId="{88C9B83F-64CD-41C1-925F-A08801FFD0BD}"/>
          </ac:grpSpMkLst>
        </pc:grpChg>
        <pc:grpChg chg="add del">
          <ac:chgData name="Θεοδώρα Θεοδωριδου" userId="e85647fcad429691" providerId="LiveId" clId="{8B76BF00-AE4C-4CFF-8CE4-FA82EF763F01}" dt="2024-09-15T03:07:17.083" v="3293" actId="26606"/>
          <ac:grpSpMkLst>
            <pc:docMk/>
            <pc:sldMk cId="1503373417" sldId="273"/>
            <ac:grpSpMk id="43" creationId="{B4DE830A-B531-4A3B-96F6-0ECE88B08555}"/>
          </ac:grpSpMkLst>
        </pc:grpChg>
        <pc:picChg chg="add del mod">
          <ac:chgData name="Θεοδώρα Θεοδωριδου" userId="e85647fcad429691" providerId="LiveId" clId="{8B76BF00-AE4C-4CFF-8CE4-FA82EF763F01}" dt="2024-09-15T12:24:15.936" v="3930" actId="478"/>
          <ac:picMkLst>
            <pc:docMk/>
            <pc:sldMk cId="1503373417" sldId="273"/>
            <ac:picMk id="4" creationId="{661B97CD-7743-920D-200A-C5999EAA274C}"/>
          </ac:picMkLst>
        </pc:picChg>
        <pc:cxnChg chg="add del">
          <ac:chgData name="Θεοδώρα Θεοδωριδου" userId="e85647fcad429691" providerId="LiveId" clId="{8B76BF00-AE4C-4CFF-8CE4-FA82EF763F01}" dt="2024-09-15T03:07:13.038" v="3291" actId="26606"/>
          <ac:cxnSpMkLst>
            <pc:docMk/>
            <pc:sldMk cId="1503373417" sldId="273"/>
            <ac:cxnSpMk id="25" creationId="{D02CF681-4765-4E88-802F-B2474DCD516A}"/>
          </ac:cxnSpMkLst>
        </pc:cxnChg>
        <pc:cxnChg chg="add del">
          <ac:chgData name="Θεοδώρα Θεοδωριδου" userId="e85647fcad429691" providerId="LiveId" clId="{8B76BF00-AE4C-4CFF-8CE4-FA82EF763F01}" dt="2024-09-15T03:07:13.038" v="3291" actId="26606"/>
          <ac:cxnSpMkLst>
            <pc:docMk/>
            <pc:sldMk cId="1503373417" sldId="273"/>
            <ac:cxnSpMk id="27" creationId="{3D57B2BA-243C-45C7-A5D8-46CA719437FC}"/>
          </ac:cxnSpMkLst>
        </pc:cxnChg>
      </pc:sldChg>
      <pc:sldChg chg="addSp delSp modSp new mod setBg modClrScheme delDesignElem chgLayout">
        <pc:chgData name="Θεοδώρα Θεοδωριδου" userId="e85647fcad429691" providerId="LiveId" clId="{8B76BF00-AE4C-4CFF-8CE4-FA82EF763F01}" dt="2024-09-15T14:10:46.511" v="5178" actId="20577"/>
        <pc:sldMkLst>
          <pc:docMk/>
          <pc:sldMk cId="2016004107" sldId="274"/>
        </pc:sldMkLst>
        <pc:spChg chg="add mod ord">
          <ac:chgData name="Θεοδώρα Θεοδωριδου" userId="e85647fcad429691" providerId="LiveId" clId="{8B76BF00-AE4C-4CFF-8CE4-FA82EF763F01}" dt="2024-09-15T12:28:02.709" v="4122" actId="115"/>
          <ac:spMkLst>
            <pc:docMk/>
            <pc:sldMk cId="2016004107" sldId="274"/>
            <ac:spMk id="2" creationId="{2FBDC9DD-E9CC-58C7-6475-5FA4D013622A}"/>
          </ac:spMkLst>
        </pc:spChg>
        <pc:spChg chg="add mod ord">
          <ac:chgData name="Θεοδώρα Θεοδωριδου" userId="e85647fcad429691" providerId="LiveId" clId="{8B76BF00-AE4C-4CFF-8CE4-FA82EF763F01}" dt="2024-09-15T14:10:46.511" v="5178" actId="20577"/>
          <ac:spMkLst>
            <pc:docMk/>
            <pc:sldMk cId="2016004107" sldId="274"/>
            <ac:spMk id="3" creationId="{5376D3F3-FB0D-FA59-2F66-85F957F334DC}"/>
          </ac:spMkLst>
        </pc:spChg>
        <pc:spChg chg="add del">
          <ac:chgData name="Θεοδώρα Θεοδωριδου" userId="e85647fcad429691" providerId="LiveId" clId="{8B76BF00-AE4C-4CFF-8CE4-FA82EF763F01}" dt="2024-09-15T03:07:43.135" v="3295" actId="26606"/>
          <ac:spMkLst>
            <pc:docMk/>
            <pc:sldMk cId="2016004107" sldId="274"/>
            <ac:spMk id="9" creationId="{21029ED5-F105-4DD2-99C8-1E4422817978}"/>
          </ac:spMkLst>
        </pc:spChg>
        <pc:spChg chg="add del">
          <ac:chgData name="Θεοδώρα Θεοδωριδου" userId="e85647fcad429691" providerId="LiveId" clId="{8B76BF00-AE4C-4CFF-8CE4-FA82EF763F01}" dt="2024-09-15T03:07:43.135" v="3295" actId="26606"/>
          <ac:spMkLst>
            <pc:docMk/>
            <pc:sldMk cId="2016004107" sldId="274"/>
            <ac:spMk id="22" creationId="{5C9652B3-A450-4ED6-8FBF-F536BA60B4D8}"/>
          </ac:spMkLst>
        </pc:spChg>
        <pc:spChg chg="add del">
          <ac:chgData name="Θεοδώρα Θεοδωριδου" userId="e85647fcad429691" providerId="LiveId" clId="{8B76BF00-AE4C-4CFF-8CE4-FA82EF763F01}" dt="2024-09-15T03:08:02.245" v="3300" actId="26606"/>
          <ac:spMkLst>
            <pc:docMk/>
            <pc:sldMk cId="2016004107" sldId="274"/>
            <ac:spMk id="24" creationId="{85C2136B-77EC-41E9-BDB6-58A4AE1429B7}"/>
          </ac:spMkLst>
        </pc:spChg>
        <pc:spChg chg="add del">
          <ac:chgData name="Θεοδώρα Θεοδωριδου" userId="e85647fcad429691" providerId="LiveId" clId="{8B76BF00-AE4C-4CFF-8CE4-FA82EF763F01}" dt="2024-09-15T03:08:02.245" v="3300" actId="26606"/>
          <ac:spMkLst>
            <pc:docMk/>
            <pc:sldMk cId="2016004107" sldId="274"/>
            <ac:spMk id="27" creationId="{7FBCF2A6-1F18-4B68-B5D2-5B763ED4159A}"/>
          </ac:spMkLst>
        </pc:spChg>
        <pc:spChg chg="add del">
          <ac:chgData name="Θεοδώρα Θεοδωριδου" userId="e85647fcad429691" providerId="LiveId" clId="{8B76BF00-AE4C-4CFF-8CE4-FA82EF763F01}" dt="2024-09-15T03:08:02.245" v="3300" actId="26606"/>
          <ac:spMkLst>
            <pc:docMk/>
            <pc:sldMk cId="2016004107" sldId="274"/>
            <ac:spMk id="28" creationId="{FF3A27FB-A693-4A75-951E-0C77CD98F032}"/>
          </ac:spMkLst>
        </pc:spChg>
        <pc:spChg chg="add del">
          <ac:chgData name="Θεοδώρα Θεοδωριδου" userId="e85647fcad429691" providerId="LiveId" clId="{8B76BF00-AE4C-4CFF-8CE4-FA82EF763F01}" dt="2024-09-15T03:08:02.245" v="3299" actId="26606"/>
          <ac:spMkLst>
            <pc:docMk/>
            <pc:sldMk cId="2016004107" sldId="274"/>
            <ac:spMk id="33" creationId="{41DC778F-EF1A-4C1B-B1AD-BA37A74E5DD7}"/>
          </ac:spMkLst>
        </pc:spChg>
        <pc:spChg chg="add del">
          <ac:chgData name="Θεοδώρα Θεοδωριδου" userId="e85647fcad429691" providerId="LiveId" clId="{8B76BF00-AE4C-4CFF-8CE4-FA82EF763F01}" dt="2024-09-15T03:08:02.245" v="3299" actId="26606"/>
          <ac:spMkLst>
            <pc:docMk/>
            <pc:sldMk cId="2016004107" sldId="274"/>
            <ac:spMk id="35" creationId="{613FCDB4-670C-4568-96EE-093382A9E682}"/>
          </ac:spMkLst>
        </pc:spChg>
        <pc:spChg chg="add del">
          <ac:chgData name="Θεοδώρα Θεοδωριδου" userId="e85647fcad429691" providerId="LiveId" clId="{8B76BF00-AE4C-4CFF-8CE4-FA82EF763F01}" dt="2024-09-15T12:25:09.535" v="3943" actId="700"/>
          <ac:spMkLst>
            <pc:docMk/>
            <pc:sldMk cId="2016004107" sldId="274"/>
            <ac:spMk id="38" creationId="{85C2136B-77EC-41E9-BDB6-58A4AE1429B7}"/>
          </ac:spMkLst>
        </pc:spChg>
        <pc:spChg chg="add del">
          <ac:chgData name="Θεοδώρα Θεοδωριδου" userId="e85647fcad429691" providerId="LiveId" clId="{8B76BF00-AE4C-4CFF-8CE4-FA82EF763F01}" dt="2024-09-15T12:25:09.535" v="3943" actId="700"/>
          <ac:spMkLst>
            <pc:docMk/>
            <pc:sldMk cId="2016004107" sldId="274"/>
            <ac:spMk id="39" creationId="{7FBCF2A6-1F18-4B68-B5D2-5B763ED4159A}"/>
          </ac:spMkLst>
        </pc:spChg>
        <pc:spChg chg="add del">
          <ac:chgData name="Θεοδώρα Θεοδωριδου" userId="e85647fcad429691" providerId="LiveId" clId="{8B76BF00-AE4C-4CFF-8CE4-FA82EF763F01}" dt="2024-09-15T12:25:09.535" v="3943" actId="700"/>
          <ac:spMkLst>
            <pc:docMk/>
            <pc:sldMk cId="2016004107" sldId="274"/>
            <ac:spMk id="41" creationId="{FF3A27FB-A693-4A75-951E-0C77CD98F032}"/>
          </ac:spMkLst>
        </pc:spChg>
        <pc:grpChg chg="add del">
          <ac:chgData name="Θεοδώρα Θεοδωριδου" userId="e85647fcad429691" providerId="LiveId" clId="{8B76BF00-AE4C-4CFF-8CE4-FA82EF763F01}" dt="2024-09-15T03:07:43.135" v="3295" actId="26606"/>
          <ac:grpSpMkLst>
            <pc:docMk/>
            <pc:sldMk cId="2016004107" sldId="274"/>
            <ac:grpSpMk id="11" creationId="{2D621E68-BF28-4A1C-B1A2-4E55E139E79A}"/>
          </ac:grpSpMkLst>
        </pc:grpChg>
        <pc:picChg chg="add del">
          <ac:chgData name="Θεοδώρα Θεοδωριδου" userId="e85647fcad429691" providerId="LiveId" clId="{8B76BF00-AE4C-4CFF-8CE4-FA82EF763F01}" dt="2024-09-14T16:45:00.501" v="1586" actId="21"/>
          <ac:picMkLst>
            <pc:docMk/>
            <pc:sldMk cId="2016004107" sldId="274"/>
            <ac:picMk id="3" creationId="{B134C5DB-1CFB-AC55-A905-CA08584E1CE3}"/>
          </ac:picMkLst>
        </pc:picChg>
        <pc:picChg chg="add del mod">
          <ac:chgData name="Θεοδώρα Θεοδωριδου" userId="e85647fcad429691" providerId="LiveId" clId="{8B76BF00-AE4C-4CFF-8CE4-FA82EF763F01}" dt="2024-09-15T12:29:58.425" v="4320" actId="478"/>
          <ac:picMkLst>
            <pc:docMk/>
            <pc:sldMk cId="2016004107" sldId="274"/>
            <ac:picMk id="4" creationId="{1E68A945-E5E8-1CFC-B399-EC67C15277BA}"/>
          </ac:picMkLst>
        </pc:picChg>
        <pc:cxnChg chg="add del">
          <ac:chgData name="Θεοδώρα Θεοδωριδου" userId="e85647fcad429691" providerId="LiveId" clId="{8B76BF00-AE4C-4CFF-8CE4-FA82EF763F01}" dt="2024-09-15T03:08:02.245" v="3300" actId="26606"/>
          <ac:cxnSpMkLst>
            <pc:docMk/>
            <pc:sldMk cId="2016004107" sldId="274"/>
            <ac:cxnSpMk id="25" creationId="{E55891F3-A5E2-4418-8950-25FA2B731209}"/>
          </ac:cxnSpMkLst>
        </pc:cxnChg>
        <pc:cxnChg chg="add del">
          <ac:chgData name="Θεοδώρα Θεοδωριδου" userId="e85647fcad429691" providerId="LiveId" clId="{8B76BF00-AE4C-4CFF-8CE4-FA82EF763F01}" dt="2024-09-15T03:08:02.245" v="3300" actId="26606"/>
          <ac:cxnSpMkLst>
            <pc:docMk/>
            <pc:sldMk cId="2016004107" sldId="274"/>
            <ac:cxnSpMk id="26" creationId="{FB1FCEB1-A7E1-417C-A7EF-AA30D5A0859F}"/>
          </ac:cxnSpMkLst>
        </pc:cxnChg>
        <pc:cxnChg chg="add del">
          <ac:chgData name="Θεοδώρα Θεοδωριδου" userId="e85647fcad429691" providerId="LiveId" clId="{8B76BF00-AE4C-4CFF-8CE4-FA82EF763F01}" dt="2024-09-15T12:25:09.535" v="3943" actId="700"/>
          <ac:cxnSpMkLst>
            <pc:docMk/>
            <pc:sldMk cId="2016004107" sldId="274"/>
            <ac:cxnSpMk id="37" creationId="{FB1FCEB1-A7E1-417C-A7EF-AA30D5A0859F}"/>
          </ac:cxnSpMkLst>
        </pc:cxnChg>
        <pc:cxnChg chg="add del">
          <ac:chgData name="Θεοδώρα Θεοδωριδου" userId="e85647fcad429691" providerId="LiveId" clId="{8B76BF00-AE4C-4CFF-8CE4-FA82EF763F01}" dt="2024-09-15T12:25:09.535" v="3943" actId="700"/>
          <ac:cxnSpMkLst>
            <pc:docMk/>
            <pc:sldMk cId="2016004107" sldId="274"/>
            <ac:cxnSpMk id="40" creationId="{E55891F3-A5E2-4418-8950-25FA2B731209}"/>
          </ac:cxnSpMkLst>
        </pc:cxnChg>
      </pc:sldChg>
      <pc:sldChg chg="addSp delSp modSp new mod modClrScheme chgLayout">
        <pc:chgData name="Θεοδώρα Θεοδωριδου" userId="e85647fcad429691" providerId="LiveId" clId="{8B76BF00-AE4C-4CFF-8CE4-FA82EF763F01}" dt="2024-09-15T14:11:30.197" v="5179" actId="20577"/>
        <pc:sldMkLst>
          <pc:docMk/>
          <pc:sldMk cId="1060537152" sldId="275"/>
        </pc:sldMkLst>
        <pc:spChg chg="add mod ord">
          <ac:chgData name="Θεοδώρα Θεοδωριδου" userId="e85647fcad429691" providerId="LiveId" clId="{8B76BF00-AE4C-4CFF-8CE4-FA82EF763F01}" dt="2024-09-15T12:36:24.130" v="5146" actId="313"/>
          <ac:spMkLst>
            <pc:docMk/>
            <pc:sldMk cId="1060537152" sldId="275"/>
            <ac:spMk id="2" creationId="{C3D138DC-1E3B-5E22-144C-CBC96CF1060E}"/>
          </ac:spMkLst>
        </pc:spChg>
        <pc:spChg chg="add mod ord">
          <ac:chgData name="Θεοδώρα Θεοδωριδου" userId="e85647fcad429691" providerId="LiveId" clId="{8B76BF00-AE4C-4CFF-8CE4-FA82EF763F01}" dt="2024-09-15T14:11:30.197" v="5179" actId="20577"/>
          <ac:spMkLst>
            <pc:docMk/>
            <pc:sldMk cId="1060537152" sldId="275"/>
            <ac:spMk id="4" creationId="{2C9B470E-2304-707D-24A5-34918CB652A9}"/>
          </ac:spMkLst>
        </pc:spChg>
        <pc:picChg chg="add del mod">
          <ac:chgData name="Θεοδώρα Θεοδωριδου" userId="e85647fcad429691" providerId="LiveId" clId="{8B76BF00-AE4C-4CFF-8CE4-FA82EF763F01}" dt="2024-09-15T12:36:21.756" v="5145" actId="478"/>
          <ac:picMkLst>
            <pc:docMk/>
            <pc:sldMk cId="1060537152" sldId="275"/>
            <ac:picMk id="3" creationId="{E1A184EC-94BA-3950-F3EF-B55669D7A09A}"/>
          </ac:picMkLst>
        </pc:picChg>
      </pc:sldChg>
      <pc:sldChg chg="addSp new del mod">
        <pc:chgData name="Θεοδώρα Θεοδωριδου" userId="e85647fcad429691" providerId="LiveId" clId="{8B76BF00-AE4C-4CFF-8CE4-FA82EF763F01}" dt="2024-09-15T03:00:39.396" v="3250" actId="2696"/>
        <pc:sldMkLst>
          <pc:docMk/>
          <pc:sldMk cId="3174101279" sldId="276"/>
        </pc:sldMkLst>
        <pc:picChg chg="add">
          <ac:chgData name="Θεοδώρα Θεοδωριδου" userId="e85647fcad429691" providerId="LiveId" clId="{8B76BF00-AE4C-4CFF-8CE4-FA82EF763F01}" dt="2024-09-11T02:58:00.265" v="961" actId="22"/>
          <ac:picMkLst>
            <pc:docMk/>
            <pc:sldMk cId="3174101279" sldId="276"/>
            <ac:picMk id="3" creationId="{F09B8866-9E2F-AD2B-B201-E6CA7AD3C531}"/>
          </ac:picMkLst>
        </pc:picChg>
      </pc:sldChg>
      <pc:sldChg chg="addSp modSp new del mod">
        <pc:chgData name="Θεοδώρα Θεοδωριδου" userId="e85647fcad429691" providerId="LiveId" clId="{8B76BF00-AE4C-4CFF-8CE4-FA82EF763F01}" dt="2024-09-15T12:37:41.290" v="5151" actId="47"/>
        <pc:sldMkLst>
          <pc:docMk/>
          <pc:sldMk cId="1263951704" sldId="277"/>
        </pc:sldMkLst>
        <pc:picChg chg="add mod">
          <ac:chgData name="Θεοδώρα Θεοδωριδου" userId="e85647fcad429691" providerId="LiveId" clId="{8B76BF00-AE4C-4CFF-8CE4-FA82EF763F01}" dt="2024-09-15T03:12:26.317" v="3345" actId="1076"/>
          <ac:picMkLst>
            <pc:docMk/>
            <pc:sldMk cId="1263951704" sldId="277"/>
            <ac:picMk id="3" creationId="{071475AA-0D35-89A1-5F57-4CA123C76429}"/>
          </ac:picMkLst>
        </pc:picChg>
      </pc:sldChg>
      <pc:sldChg chg="addSp new del mod">
        <pc:chgData name="Θεοδώρα Θεοδωριδου" userId="e85647fcad429691" providerId="LiveId" clId="{8B76BF00-AE4C-4CFF-8CE4-FA82EF763F01}" dt="2024-09-15T03:02:28.962" v="3255" actId="2696"/>
        <pc:sldMkLst>
          <pc:docMk/>
          <pc:sldMk cId="1563217232" sldId="278"/>
        </pc:sldMkLst>
        <pc:picChg chg="add">
          <ac:chgData name="Θεοδώρα Θεοδωριδου" userId="e85647fcad429691" providerId="LiveId" clId="{8B76BF00-AE4C-4CFF-8CE4-FA82EF763F01}" dt="2024-09-11T02:59:46.469" v="965" actId="22"/>
          <ac:picMkLst>
            <pc:docMk/>
            <pc:sldMk cId="1563217232" sldId="278"/>
            <ac:picMk id="3" creationId="{A970D412-0B97-0780-BB01-AE2FCE6CB4EC}"/>
          </ac:picMkLst>
        </pc:picChg>
      </pc:sldChg>
      <pc:sldChg chg="add del">
        <pc:chgData name="Θεοδώρα Θεοδωριδου" userId="e85647fcad429691" providerId="LiveId" clId="{8B76BF00-AE4C-4CFF-8CE4-FA82EF763F01}" dt="2024-09-15T03:02:45.234" v="3257" actId="2696"/>
        <pc:sldMkLst>
          <pc:docMk/>
          <pc:sldMk cId="3046862509" sldId="278"/>
        </pc:sldMkLst>
      </pc:sldChg>
      <pc:sldChg chg="addSp new del mod">
        <pc:chgData name="Θεοδώρα Θεοδωριδου" userId="e85647fcad429691" providerId="LiveId" clId="{8B76BF00-AE4C-4CFF-8CE4-FA82EF763F01}" dt="2024-09-15T03:13:25.156" v="3347" actId="2696"/>
        <pc:sldMkLst>
          <pc:docMk/>
          <pc:sldMk cId="1855377002" sldId="279"/>
        </pc:sldMkLst>
        <pc:picChg chg="add">
          <ac:chgData name="Θεοδώρα Θεοδωριδου" userId="e85647fcad429691" providerId="LiveId" clId="{8B76BF00-AE4C-4CFF-8CE4-FA82EF763F01}" dt="2024-09-11T03:01:29.925" v="967" actId="22"/>
          <ac:picMkLst>
            <pc:docMk/>
            <pc:sldMk cId="1855377002" sldId="279"/>
            <ac:picMk id="3" creationId="{EFA649BB-C6E8-732E-0AB2-F6DF26108C5F}"/>
          </ac:picMkLst>
        </pc:picChg>
      </pc:sldChg>
      <pc:sldChg chg="addSp new del mod">
        <pc:chgData name="Θεοδώρα Θεοδωριδου" userId="e85647fcad429691" providerId="LiveId" clId="{8B76BF00-AE4C-4CFF-8CE4-FA82EF763F01}" dt="2024-09-15T03:02:50.402" v="3258" actId="2696"/>
        <pc:sldMkLst>
          <pc:docMk/>
          <pc:sldMk cId="2260200317" sldId="280"/>
        </pc:sldMkLst>
        <pc:picChg chg="add">
          <ac:chgData name="Θεοδώρα Θεοδωριδου" userId="e85647fcad429691" providerId="LiveId" clId="{8B76BF00-AE4C-4CFF-8CE4-FA82EF763F01}" dt="2024-09-11T03:02:24.405" v="969" actId="22"/>
          <ac:picMkLst>
            <pc:docMk/>
            <pc:sldMk cId="2260200317" sldId="280"/>
            <ac:picMk id="3" creationId="{5B15E3BF-79DE-26EE-1602-9766192A0BA4}"/>
          </ac:picMkLst>
        </pc:picChg>
      </pc:sldChg>
      <pc:sldChg chg="addSp delSp modSp new mod setBg modAnim">
        <pc:chgData name="Θεοδώρα Θεοδωριδου" userId="e85647fcad429691" providerId="LiveId" clId="{8B76BF00-AE4C-4CFF-8CE4-FA82EF763F01}" dt="2024-09-15T14:18:27.094" v="5230"/>
        <pc:sldMkLst>
          <pc:docMk/>
          <pc:sldMk cId="852424176" sldId="281"/>
        </pc:sldMkLst>
        <pc:spChg chg="add del">
          <ac:chgData name="Θεοδώρα Θεοδωριδου" userId="e85647fcad429691" providerId="LiveId" clId="{8B76BF00-AE4C-4CFF-8CE4-FA82EF763F01}" dt="2024-09-15T14:16:06.287" v="5213" actId="11529"/>
          <ac:spMkLst>
            <pc:docMk/>
            <pc:sldMk cId="852424176" sldId="281"/>
            <ac:spMk id="2" creationId="{9AD55B0A-CAEB-5371-E585-B52B9EF5FC83}"/>
          </ac:spMkLst>
        </pc:spChg>
        <pc:spChg chg="add del">
          <ac:chgData name="Θεοδώρα Θεοδωριδου" userId="e85647fcad429691" providerId="LiveId" clId="{8B76BF00-AE4C-4CFF-8CE4-FA82EF763F01}" dt="2024-09-15T14:17:12.923" v="5219" actId="26606"/>
          <ac:spMkLst>
            <pc:docMk/>
            <pc:sldMk cId="852424176" sldId="281"/>
            <ac:spMk id="9" creationId="{6C2997EE-0889-44C3-AC0D-18F26AC9AAAB}"/>
          </ac:spMkLst>
        </pc:spChg>
        <pc:spChg chg="add">
          <ac:chgData name="Θεοδώρα Θεοδωριδου" userId="e85647fcad429691" providerId="LiveId" clId="{8B76BF00-AE4C-4CFF-8CE4-FA82EF763F01}" dt="2024-09-15T14:17:12.923" v="5220" actId="26606"/>
          <ac:spMkLst>
            <pc:docMk/>
            <pc:sldMk cId="852424176" sldId="281"/>
            <ac:spMk id="11" creationId="{0799B50B-D137-46A8-BAAD-01053E7315B5}"/>
          </ac:spMkLst>
        </pc:spChg>
        <pc:spChg chg="add">
          <ac:chgData name="Θεοδώρα Θεοδωριδου" userId="e85647fcad429691" providerId="LiveId" clId="{8B76BF00-AE4C-4CFF-8CE4-FA82EF763F01}" dt="2024-09-15T14:17:12.923" v="5220" actId="26606"/>
          <ac:spMkLst>
            <pc:docMk/>
            <pc:sldMk cId="852424176" sldId="281"/>
            <ac:spMk id="12" creationId="{11EF36CA-E123-4CFE-A192-F328E46B7EB1}"/>
          </ac:spMkLst>
        </pc:spChg>
        <pc:spChg chg="add">
          <ac:chgData name="Θεοδώρα Θεοδωριδου" userId="e85647fcad429691" providerId="LiveId" clId="{8B76BF00-AE4C-4CFF-8CE4-FA82EF763F01}" dt="2024-09-15T14:17:12.923" v="5220" actId="26606"/>
          <ac:spMkLst>
            <pc:docMk/>
            <pc:sldMk cId="852424176" sldId="281"/>
            <ac:spMk id="13" creationId="{BBE2CB40-456A-4F3B-92DD-4B42C6603043}"/>
          </ac:spMkLst>
        </pc:spChg>
        <pc:picChg chg="add mod ord">
          <ac:chgData name="Θεοδώρα Θεοδωριδου" userId="e85647fcad429691" providerId="LiveId" clId="{8B76BF00-AE4C-4CFF-8CE4-FA82EF763F01}" dt="2024-09-15T14:17:40.192" v="5226" actId="1076"/>
          <ac:picMkLst>
            <pc:docMk/>
            <pc:sldMk cId="852424176" sldId="281"/>
            <ac:picMk id="3" creationId="{AB56FB23-04BB-147A-FA70-D55CE5A8BDF0}"/>
          </ac:picMkLst>
        </pc:picChg>
        <pc:picChg chg="add mod">
          <ac:chgData name="Θεοδώρα Θεοδωριδου" userId="e85647fcad429691" providerId="LiveId" clId="{8B76BF00-AE4C-4CFF-8CE4-FA82EF763F01}" dt="2024-09-15T14:17:31.338" v="5224" actId="1076"/>
          <ac:picMkLst>
            <pc:docMk/>
            <pc:sldMk cId="852424176" sldId="281"/>
            <ac:picMk id="4" creationId="{198F9051-511B-70C0-3736-B655B3B28D1F}"/>
          </ac:picMkLst>
        </pc:picChg>
      </pc:sldChg>
      <pc:sldChg chg="addSp delSp new del mod">
        <pc:chgData name="Θεοδώρα Θεοδωριδου" userId="e85647fcad429691" providerId="LiveId" clId="{8B76BF00-AE4C-4CFF-8CE4-FA82EF763F01}" dt="2024-09-15T14:18:45.107" v="5232" actId="2696"/>
        <pc:sldMkLst>
          <pc:docMk/>
          <pc:sldMk cId="1758819879" sldId="282"/>
        </pc:sldMkLst>
        <pc:picChg chg="add del">
          <ac:chgData name="Θεοδώρα Θεοδωριδου" userId="e85647fcad429691" providerId="LiveId" clId="{8B76BF00-AE4C-4CFF-8CE4-FA82EF763F01}" dt="2024-09-15T14:18:39.304" v="5231" actId="21"/>
          <ac:picMkLst>
            <pc:docMk/>
            <pc:sldMk cId="1758819879" sldId="282"/>
            <ac:picMk id="3" creationId="{86D5224A-C62C-46D1-46D5-E304E90D4E9B}"/>
          </ac:picMkLst>
        </pc:picChg>
      </pc:sldChg>
      <pc:sldChg chg="addSp delSp modSp new mod modAnim">
        <pc:chgData name="Θεοδώρα Θεοδωριδου" userId="e85647fcad429691" providerId="LiveId" clId="{8B76BF00-AE4C-4CFF-8CE4-FA82EF763F01}" dt="2024-09-15T03:06:23.982" v="3282"/>
        <pc:sldMkLst>
          <pc:docMk/>
          <pc:sldMk cId="1170395480" sldId="283"/>
        </pc:sldMkLst>
        <pc:spChg chg="mod">
          <ac:chgData name="Θεοδώρα Θεοδωριδου" userId="e85647fcad429691" providerId="LiveId" clId="{8B76BF00-AE4C-4CFF-8CE4-FA82EF763F01}" dt="2024-09-15T03:06:23.982" v="3282"/>
          <ac:spMkLst>
            <pc:docMk/>
            <pc:sldMk cId="1170395480" sldId="283"/>
            <ac:spMk id="2" creationId="{11419593-F5E0-CA04-42A8-58D704E3C7DF}"/>
          </ac:spMkLst>
        </pc:spChg>
        <pc:spChg chg="del">
          <ac:chgData name="Θεοδώρα Θεοδωριδου" userId="e85647fcad429691" providerId="LiveId" clId="{8B76BF00-AE4C-4CFF-8CE4-FA82EF763F01}" dt="2024-09-14T09:54:36.787" v="1171" actId="22"/>
          <ac:spMkLst>
            <pc:docMk/>
            <pc:sldMk cId="1170395480" sldId="283"/>
            <ac:spMk id="3" creationId="{99BFE9BC-7432-63DC-F8B3-024FD9CC8FBD}"/>
          </ac:spMkLst>
        </pc:spChg>
        <pc:spChg chg="add mod">
          <ac:chgData name="Θεοδώρα Θεοδωριδου" userId="e85647fcad429691" providerId="LiveId" clId="{8B76BF00-AE4C-4CFF-8CE4-FA82EF763F01}" dt="2024-09-14T10:05:15.399" v="1246" actId="1076"/>
          <ac:spMkLst>
            <pc:docMk/>
            <pc:sldMk cId="1170395480" sldId="283"/>
            <ac:spMk id="6" creationId="{86EEDBE5-BCC7-A722-688C-5C840AF4B844}"/>
          </ac:spMkLst>
        </pc:spChg>
        <pc:spChg chg="add mod">
          <ac:chgData name="Θεοδώρα Θεοδωριδου" userId="e85647fcad429691" providerId="LiveId" clId="{8B76BF00-AE4C-4CFF-8CE4-FA82EF763F01}" dt="2024-09-15T02:15:47.892" v="1725" actId="14100"/>
          <ac:spMkLst>
            <pc:docMk/>
            <pc:sldMk cId="1170395480" sldId="283"/>
            <ac:spMk id="9" creationId="{8463BCA7-D64C-330F-3F3C-0F1F3951A91F}"/>
          </ac:spMkLst>
        </pc:spChg>
        <pc:picChg chg="add mod ord">
          <ac:chgData name="Θεοδώρα Θεοδωριδου" userId="e85647fcad429691" providerId="LiveId" clId="{8B76BF00-AE4C-4CFF-8CE4-FA82EF763F01}" dt="2024-09-14T10:12:22.601" v="1296" actId="14100"/>
          <ac:picMkLst>
            <pc:docMk/>
            <pc:sldMk cId="1170395480" sldId="283"/>
            <ac:picMk id="5" creationId="{39ACC0E6-2080-D7D7-121D-728455AF8F20}"/>
          </ac:picMkLst>
        </pc:picChg>
        <pc:picChg chg="add mod">
          <ac:chgData name="Θεοδώρα Θεοδωριδου" userId="e85647fcad429691" providerId="LiveId" clId="{8B76BF00-AE4C-4CFF-8CE4-FA82EF763F01}" dt="2024-09-14T10:05:29.594" v="1251" actId="1076"/>
          <ac:picMkLst>
            <pc:docMk/>
            <pc:sldMk cId="1170395480" sldId="283"/>
            <ac:picMk id="8" creationId="{20202F0D-7F81-C057-C7F8-F24A8361BD58}"/>
          </ac:picMkLst>
        </pc:picChg>
        <pc:picChg chg="add del mod">
          <ac:chgData name="Θεοδώρα Θεοδωριδου" userId="e85647fcad429691" providerId="LiveId" clId="{8B76BF00-AE4C-4CFF-8CE4-FA82EF763F01}" dt="2024-09-14T10:12:15.975" v="1295" actId="478"/>
          <ac:picMkLst>
            <pc:docMk/>
            <pc:sldMk cId="1170395480" sldId="283"/>
            <ac:picMk id="11" creationId="{7ABE3673-F51C-2C95-8A8D-6715047F0A6B}"/>
          </ac:picMkLst>
        </pc:picChg>
        <pc:picChg chg="add del">
          <ac:chgData name="Θεοδώρα Θεοδωριδου" userId="e85647fcad429691" providerId="LiveId" clId="{8B76BF00-AE4C-4CFF-8CE4-FA82EF763F01}" dt="2024-09-14T10:07:05.996" v="1257" actId="478"/>
          <ac:picMkLst>
            <pc:docMk/>
            <pc:sldMk cId="1170395480" sldId="283"/>
            <ac:picMk id="13" creationId="{5AD08B4B-F42D-975D-39D4-06F405955058}"/>
          </ac:picMkLst>
        </pc:picChg>
      </pc:sldChg>
      <pc:sldChg chg="addSp modSp new mod modAnim">
        <pc:chgData name="Θεοδώρα Θεοδωριδου" userId="e85647fcad429691" providerId="LiveId" clId="{8B76BF00-AE4C-4CFF-8CE4-FA82EF763F01}" dt="2024-09-15T02:15:40.467" v="1724" actId="14100"/>
        <pc:sldMkLst>
          <pc:docMk/>
          <pc:sldMk cId="2281747229" sldId="284"/>
        </pc:sldMkLst>
        <pc:spChg chg="add mod">
          <ac:chgData name="Θεοδώρα Θεοδωριδου" userId="e85647fcad429691" providerId="LiveId" clId="{8B76BF00-AE4C-4CFF-8CE4-FA82EF763F01}" dt="2024-09-15T02:15:36.093" v="1723" actId="14100"/>
          <ac:spMkLst>
            <pc:docMk/>
            <pc:sldMk cId="2281747229" sldId="284"/>
            <ac:spMk id="5" creationId="{7549B5BB-CB14-C080-1247-AAA547CFAB77}"/>
          </ac:spMkLst>
        </pc:spChg>
        <pc:spChg chg="add mod">
          <ac:chgData name="Θεοδώρα Θεοδωριδου" userId="e85647fcad429691" providerId="LiveId" clId="{8B76BF00-AE4C-4CFF-8CE4-FA82EF763F01}" dt="2024-09-15T02:15:40.467" v="1724" actId="14100"/>
          <ac:spMkLst>
            <pc:docMk/>
            <pc:sldMk cId="2281747229" sldId="284"/>
            <ac:spMk id="6" creationId="{D452EFB2-C543-FF47-D2B3-C1B6C904F770}"/>
          </ac:spMkLst>
        </pc:spChg>
        <pc:picChg chg="add mod modCrop">
          <ac:chgData name="Θεοδώρα Θεοδωριδου" userId="e85647fcad429691" providerId="LiveId" clId="{8B76BF00-AE4C-4CFF-8CE4-FA82EF763F01}" dt="2024-09-14T10:10:44.063" v="1290" actId="1076"/>
          <ac:picMkLst>
            <pc:docMk/>
            <pc:sldMk cId="2281747229" sldId="284"/>
            <ac:picMk id="2" creationId="{22F1107F-8114-C5F6-CCF0-2E0ABE011952}"/>
          </ac:picMkLst>
        </pc:picChg>
        <pc:picChg chg="add mod">
          <ac:chgData name="Θεοδώρα Θεοδωριδου" userId="e85647fcad429691" providerId="LiveId" clId="{8B76BF00-AE4C-4CFF-8CE4-FA82EF763F01}" dt="2024-09-14T10:10:46.027" v="1291" actId="1076"/>
          <ac:picMkLst>
            <pc:docMk/>
            <pc:sldMk cId="2281747229" sldId="284"/>
            <ac:picMk id="4" creationId="{82B04B0E-F15F-07A0-0706-9FA4898D6BEB}"/>
          </ac:picMkLst>
        </pc:picChg>
      </pc:sldChg>
      <pc:sldChg chg="addSp delSp modSp new mod modAnim">
        <pc:chgData name="Θεοδώρα Θεοδωριδου" userId="e85647fcad429691" providerId="LiveId" clId="{8B76BF00-AE4C-4CFF-8CE4-FA82EF763F01}" dt="2024-09-15T12:13:47.153" v="3529" actId="207"/>
        <pc:sldMkLst>
          <pc:docMk/>
          <pc:sldMk cId="1120409952" sldId="285"/>
        </pc:sldMkLst>
        <pc:spChg chg="mod">
          <ac:chgData name="Θεοδώρα Θεοδωριδου" userId="e85647fcad429691" providerId="LiveId" clId="{8B76BF00-AE4C-4CFF-8CE4-FA82EF763F01}" dt="2024-09-14T10:37:09.809" v="1314" actId="1076"/>
          <ac:spMkLst>
            <pc:docMk/>
            <pc:sldMk cId="1120409952" sldId="285"/>
            <ac:spMk id="2" creationId="{76984C9F-8C82-52DA-2948-B18FE5CA197E}"/>
          </ac:spMkLst>
        </pc:spChg>
        <pc:spChg chg="mod">
          <ac:chgData name="Θεοδώρα Θεοδωριδου" userId="e85647fcad429691" providerId="LiveId" clId="{8B76BF00-AE4C-4CFF-8CE4-FA82EF763F01}" dt="2024-09-15T12:13:25.912" v="3526" actId="403"/>
          <ac:spMkLst>
            <pc:docMk/>
            <pc:sldMk cId="1120409952" sldId="285"/>
            <ac:spMk id="3" creationId="{A5AE08BC-B310-C175-7E9D-F9C9759C55A3}"/>
          </ac:spMkLst>
        </pc:spChg>
        <pc:spChg chg="add mod">
          <ac:chgData name="Θεοδώρα Θεοδωριδου" userId="e85647fcad429691" providerId="LiveId" clId="{8B76BF00-AE4C-4CFF-8CE4-FA82EF763F01}" dt="2024-09-15T12:13:47.153" v="3529" actId="207"/>
          <ac:spMkLst>
            <pc:docMk/>
            <pc:sldMk cId="1120409952" sldId="285"/>
            <ac:spMk id="10" creationId="{E05144B7-6B8E-B889-B13C-036D91E5AB50}"/>
          </ac:spMkLst>
        </pc:spChg>
        <pc:picChg chg="add mod">
          <ac:chgData name="Θεοδώρα Θεοδωριδου" userId="e85647fcad429691" providerId="LiveId" clId="{8B76BF00-AE4C-4CFF-8CE4-FA82EF763F01}" dt="2024-09-15T12:13:07.142" v="3521" actId="1076"/>
          <ac:picMkLst>
            <pc:docMk/>
            <pc:sldMk cId="1120409952" sldId="285"/>
            <ac:picMk id="5" creationId="{C76B41C9-AB27-FE13-F43A-0C81E5B57B4E}"/>
          </ac:picMkLst>
        </pc:picChg>
        <pc:picChg chg="add mod">
          <ac:chgData name="Θεοδώρα Θεοδωριδου" userId="e85647fcad429691" providerId="LiveId" clId="{8B76BF00-AE4C-4CFF-8CE4-FA82EF763F01}" dt="2024-09-15T12:13:31.344" v="3527" actId="1076"/>
          <ac:picMkLst>
            <pc:docMk/>
            <pc:sldMk cId="1120409952" sldId="285"/>
            <ac:picMk id="7" creationId="{B29659E5-2798-C06E-5116-E845D9509EF8}"/>
          </ac:picMkLst>
        </pc:picChg>
        <pc:picChg chg="add del">
          <ac:chgData name="Θεοδώρα Θεοδωριδου" userId="e85647fcad429691" providerId="LiveId" clId="{8B76BF00-AE4C-4CFF-8CE4-FA82EF763F01}" dt="2024-09-14T10:37:50.012" v="1324" actId="478"/>
          <ac:picMkLst>
            <pc:docMk/>
            <pc:sldMk cId="1120409952" sldId="285"/>
            <ac:picMk id="9" creationId="{EC4522B3-9361-7065-4F16-A4E73F17454C}"/>
          </ac:picMkLst>
        </pc:picChg>
      </pc:sldChg>
      <pc:sldChg chg="addSp modSp new mod">
        <pc:chgData name="Θεοδώρα Θεοδωριδου" userId="e85647fcad429691" providerId="LiveId" clId="{8B76BF00-AE4C-4CFF-8CE4-FA82EF763F01}" dt="2024-09-15T03:06:23.982" v="3282"/>
        <pc:sldMkLst>
          <pc:docMk/>
          <pc:sldMk cId="3782842107" sldId="286"/>
        </pc:sldMkLst>
        <pc:spChg chg="mod">
          <ac:chgData name="Θεοδώρα Θεοδωριδου" userId="e85647fcad429691" providerId="LiveId" clId="{8B76BF00-AE4C-4CFF-8CE4-FA82EF763F01}" dt="2024-09-15T03:06:23.982" v="3282"/>
          <ac:spMkLst>
            <pc:docMk/>
            <pc:sldMk cId="3782842107" sldId="286"/>
            <ac:spMk id="2" creationId="{B64464E8-494D-3AAE-53BF-ED45EA05B29D}"/>
          </ac:spMkLst>
        </pc:spChg>
        <pc:spChg chg="add mod">
          <ac:chgData name="Θεοδώρα Θεοδωριδου" userId="e85647fcad429691" providerId="LiveId" clId="{8B76BF00-AE4C-4CFF-8CE4-FA82EF763F01}" dt="2024-09-15T03:04:58.450" v="3281" actId="20577"/>
          <ac:spMkLst>
            <pc:docMk/>
            <pc:sldMk cId="3782842107" sldId="286"/>
            <ac:spMk id="3" creationId="{8657D858-4B25-2D37-4FFC-1A0C2EDA3920}"/>
          </ac:spMkLst>
        </pc:spChg>
        <pc:picChg chg="add mod">
          <ac:chgData name="Θεοδώρα Θεοδωριδου" userId="e85647fcad429691" providerId="LiveId" clId="{8B76BF00-AE4C-4CFF-8CE4-FA82EF763F01}" dt="2024-09-14T10:40:53.947" v="1372" actId="1076"/>
          <ac:picMkLst>
            <pc:docMk/>
            <pc:sldMk cId="3782842107" sldId="286"/>
            <ac:picMk id="4" creationId="{6212ECA6-C1AB-EE14-5F75-7C43593F3950}"/>
          </ac:picMkLst>
        </pc:picChg>
      </pc:sldChg>
      <pc:sldChg chg="addSp delSp modSp new mod modAnim">
        <pc:chgData name="Θεοδώρα Θεοδωριδου" userId="e85647fcad429691" providerId="LiveId" clId="{8B76BF00-AE4C-4CFF-8CE4-FA82EF763F01}" dt="2024-09-15T12:16:03.999" v="3554"/>
        <pc:sldMkLst>
          <pc:docMk/>
          <pc:sldMk cId="1592324578" sldId="287"/>
        </pc:sldMkLst>
        <pc:spChg chg="mod">
          <ac:chgData name="Θεοδώρα Θεοδωριδου" userId="e85647fcad429691" providerId="LiveId" clId="{8B76BF00-AE4C-4CFF-8CE4-FA82EF763F01}" dt="2024-09-15T12:15:59.605" v="3553" actId="14100"/>
          <ac:spMkLst>
            <pc:docMk/>
            <pc:sldMk cId="1592324578" sldId="287"/>
            <ac:spMk id="2" creationId="{59F498AC-B8CE-9B0F-226B-F611DBFDD04A}"/>
          </ac:spMkLst>
        </pc:spChg>
        <pc:spChg chg="del mod">
          <ac:chgData name="Θεοδώρα Θεοδωριδου" userId="e85647fcad429691" providerId="LiveId" clId="{8B76BF00-AE4C-4CFF-8CE4-FA82EF763F01}" dt="2024-09-15T12:15:22.620" v="3545" actId="478"/>
          <ac:spMkLst>
            <pc:docMk/>
            <pc:sldMk cId="1592324578" sldId="287"/>
            <ac:spMk id="3" creationId="{291A7769-E3CC-91B5-85BB-A3EE67EB9A5A}"/>
          </ac:spMkLst>
        </pc:spChg>
        <pc:spChg chg="add del mod">
          <ac:chgData name="Θεοδώρα Θεοδωριδου" userId="e85647fcad429691" providerId="LiveId" clId="{8B76BF00-AE4C-4CFF-8CE4-FA82EF763F01}" dt="2024-09-15T12:15:34.188" v="3549" actId="478"/>
          <ac:spMkLst>
            <pc:docMk/>
            <pc:sldMk cId="1592324578" sldId="287"/>
            <ac:spMk id="6" creationId="{A1992331-109A-1D67-084C-F7B86566CCA6}"/>
          </ac:spMkLst>
        </pc:spChg>
        <pc:picChg chg="add mod">
          <ac:chgData name="Θεοδώρα Θεοδωριδου" userId="e85647fcad429691" providerId="LiveId" clId="{8B76BF00-AE4C-4CFF-8CE4-FA82EF763F01}" dt="2024-09-15T12:15:38.014" v="3550" actId="1076"/>
          <ac:picMkLst>
            <pc:docMk/>
            <pc:sldMk cId="1592324578" sldId="287"/>
            <ac:picMk id="5" creationId="{389E1096-EDA2-3E17-6E04-345F5DED6D09}"/>
          </ac:picMkLst>
        </pc:picChg>
        <pc:picChg chg="add mod">
          <ac:chgData name="Θεοδώρα Θεοδωριδου" userId="e85647fcad429691" providerId="LiveId" clId="{8B76BF00-AE4C-4CFF-8CE4-FA82EF763F01}" dt="2024-09-15T12:14:17.675" v="3531" actId="1076"/>
          <ac:picMkLst>
            <pc:docMk/>
            <pc:sldMk cId="1592324578" sldId="287"/>
            <ac:picMk id="7" creationId="{AD82AD36-21AE-71DA-13C4-C4D90AE462FE}"/>
          </ac:picMkLst>
        </pc:picChg>
      </pc:sldChg>
      <pc:sldChg chg="addSp modSp new mod setBg modAnim">
        <pc:chgData name="Θεοδώρα Θεοδωριδου" userId="e85647fcad429691" providerId="LiveId" clId="{8B76BF00-AE4C-4CFF-8CE4-FA82EF763F01}" dt="2024-09-15T12:16:50.629" v="3564" actId="404"/>
        <pc:sldMkLst>
          <pc:docMk/>
          <pc:sldMk cId="3227234323" sldId="288"/>
        </pc:sldMkLst>
        <pc:spChg chg="add mod">
          <ac:chgData name="Θεοδώρα Θεοδωριδου" userId="e85647fcad429691" providerId="LiveId" clId="{8B76BF00-AE4C-4CFF-8CE4-FA82EF763F01}" dt="2024-09-15T12:16:50.629" v="3564" actId="404"/>
          <ac:spMkLst>
            <pc:docMk/>
            <pc:sldMk cId="3227234323" sldId="288"/>
            <ac:spMk id="2" creationId="{1C7CBBB0-1570-7D60-B87A-E8710C83DAC2}"/>
          </ac:spMkLst>
        </pc:spChg>
        <pc:picChg chg="add mod">
          <ac:chgData name="Θεοδώρα Θεοδωριδου" userId="e85647fcad429691" providerId="LiveId" clId="{8B76BF00-AE4C-4CFF-8CE4-FA82EF763F01}" dt="2024-09-14T10:46:08.694" v="1416" actId="1076"/>
          <ac:picMkLst>
            <pc:docMk/>
            <pc:sldMk cId="3227234323" sldId="288"/>
            <ac:picMk id="3" creationId="{137778D0-B5FA-E4C5-E543-5D4FDE44232F}"/>
          </ac:picMkLst>
        </pc:picChg>
      </pc:sldChg>
      <pc:sldChg chg="addSp modSp new mod modAnim">
        <pc:chgData name="Θεοδώρα Θεοδωριδου" userId="e85647fcad429691" providerId="LiveId" clId="{8B76BF00-AE4C-4CFF-8CE4-FA82EF763F01}" dt="2024-09-15T03:06:23.982" v="3282"/>
        <pc:sldMkLst>
          <pc:docMk/>
          <pc:sldMk cId="2547345779" sldId="289"/>
        </pc:sldMkLst>
        <pc:spChg chg="mod">
          <ac:chgData name="Θεοδώρα Θεοδωριδου" userId="e85647fcad429691" providerId="LiveId" clId="{8B76BF00-AE4C-4CFF-8CE4-FA82EF763F01}" dt="2024-09-15T03:06:23.982" v="3282"/>
          <ac:spMkLst>
            <pc:docMk/>
            <pc:sldMk cId="2547345779" sldId="289"/>
            <ac:spMk id="2" creationId="{FB21E7DC-4C63-CF0E-1C37-2CAA55B61847}"/>
          </ac:spMkLst>
        </pc:spChg>
        <pc:picChg chg="add mod">
          <ac:chgData name="Θεοδώρα Θεοδωριδου" userId="e85647fcad429691" providerId="LiveId" clId="{8B76BF00-AE4C-4CFF-8CE4-FA82EF763F01}" dt="2024-09-14T16:39:35.580" v="1537" actId="688"/>
          <ac:picMkLst>
            <pc:docMk/>
            <pc:sldMk cId="2547345779" sldId="289"/>
            <ac:picMk id="3" creationId="{A1788148-0709-4193-172B-4F92593E5DFC}"/>
          </ac:picMkLst>
        </pc:picChg>
        <pc:picChg chg="add mod modCrop">
          <ac:chgData name="Θεοδώρα Θεοδωριδου" userId="e85647fcad429691" providerId="LiveId" clId="{8B76BF00-AE4C-4CFF-8CE4-FA82EF763F01}" dt="2024-09-14T16:41:45.222" v="1569" actId="1076"/>
          <ac:picMkLst>
            <pc:docMk/>
            <pc:sldMk cId="2547345779" sldId="289"/>
            <ac:picMk id="4" creationId="{B2CD3E39-8B1A-C009-3931-FAB30D0FA371}"/>
          </ac:picMkLst>
        </pc:picChg>
        <pc:picChg chg="add mod">
          <ac:chgData name="Θεοδώρα Θεοδωριδου" userId="e85647fcad429691" providerId="LiveId" clId="{8B76BF00-AE4C-4CFF-8CE4-FA82EF763F01}" dt="2024-09-14T16:39:31.123" v="1535" actId="688"/>
          <ac:picMkLst>
            <pc:docMk/>
            <pc:sldMk cId="2547345779" sldId="289"/>
            <ac:picMk id="5" creationId="{3E917172-D1CC-3F04-FE2C-3E592EF81842}"/>
          </ac:picMkLst>
        </pc:picChg>
        <pc:picChg chg="add mod">
          <ac:chgData name="Θεοδώρα Θεοδωριδου" userId="e85647fcad429691" providerId="LiveId" clId="{8B76BF00-AE4C-4CFF-8CE4-FA82EF763F01}" dt="2024-09-14T16:41:42.516" v="1567" actId="1076"/>
          <ac:picMkLst>
            <pc:docMk/>
            <pc:sldMk cId="2547345779" sldId="289"/>
            <ac:picMk id="6" creationId="{28A7AA00-66EF-96AC-1749-DA6A76874557}"/>
          </ac:picMkLst>
        </pc:picChg>
        <pc:picChg chg="add mod modCrop">
          <ac:chgData name="Θεοδώρα Θεοδωριδου" userId="e85647fcad429691" providerId="LiveId" clId="{8B76BF00-AE4C-4CFF-8CE4-FA82EF763F01}" dt="2024-09-14T16:41:43.856" v="1568" actId="1076"/>
          <ac:picMkLst>
            <pc:docMk/>
            <pc:sldMk cId="2547345779" sldId="289"/>
            <ac:picMk id="7" creationId="{DA661724-D80E-9110-2200-B9C8BB73AC20}"/>
          </ac:picMkLst>
        </pc:picChg>
        <pc:picChg chg="add mod">
          <ac:chgData name="Θεοδώρα Θεοδωριδου" userId="e85647fcad429691" providerId="LiveId" clId="{8B76BF00-AE4C-4CFF-8CE4-FA82EF763F01}" dt="2024-09-14T16:41:49.786" v="1571" actId="1076"/>
          <ac:picMkLst>
            <pc:docMk/>
            <pc:sldMk cId="2547345779" sldId="289"/>
            <ac:picMk id="8" creationId="{EE6BF9F2-3543-A5BC-BF7F-16880D885C2E}"/>
          </ac:picMkLst>
        </pc:picChg>
      </pc:sldChg>
      <pc:sldChg chg="addSp delSp modSp new mod setBg modClrScheme delDesignElem chgLayout">
        <pc:chgData name="Θεοδώρα Θεοδωριδου" userId="e85647fcad429691" providerId="LiveId" clId="{8B76BF00-AE4C-4CFF-8CE4-FA82EF763F01}" dt="2024-09-15T12:32:31.832" v="4641" actId="478"/>
        <pc:sldMkLst>
          <pc:docMk/>
          <pc:sldMk cId="204805248" sldId="290"/>
        </pc:sldMkLst>
        <pc:spChg chg="add del mod ord">
          <ac:chgData name="Θεοδώρα Θεοδωριδου" userId="e85647fcad429691" providerId="LiveId" clId="{8B76BF00-AE4C-4CFF-8CE4-FA82EF763F01}" dt="2024-09-15T12:30:08.918" v="4324" actId="700"/>
          <ac:spMkLst>
            <pc:docMk/>
            <pc:sldMk cId="204805248" sldId="290"/>
            <ac:spMk id="3" creationId="{45AB4F14-7829-943A-C2E1-3F8FE181E462}"/>
          </ac:spMkLst>
        </pc:spChg>
        <pc:spChg chg="add del mod ord">
          <ac:chgData name="Θεοδώρα Θεοδωριδου" userId="e85647fcad429691" providerId="LiveId" clId="{8B76BF00-AE4C-4CFF-8CE4-FA82EF763F01}" dt="2024-09-15T12:30:08.918" v="4324" actId="700"/>
          <ac:spMkLst>
            <pc:docMk/>
            <pc:sldMk cId="204805248" sldId="290"/>
            <ac:spMk id="4" creationId="{AF324D56-87C0-557A-C7A1-0E4D063B0238}"/>
          </ac:spMkLst>
        </pc:spChg>
        <pc:spChg chg="add del mod ord">
          <ac:chgData name="Θεοδώρα Θεοδωριδου" userId="e85647fcad429691" providerId="LiveId" clId="{8B76BF00-AE4C-4CFF-8CE4-FA82EF763F01}" dt="2024-09-15T12:30:08.918" v="4324" actId="700"/>
          <ac:spMkLst>
            <pc:docMk/>
            <pc:sldMk cId="204805248" sldId="290"/>
            <ac:spMk id="5" creationId="{35E05ADD-47B6-3507-830F-7B68F4A55457}"/>
          </ac:spMkLst>
        </pc:spChg>
        <pc:spChg chg="add mod ord">
          <ac:chgData name="Θεοδώρα Θεοδωριδου" userId="e85647fcad429691" providerId="LiveId" clId="{8B76BF00-AE4C-4CFF-8CE4-FA82EF763F01}" dt="2024-09-15T12:30:40.411" v="4392" actId="313"/>
          <ac:spMkLst>
            <pc:docMk/>
            <pc:sldMk cId="204805248" sldId="290"/>
            <ac:spMk id="6" creationId="{27F877AB-5C97-F9F3-3840-5B91A0CA8A34}"/>
          </ac:spMkLst>
        </pc:spChg>
        <pc:spChg chg="add del mod">
          <ac:chgData name="Θεοδώρα Θεοδωριδου" userId="e85647fcad429691" providerId="LiveId" clId="{8B76BF00-AE4C-4CFF-8CE4-FA82EF763F01}" dt="2024-09-15T03:08:22.828" v="3305" actId="26606"/>
          <ac:spMkLst>
            <pc:docMk/>
            <pc:sldMk cId="204805248" sldId="290"/>
            <ac:spMk id="7" creationId="{87410097-9589-63C6-A4C8-F6156A20DB05}"/>
          </ac:spMkLst>
        </pc:spChg>
        <pc:spChg chg="add mod ord">
          <ac:chgData name="Θεοδώρα Θεοδωριδου" userId="e85647fcad429691" providerId="LiveId" clId="{8B76BF00-AE4C-4CFF-8CE4-FA82EF763F01}" dt="2024-09-15T12:32:28.028" v="4639" actId="255"/>
          <ac:spMkLst>
            <pc:docMk/>
            <pc:sldMk cId="204805248" sldId="290"/>
            <ac:spMk id="7" creationId="{BE914D0E-2303-EC39-3D84-4D306CBDFAB5}"/>
          </ac:spMkLst>
        </pc:spChg>
        <pc:spChg chg="add del mod ord">
          <ac:chgData name="Θεοδώρα Θεοδωριδου" userId="e85647fcad429691" providerId="LiveId" clId="{8B76BF00-AE4C-4CFF-8CE4-FA82EF763F01}" dt="2024-09-15T03:08:22.828" v="3305" actId="26606"/>
          <ac:spMkLst>
            <pc:docMk/>
            <pc:sldMk cId="204805248" sldId="290"/>
            <ac:spMk id="9" creationId="{4402BE1A-2C7C-0775-0C14-9C9B54FC7998}"/>
          </ac:spMkLst>
        </pc:spChg>
        <pc:spChg chg="add del">
          <ac:chgData name="Θεοδώρα Θεοδωριδου" userId="e85647fcad429691" providerId="LiveId" clId="{8B76BF00-AE4C-4CFF-8CE4-FA82EF763F01}" dt="2024-09-15T03:08:22.812" v="3304" actId="26606"/>
          <ac:spMkLst>
            <pc:docMk/>
            <pc:sldMk cId="204805248" sldId="290"/>
            <ac:spMk id="26" creationId="{A65AC7D1-EAA9-48F5-B509-60A7F50BF703}"/>
          </ac:spMkLst>
        </pc:spChg>
        <pc:spChg chg="add del">
          <ac:chgData name="Θεοδώρα Θεοδωριδου" userId="e85647fcad429691" providerId="LiveId" clId="{8B76BF00-AE4C-4CFF-8CE4-FA82EF763F01}" dt="2024-09-15T03:08:22.812" v="3304" actId="26606"/>
          <ac:spMkLst>
            <pc:docMk/>
            <pc:sldMk cId="204805248" sldId="290"/>
            <ac:spMk id="28" creationId="{D6320AF9-619A-4175-865B-5663E1AEF4C5}"/>
          </ac:spMkLst>
        </pc:spChg>
        <pc:spChg chg="add del">
          <ac:chgData name="Θεοδώρα Θεοδωριδου" userId="e85647fcad429691" providerId="LiveId" clId="{8B76BF00-AE4C-4CFF-8CE4-FA82EF763F01}" dt="2024-09-15T03:08:22.812" v="3304" actId="26606"/>
          <ac:spMkLst>
            <pc:docMk/>
            <pc:sldMk cId="204805248" sldId="290"/>
            <ac:spMk id="34" creationId="{7E018740-5C2B-4A41-AC1A-7E68D1EC1954}"/>
          </ac:spMkLst>
        </pc:spChg>
        <pc:spChg chg="add del">
          <ac:chgData name="Θεοδώρα Θεοδωριδου" userId="e85647fcad429691" providerId="LiveId" clId="{8B76BF00-AE4C-4CFF-8CE4-FA82EF763F01}" dt="2024-09-15T03:08:22.812" v="3304" actId="26606"/>
          <ac:spMkLst>
            <pc:docMk/>
            <pc:sldMk cId="204805248" sldId="290"/>
            <ac:spMk id="36" creationId="{166F75A4-C475-4941-8EE2-B80A06A2C1BB}"/>
          </ac:spMkLst>
        </pc:spChg>
        <pc:spChg chg="add del">
          <ac:chgData name="Θεοδώρα Θεοδωριδου" userId="e85647fcad429691" providerId="LiveId" clId="{8B76BF00-AE4C-4CFF-8CE4-FA82EF763F01}" dt="2024-09-15T03:08:22.812" v="3304" actId="26606"/>
          <ac:spMkLst>
            <pc:docMk/>
            <pc:sldMk cId="204805248" sldId="290"/>
            <ac:spMk id="38" creationId="{A032553A-72E8-4B0D-8405-FF9771C9AF05}"/>
          </ac:spMkLst>
        </pc:spChg>
        <pc:spChg chg="add del">
          <ac:chgData name="Θεοδώρα Θεοδωριδου" userId="e85647fcad429691" providerId="LiveId" clId="{8B76BF00-AE4C-4CFF-8CE4-FA82EF763F01}" dt="2024-09-15T12:30:06.533" v="4323" actId="6264"/>
          <ac:spMkLst>
            <pc:docMk/>
            <pc:sldMk cId="204805248" sldId="290"/>
            <ac:spMk id="39" creationId="{5C9652B3-A450-4ED6-8FBF-F536BA60B4D8}"/>
          </ac:spMkLst>
        </pc:spChg>
        <pc:spChg chg="add del">
          <ac:chgData name="Θεοδώρα Θεοδωριδου" userId="e85647fcad429691" providerId="LiveId" clId="{8B76BF00-AE4C-4CFF-8CE4-FA82EF763F01}" dt="2024-09-15T03:08:22.812" v="3304" actId="26606"/>
          <ac:spMkLst>
            <pc:docMk/>
            <pc:sldMk cId="204805248" sldId="290"/>
            <ac:spMk id="40" creationId="{765800AC-C3B9-498E-87BC-29FAE4C76B21}"/>
          </ac:spMkLst>
        </pc:spChg>
        <pc:spChg chg="add del">
          <ac:chgData name="Θεοδώρα Θεοδωριδου" userId="e85647fcad429691" providerId="LiveId" clId="{8B76BF00-AE4C-4CFF-8CE4-FA82EF763F01}" dt="2024-09-15T03:08:22.812" v="3304" actId="26606"/>
          <ac:spMkLst>
            <pc:docMk/>
            <pc:sldMk cId="204805248" sldId="290"/>
            <ac:spMk id="42" creationId="{1F9D6ACB-2FF4-49F9-978A-E0D5327FC635}"/>
          </ac:spMkLst>
        </pc:spChg>
        <pc:spChg chg="add del">
          <ac:chgData name="Θεοδώρα Θεοδωριδου" userId="e85647fcad429691" providerId="LiveId" clId="{8B76BF00-AE4C-4CFF-8CE4-FA82EF763F01}" dt="2024-09-15T03:08:22.812" v="3304" actId="26606"/>
          <ac:spMkLst>
            <pc:docMk/>
            <pc:sldMk cId="204805248" sldId="290"/>
            <ac:spMk id="44" creationId="{A5EC319D-0FEA-4B95-A3EA-01E35672C95B}"/>
          </ac:spMkLst>
        </pc:spChg>
        <pc:spChg chg="add del">
          <ac:chgData name="Θεοδώρα Θεοδωριδου" userId="e85647fcad429691" providerId="LiveId" clId="{8B76BF00-AE4C-4CFF-8CE4-FA82EF763F01}" dt="2024-09-15T12:30:06.533" v="4323" actId="6264"/>
          <ac:spMkLst>
            <pc:docMk/>
            <pc:sldMk cId="204805248" sldId="290"/>
            <ac:spMk id="55" creationId="{21029ED5-F105-4DD2-99C8-1E4422817978}"/>
          </ac:spMkLst>
        </pc:spChg>
        <pc:grpChg chg="add del">
          <ac:chgData name="Θεοδώρα Θεοδωριδου" userId="e85647fcad429691" providerId="LiveId" clId="{8B76BF00-AE4C-4CFF-8CE4-FA82EF763F01}" dt="2024-09-15T03:08:22.812" v="3304" actId="26606"/>
          <ac:grpSpMkLst>
            <pc:docMk/>
            <pc:sldMk cId="204805248" sldId="290"/>
            <ac:grpSpMk id="14" creationId="{1F2B4773-3207-44CC-B7AC-892B70498211}"/>
          </ac:grpSpMkLst>
        </pc:grpChg>
        <pc:grpChg chg="add del">
          <ac:chgData name="Θεοδώρα Θεοδωριδου" userId="e85647fcad429691" providerId="LiveId" clId="{8B76BF00-AE4C-4CFF-8CE4-FA82EF763F01}" dt="2024-09-15T12:30:06.533" v="4323" actId="6264"/>
          <ac:grpSpMkLst>
            <pc:docMk/>
            <pc:sldMk cId="204805248" sldId="290"/>
            <ac:grpSpMk id="46" creationId="{DDE8DE2B-61C1-46D5-BEB8-521321C182C4}"/>
          </ac:grpSpMkLst>
        </pc:grpChg>
        <pc:grpChg chg="add del">
          <ac:chgData name="Θεοδώρα Θεοδωριδου" userId="e85647fcad429691" providerId="LiveId" clId="{8B76BF00-AE4C-4CFF-8CE4-FA82EF763F01}" dt="2024-09-15T12:30:06.533" v="4323" actId="6264"/>
          <ac:grpSpMkLst>
            <pc:docMk/>
            <pc:sldMk cId="204805248" sldId="290"/>
            <ac:grpSpMk id="56" creationId="{2D621E68-BF28-4A1C-B1A2-4E55E139E79A}"/>
          </ac:grpSpMkLst>
        </pc:grpChg>
        <pc:picChg chg="add del mod">
          <ac:chgData name="Θεοδώρα Θεοδωριδου" userId="e85647fcad429691" providerId="LiveId" clId="{8B76BF00-AE4C-4CFF-8CE4-FA82EF763F01}" dt="2024-09-15T12:32:31.832" v="4641" actId="478"/>
          <ac:picMkLst>
            <pc:docMk/>
            <pc:sldMk cId="204805248" sldId="290"/>
            <ac:picMk id="2" creationId="{D4827A2E-7B33-AEB0-30B4-E3C9D4EA71AE}"/>
          </ac:picMkLst>
        </pc:picChg>
        <pc:cxnChg chg="add del">
          <ac:chgData name="Θεοδώρα Θεοδωριδου" userId="e85647fcad429691" providerId="LiveId" clId="{8B76BF00-AE4C-4CFF-8CE4-FA82EF763F01}" dt="2024-09-15T03:08:22.812" v="3304" actId="26606"/>
          <ac:cxnSpMkLst>
            <pc:docMk/>
            <pc:sldMk cId="204805248" sldId="290"/>
            <ac:cxnSpMk id="30" creationId="{063B6EC6-D752-4EE7-908B-F8F19E8C7FEA}"/>
          </ac:cxnSpMkLst>
        </pc:cxnChg>
        <pc:cxnChg chg="add del">
          <ac:chgData name="Θεοδώρα Θεοδωριδου" userId="e85647fcad429691" providerId="LiveId" clId="{8B76BF00-AE4C-4CFF-8CE4-FA82EF763F01}" dt="2024-09-15T03:08:22.812" v="3304" actId="26606"/>
          <ac:cxnSpMkLst>
            <pc:docMk/>
            <pc:sldMk cId="204805248" sldId="290"/>
            <ac:cxnSpMk id="32" creationId="{EFECD4E8-AD3E-4228-82A2-9461958EA94D}"/>
          </ac:cxnSpMkLst>
        </pc:cxnChg>
      </pc:sldChg>
      <pc:sldChg chg="new del">
        <pc:chgData name="Θεοδώρα Θεοδωριδου" userId="e85647fcad429691" providerId="LiveId" clId="{8B76BF00-AE4C-4CFF-8CE4-FA82EF763F01}" dt="2024-09-15T03:08:36.557" v="3306" actId="2696"/>
        <pc:sldMkLst>
          <pc:docMk/>
          <pc:sldMk cId="517514445" sldId="291"/>
        </pc:sldMkLst>
      </pc:sldChg>
      <pc:sldChg chg="addSp delSp modSp new del mod">
        <pc:chgData name="Θεοδώρα Θεοδωριδου" userId="e85647fcad429691" providerId="LiveId" clId="{8B76BF00-AE4C-4CFF-8CE4-FA82EF763F01}" dt="2024-09-15T02:27:22.116" v="1807" actId="2696"/>
        <pc:sldMkLst>
          <pc:docMk/>
          <pc:sldMk cId="2044408229" sldId="291"/>
        </pc:sldMkLst>
        <pc:spChg chg="mod">
          <ac:chgData name="Θεοδώρα Θεοδωριδου" userId="e85647fcad429691" providerId="LiveId" clId="{8B76BF00-AE4C-4CFF-8CE4-FA82EF763F01}" dt="2024-09-15T02:26:00.493" v="1801" actId="5793"/>
          <ac:spMkLst>
            <pc:docMk/>
            <pc:sldMk cId="2044408229" sldId="291"/>
            <ac:spMk id="2" creationId="{2846D464-C4C1-FA9F-A748-D1DCB23EB57C}"/>
          </ac:spMkLst>
        </pc:spChg>
        <pc:spChg chg="del">
          <ac:chgData name="Θεοδώρα Θεοδωριδου" userId="e85647fcad429691" providerId="LiveId" clId="{8B76BF00-AE4C-4CFF-8CE4-FA82EF763F01}" dt="2024-09-15T02:22:35.497" v="1741"/>
          <ac:spMkLst>
            <pc:docMk/>
            <pc:sldMk cId="2044408229" sldId="291"/>
            <ac:spMk id="3" creationId="{0E9D5DD9-AD49-0D9E-53D9-A0E9A8558C0B}"/>
          </ac:spMkLst>
        </pc:spChg>
        <pc:picChg chg="add mod">
          <ac:chgData name="Θεοδώρα Θεοδωριδου" userId="e85647fcad429691" providerId="LiveId" clId="{8B76BF00-AE4C-4CFF-8CE4-FA82EF763F01}" dt="2024-09-15T02:26:52.952" v="1806" actId="1076"/>
          <ac:picMkLst>
            <pc:docMk/>
            <pc:sldMk cId="2044408229" sldId="291"/>
            <ac:picMk id="4" creationId="{D7B6AF30-905F-32D6-7483-66A625D1FA27}"/>
          </ac:picMkLst>
        </pc:picChg>
      </pc:sldChg>
      <pc:sldChg chg="addSp delSp modSp add mod setBg modClrScheme delDesignElem chgLayout">
        <pc:chgData name="Θεοδώρα Θεοδωριδου" userId="e85647fcad429691" providerId="LiveId" clId="{8B76BF00-AE4C-4CFF-8CE4-FA82EF763F01}" dt="2024-09-15T12:34:43.204" v="4934" actId="478"/>
        <pc:sldMkLst>
          <pc:docMk/>
          <pc:sldMk cId="1888736280" sldId="292"/>
        </pc:sldMkLst>
        <pc:spChg chg="add mod ord">
          <ac:chgData name="Θεοδώρα Θεοδωριδου" userId="e85647fcad429691" providerId="LiveId" clId="{8B76BF00-AE4C-4CFF-8CE4-FA82EF763F01}" dt="2024-09-15T12:32:53.199" v="4672" actId="313"/>
          <ac:spMkLst>
            <pc:docMk/>
            <pc:sldMk cId="1888736280" sldId="292"/>
            <ac:spMk id="2" creationId="{525DE8E0-E73D-F89C-3BEC-DE4F38646534}"/>
          </ac:spMkLst>
        </pc:spChg>
        <pc:spChg chg="add mod ord">
          <ac:chgData name="Θεοδώρα Θεοδωριδου" userId="e85647fcad429691" providerId="LiveId" clId="{8B76BF00-AE4C-4CFF-8CE4-FA82EF763F01}" dt="2024-09-15T12:34:39.179" v="4933" actId="255"/>
          <ac:spMkLst>
            <pc:docMk/>
            <pc:sldMk cId="1888736280" sldId="292"/>
            <ac:spMk id="4" creationId="{114BADB8-2E9F-C9F9-8235-368DDA7E2089}"/>
          </ac:spMkLst>
        </pc:spChg>
        <pc:spChg chg="add del">
          <ac:chgData name="Θεοδώρα Θεοδωριδου" userId="e85647fcad429691" providerId="LiveId" clId="{8B76BF00-AE4C-4CFF-8CE4-FA82EF763F01}" dt="2024-09-15T12:32:39.565" v="4643" actId="700"/>
          <ac:spMkLst>
            <pc:docMk/>
            <pc:sldMk cId="1888736280" sldId="292"/>
            <ac:spMk id="8" creationId="{03E8462A-FEBA-4848-81CC-3F8DA3E477BE}"/>
          </ac:spMkLst>
        </pc:spChg>
        <pc:spChg chg="add del">
          <ac:chgData name="Θεοδώρα Θεοδωριδου" userId="e85647fcad429691" providerId="LiveId" clId="{8B76BF00-AE4C-4CFF-8CE4-FA82EF763F01}" dt="2024-09-15T12:32:39.565" v="4643" actId="700"/>
          <ac:spMkLst>
            <pc:docMk/>
            <pc:sldMk cId="1888736280" sldId="292"/>
            <ac:spMk id="21" creationId="{7941F9B1-B01B-4A84-89D9-B169AEB4E456}"/>
          </ac:spMkLst>
        </pc:spChg>
        <pc:grpChg chg="add del">
          <ac:chgData name="Θεοδώρα Θεοδωριδου" userId="e85647fcad429691" providerId="LiveId" clId="{8B76BF00-AE4C-4CFF-8CE4-FA82EF763F01}" dt="2024-09-15T12:32:39.565" v="4643" actId="700"/>
          <ac:grpSpMkLst>
            <pc:docMk/>
            <pc:sldMk cId="1888736280" sldId="292"/>
            <ac:grpSpMk id="10" creationId="{2109F83F-40FE-4DB3-84CC-09FB3340D06D}"/>
          </ac:grpSpMkLst>
        </pc:grpChg>
        <pc:picChg chg="del mod">
          <ac:chgData name="Θεοδώρα Θεοδωριδου" userId="e85647fcad429691" providerId="LiveId" clId="{8B76BF00-AE4C-4CFF-8CE4-FA82EF763F01}" dt="2024-09-15T12:34:43.204" v="4934" actId="478"/>
          <ac:picMkLst>
            <pc:docMk/>
            <pc:sldMk cId="1888736280" sldId="292"/>
            <ac:picMk id="3" creationId="{071475AA-0D35-89A1-5F57-4CA123C76429}"/>
          </ac:picMkLst>
        </pc:picChg>
      </pc:sldChg>
      <pc:sldChg chg="add del">
        <pc:chgData name="Θεοδώρα Θεοδωριδου" userId="e85647fcad429691" providerId="LiveId" clId="{8B76BF00-AE4C-4CFF-8CE4-FA82EF763F01}" dt="2024-09-15T03:12:47.669" v="3346" actId="2696"/>
        <pc:sldMkLst>
          <pc:docMk/>
          <pc:sldMk cId="35915929" sldId="293"/>
        </pc:sldMkLst>
      </pc:sldChg>
      <pc:sldChg chg="addSp modSp new mod setBg modClrScheme chgLayout">
        <pc:chgData name="Θεοδώρα Θεοδωριδου" userId="e85647fcad429691" providerId="LiveId" clId="{8B76BF00-AE4C-4CFF-8CE4-FA82EF763F01}" dt="2024-09-15T03:15:10.742" v="3415" actId="20577"/>
        <pc:sldMkLst>
          <pc:docMk/>
          <pc:sldMk cId="3399937557" sldId="293"/>
        </pc:sldMkLst>
        <pc:spChg chg="add mod">
          <ac:chgData name="Θεοδώρα Θεοδωριδου" userId="e85647fcad429691" providerId="LiveId" clId="{8B76BF00-AE4C-4CFF-8CE4-FA82EF763F01}" dt="2024-09-15T03:14:48.690" v="3395" actId="20577"/>
          <ac:spMkLst>
            <pc:docMk/>
            <pc:sldMk cId="3399937557" sldId="293"/>
            <ac:spMk id="2" creationId="{52E9066E-7014-BB4B-EE2E-CD3545313B69}"/>
          </ac:spMkLst>
        </pc:spChg>
        <pc:spChg chg="add mod">
          <ac:chgData name="Θεοδώρα Θεοδωριδου" userId="e85647fcad429691" providerId="LiveId" clId="{8B76BF00-AE4C-4CFF-8CE4-FA82EF763F01}" dt="2024-09-15T03:15:10.742" v="3415" actId="20577"/>
          <ac:spMkLst>
            <pc:docMk/>
            <pc:sldMk cId="3399937557" sldId="293"/>
            <ac:spMk id="3" creationId="{18F4AAC9-BD9C-0CC6-82E5-5846B4DDF8A7}"/>
          </ac:spMkLst>
        </pc:spChg>
        <pc:spChg chg="add">
          <ac:chgData name="Θεοδώρα Θεοδωριδου" userId="e85647fcad429691" providerId="LiveId" clId="{8B76BF00-AE4C-4CFF-8CE4-FA82EF763F01}" dt="2024-09-15T03:14:03.529" v="3350" actId="26606"/>
          <ac:spMkLst>
            <pc:docMk/>
            <pc:sldMk cId="3399937557" sldId="293"/>
            <ac:spMk id="20" creationId="{0ADFFC45-3DC9-4433-926F-043E879D9DFC}"/>
          </ac:spMkLst>
        </pc:spChg>
        <pc:spChg chg="add">
          <ac:chgData name="Θεοδώρα Θεοδωριδου" userId="e85647fcad429691" providerId="LiveId" clId="{8B76BF00-AE4C-4CFF-8CE4-FA82EF763F01}" dt="2024-09-15T03:14:03.529" v="3350" actId="26606"/>
          <ac:spMkLst>
            <pc:docMk/>
            <pc:sldMk cId="3399937557" sldId="293"/>
            <ac:spMk id="31" creationId="{69370F01-B8C9-4CE4-824C-92B2792E6ED0}"/>
          </ac:spMkLst>
        </pc:spChg>
        <pc:grpChg chg="add">
          <ac:chgData name="Θεοδώρα Θεοδωριδου" userId="e85647fcad429691" providerId="LiveId" clId="{8B76BF00-AE4C-4CFF-8CE4-FA82EF763F01}" dt="2024-09-15T03:14:03.529" v="3350" actId="26606"/>
          <ac:grpSpMkLst>
            <pc:docMk/>
            <pc:sldMk cId="3399937557" sldId="293"/>
            <ac:grpSpMk id="8" creationId="{28460BD8-AE3F-4AC9-9D0B-717052AA5D3A}"/>
          </ac:grpSpMkLst>
        </pc:grpChg>
        <pc:grpChg chg="add">
          <ac:chgData name="Θεοδώρα Θεοδωριδου" userId="e85647fcad429691" providerId="LiveId" clId="{8B76BF00-AE4C-4CFF-8CE4-FA82EF763F01}" dt="2024-09-15T03:14:03.529" v="3350" actId="26606"/>
          <ac:grpSpMkLst>
            <pc:docMk/>
            <pc:sldMk cId="3399937557" sldId="293"/>
            <ac:grpSpMk id="22" creationId="{B5F26A87-0610-435F-AA13-BD658385C9D9}"/>
          </ac:grpSpMkLst>
        </pc:grpChg>
      </pc:sldChg>
      <pc:sldChg chg="addSp delSp modSp new mod modAnim">
        <pc:chgData name="Θεοδώρα Θεοδωριδου" userId="e85647fcad429691" providerId="LiveId" clId="{8B76BF00-AE4C-4CFF-8CE4-FA82EF763F01}" dt="2024-09-15T14:13:37.321" v="5203" actId="14100"/>
        <pc:sldMkLst>
          <pc:docMk/>
          <pc:sldMk cId="575516101" sldId="294"/>
        </pc:sldMkLst>
        <pc:spChg chg="mod">
          <ac:chgData name="Θεοδώρα Θεοδωριδου" userId="e85647fcad429691" providerId="LiveId" clId="{8B76BF00-AE4C-4CFF-8CE4-FA82EF763F01}" dt="2024-09-15T09:15:15.119" v="3464" actId="20577"/>
          <ac:spMkLst>
            <pc:docMk/>
            <pc:sldMk cId="575516101" sldId="294"/>
            <ac:spMk id="2" creationId="{E691083D-7063-BE4E-D095-9F1BDF2C3672}"/>
          </ac:spMkLst>
        </pc:spChg>
        <pc:spChg chg="add del mod">
          <ac:chgData name="Θεοδώρα Θεοδωριδου" userId="e85647fcad429691" providerId="LiveId" clId="{8B76BF00-AE4C-4CFF-8CE4-FA82EF763F01}" dt="2024-09-15T09:13:26.102" v="3440" actId="478"/>
          <ac:spMkLst>
            <pc:docMk/>
            <pc:sldMk cId="575516101" sldId="294"/>
            <ac:spMk id="10" creationId="{57846848-C01E-FABE-AD0D-59940A5561E9}"/>
          </ac:spMkLst>
        </pc:spChg>
        <pc:spChg chg="add mod">
          <ac:chgData name="Θεοδώρα Θεοδωριδου" userId="e85647fcad429691" providerId="LiveId" clId="{8B76BF00-AE4C-4CFF-8CE4-FA82EF763F01}" dt="2024-09-15T09:13:12.604" v="3438" actId="1076"/>
          <ac:spMkLst>
            <pc:docMk/>
            <pc:sldMk cId="575516101" sldId="294"/>
            <ac:spMk id="12" creationId="{95FD9C0B-3290-1624-7B8C-BDD4A4203E50}"/>
          </ac:spMkLst>
        </pc:spChg>
        <pc:spChg chg="add mod">
          <ac:chgData name="Θεοδώρα Θεοδωριδου" userId="e85647fcad429691" providerId="LiveId" clId="{8B76BF00-AE4C-4CFF-8CE4-FA82EF763F01}" dt="2024-09-15T14:13:37.321" v="5203" actId="14100"/>
          <ac:spMkLst>
            <pc:docMk/>
            <pc:sldMk cId="575516101" sldId="294"/>
            <ac:spMk id="15" creationId="{A89AE98B-BB14-9656-C9C2-0ED18B092079}"/>
          </ac:spMkLst>
        </pc:spChg>
        <pc:picChg chg="add mod">
          <ac:chgData name="Θεοδώρα Θεοδωριδου" userId="e85647fcad429691" providerId="LiveId" clId="{8B76BF00-AE4C-4CFF-8CE4-FA82EF763F01}" dt="2024-09-15T09:05:30.147" v="3420" actId="1076"/>
          <ac:picMkLst>
            <pc:docMk/>
            <pc:sldMk cId="575516101" sldId="294"/>
            <ac:picMk id="4" creationId="{BAA01B45-A42C-203C-0090-1D34415E6565}"/>
          </ac:picMkLst>
        </pc:picChg>
        <pc:picChg chg="add mod">
          <ac:chgData name="Θεοδώρα Θεοδωριδου" userId="e85647fcad429691" providerId="LiveId" clId="{8B76BF00-AE4C-4CFF-8CE4-FA82EF763F01}" dt="2024-09-15T09:08:36.291" v="3429" actId="688"/>
          <ac:picMkLst>
            <pc:docMk/>
            <pc:sldMk cId="575516101" sldId="294"/>
            <ac:picMk id="6" creationId="{166EB285-2027-B2B4-0A3D-D76591535EC4}"/>
          </ac:picMkLst>
        </pc:picChg>
        <pc:picChg chg="add mod">
          <ac:chgData name="Θεοδώρα Θεοδωριδου" userId="e85647fcad429691" providerId="LiveId" clId="{8B76BF00-AE4C-4CFF-8CE4-FA82EF763F01}" dt="2024-09-15T09:08:29.940" v="3428" actId="688"/>
          <ac:picMkLst>
            <pc:docMk/>
            <pc:sldMk cId="575516101" sldId="294"/>
            <ac:picMk id="8" creationId="{2C296E41-ECBE-9DCC-06AC-D08FD44E8CB7}"/>
          </ac:picMkLst>
        </pc:picChg>
        <pc:picChg chg="add mod">
          <ac:chgData name="Θεοδώρα Θεοδωριδου" userId="e85647fcad429691" providerId="LiveId" clId="{8B76BF00-AE4C-4CFF-8CE4-FA82EF763F01}" dt="2024-09-15T09:14:22.118" v="3444" actId="1076"/>
          <ac:picMkLst>
            <pc:docMk/>
            <pc:sldMk cId="575516101" sldId="294"/>
            <ac:picMk id="14" creationId="{B49C8FDD-55AC-5E13-F6B0-CBEB92638D32}"/>
          </ac:picMkLst>
        </pc:picChg>
      </pc:sldChg>
      <pc:sldMasterChg chg="modTransition modSldLayout">
        <pc:chgData name="Θεοδώρα Θεοδωριδου" userId="e85647fcad429691" providerId="LiveId" clId="{8B76BF00-AE4C-4CFF-8CE4-FA82EF763F01}" dt="2024-09-15T03:06:23.982" v="3282"/>
        <pc:sldMasterMkLst>
          <pc:docMk/>
          <pc:sldMasterMk cId="383382338" sldId="2147483704"/>
        </pc:sldMasterMkLst>
        <pc:sldLayoutChg chg="modTransition">
          <pc:chgData name="Θεοδώρα Θεοδωριδου" userId="e85647fcad429691" providerId="LiveId" clId="{8B76BF00-AE4C-4CFF-8CE4-FA82EF763F01}" dt="2024-09-15T03:06:23.982" v="3282"/>
          <pc:sldLayoutMkLst>
            <pc:docMk/>
            <pc:sldMasterMk cId="383382338" sldId="2147483704"/>
            <pc:sldLayoutMk cId="3712641913" sldId="2147483705"/>
          </pc:sldLayoutMkLst>
        </pc:sldLayoutChg>
        <pc:sldLayoutChg chg="modTransition">
          <pc:chgData name="Θεοδώρα Θεοδωριδου" userId="e85647fcad429691" providerId="LiveId" clId="{8B76BF00-AE4C-4CFF-8CE4-FA82EF763F01}" dt="2024-09-15T03:06:23.982" v="3282"/>
          <pc:sldLayoutMkLst>
            <pc:docMk/>
            <pc:sldMasterMk cId="383382338" sldId="2147483704"/>
            <pc:sldLayoutMk cId="2739645366" sldId="2147483706"/>
          </pc:sldLayoutMkLst>
        </pc:sldLayoutChg>
        <pc:sldLayoutChg chg="modTransition">
          <pc:chgData name="Θεοδώρα Θεοδωριδου" userId="e85647fcad429691" providerId="LiveId" clId="{8B76BF00-AE4C-4CFF-8CE4-FA82EF763F01}" dt="2024-09-15T03:06:23.982" v="3282"/>
          <pc:sldLayoutMkLst>
            <pc:docMk/>
            <pc:sldMasterMk cId="383382338" sldId="2147483704"/>
            <pc:sldLayoutMk cId="1716948795" sldId="2147483707"/>
          </pc:sldLayoutMkLst>
        </pc:sldLayoutChg>
        <pc:sldLayoutChg chg="modTransition">
          <pc:chgData name="Θεοδώρα Θεοδωριδου" userId="e85647fcad429691" providerId="LiveId" clId="{8B76BF00-AE4C-4CFF-8CE4-FA82EF763F01}" dt="2024-09-15T03:06:23.982" v="3282"/>
          <pc:sldLayoutMkLst>
            <pc:docMk/>
            <pc:sldMasterMk cId="383382338" sldId="2147483704"/>
            <pc:sldLayoutMk cId="1887937724" sldId="2147483708"/>
          </pc:sldLayoutMkLst>
        </pc:sldLayoutChg>
        <pc:sldLayoutChg chg="modTransition">
          <pc:chgData name="Θεοδώρα Θεοδωριδου" userId="e85647fcad429691" providerId="LiveId" clId="{8B76BF00-AE4C-4CFF-8CE4-FA82EF763F01}" dt="2024-09-15T03:06:23.982" v="3282"/>
          <pc:sldLayoutMkLst>
            <pc:docMk/>
            <pc:sldMasterMk cId="383382338" sldId="2147483704"/>
            <pc:sldLayoutMk cId="854334611" sldId="2147483709"/>
          </pc:sldLayoutMkLst>
        </pc:sldLayoutChg>
        <pc:sldLayoutChg chg="modTransition">
          <pc:chgData name="Θεοδώρα Θεοδωριδου" userId="e85647fcad429691" providerId="LiveId" clId="{8B76BF00-AE4C-4CFF-8CE4-FA82EF763F01}" dt="2024-09-15T03:06:23.982" v="3282"/>
          <pc:sldLayoutMkLst>
            <pc:docMk/>
            <pc:sldMasterMk cId="383382338" sldId="2147483704"/>
            <pc:sldLayoutMk cId="2955949278" sldId="2147483710"/>
          </pc:sldLayoutMkLst>
        </pc:sldLayoutChg>
        <pc:sldLayoutChg chg="modTransition">
          <pc:chgData name="Θεοδώρα Θεοδωριδου" userId="e85647fcad429691" providerId="LiveId" clId="{8B76BF00-AE4C-4CFF-8CE4-FA82EF763F01}" dt="2024-09-15T03:06:23.982" v="3282"/>
          <pc:sldLayoutMkLst>
            <pc:docMk/>
            <pc:sldMasterMk cId="383382338" sldId="2147483704"/>
            <pc:sldLayoutMk cId="428961604" sldId="2147483711"/>
          </pc:sldLayoutMkLst>
        </pc:sldLayoutChg>
        <pc:sldLayoutChg chg="modTransition">
          <pc:chgData name="Θεοδώρα Θεοδωριδου" userId="e85647fcad429691" providerId="LiveId" clId="{8B76BF00-AE4C-4CFF-8CE4-FA82EF763F01}" dt="2024-09-15T03:06:23.982" v="3282"/>
          <pc:sldLayoutMkLst>
            <pc:docMk/>
            <pc:sldMasterMk cId="383382338" sldId="2147483704"/>
            <pc:sldLayoutMk cId="1051804257" sldId="2147483712"/>
          </pc:sldLayoutMkLst>
        </pc:sldLayoutChg>
        <pc:sldLayoutChg chg="modTransition">
          <pc:chgData name="Θεοδώρα Θεοδωριδου" userId="e85647fcad429691" providerId="LiveId" clId="{8B76BF00-AE4C-4CFF-8CE4-FA82EF763F01}" dt="2024-09-15T03:06:23.982" v="3282"/>
          <pc:sldLayoutMkLst>
            <pc:docMk/>
            <pc:sldMasterMk cId="383382338" sldId="2147483704"/>
            <pc:sldLayoutMk cId="2165382478" sldId="214748371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9C8495-3A25-4931-9305-8D3AB670BC4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D28008-8696-493A-928A-7EE2442F1083}">
      <dgm:prSet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l-GR" dirty="0"/>
            <a:t>Γλώσσα</a:t>
          </a:r>
          <a:endParaRPr lang="en-US" dirty="0"/>
        </a:p>
      </dgm:t>
    </dgm:pt>
    <dgm:pt modelId="{8F1534F8-AC7A-4C13-BF67-94084FE38D3F}" type="parTrans" cxnId="{F598CCE6-8448-4F12-B76C-C4747DD33AE3}">
      <dgm:prSet/>
      <dgm:spPr/>
      <dgm:t>
        <a:bodyPr/>
        <a:lstStyle/>
        <a:p>
          <a:endParaRPr lang="en-US"/>
        </a:p>
      </dgm:t>
    </dgm:pt>
    <dgm:pt modelId="{723000F7-1CC6-4D36-877F-1CBB2931C7DF}" type="sibTrans" cxnId="{F598CCE6-8448-4F12-B76C-C4747DD33AE3}">
      <dgm:prSet/>
      <dgm:spPr/>
      <dgm:t>
        <a:bodyPr/>
        <a:lstStyle/>
        <a:p>
          <a:endParaRPr lang="en-US"/>
        </a:p>
      </dgm:t>
    </dgm:pt>
    <dgm:pt modelId="{17B8EB64-C38A-4441-83E5-22D9C3D364D0}">
      <dgm:prSet/>
      <dgm:spPr/>
      <dgm:t>
        <a:bodyPr/>
        <a:lstStyle/>
        <a:p>
          <a:r>
            <a:rPr lang="el-GR" dirty="0"/>
            <a:t>Μαθηματικά</a:t>
          </a:r>
          <a:endParaRPr lang="en-US" dirty="0"/>
        </a:p>
      </dgm:t>
    </dgm:pt>
    <dgm:pt modelId="{E78D43D9-BDE8-4878-956C-C97F22874A29}" type="parTrans" cxnId="{90E281B9-13C0-4C0A-886B-C56CF956410A}">
      <dgm:prSet/>
      <dgm:spPr/>
      <dgm:t>
        <a:bodyPr/>
        <a:lstStyle/>
        <a:p>
          <a:endParaRPr lang="en-US"/>
        </a:p>
      </dgm:t>
    </dgm:pt>
    <dgm:pt modelId="{0E2CA9A5-12EC-4C21-8B86-AE64F7EC4CF7}" type="sibTrans" cxnId="{90E281B9-13C0-4C0A-886B-C56CF956410A}">
      <dgm:prSet/>
      <dgm:spPr/>
      <dgm:t>
        <a:bodyPr/>
        <a:lstStyle/>
        <a:p>
          <a:endParaRPr lang="en-US"/>
        </a:p>
      </dgm:t>
    </dgm:pt>
    <dgm:pt modelId="{AE85B0C6-66B3-4E1F-80BA-DDCF640C03F5}">
      <dgm:prSet/>
      <dgm:spPr/>
      <dgm:t>
        <a:bodyPr/>
        <a:lstStyle/>
        <a:p>
          <a:r>
            <a:rPr lang="el-GR"/>
            <a:t>Μελέτη περιβάλλοντος</a:t>
          </a:r>
          <a:endParaRPr lang="en-US"/>
        </a:p>
      </dgm:t>
    </dgm:pt>
    <dgm:pt modelId="{A814AE19-C3F7-4D9D-B865-3268F9802AA9}" type="parTrans" cxnId="{166C2DAD-0558-4C67-BF12-7DE357E2924F}">
      <dgm:prSet/>
      <dgm:spPr/>
      <dgm:t>
        <a:bodyPr/>
        <a:lstStyle/>
        <a:p>
          <a:endParaRPr lang="en-US"/>
        </a:p>
      </dgm:t>
    </dgm:pt>
    <dgm:pt modelId="{D8161279-91D5-41E6-AAA7-1FF7C9E15ABB}" type="sibTrans" cxnId="{166C2DAD-0558-4C67-BF12-7DE357E2924F}">
      <dgm:prSet/>
      <dgm:spPr/>
      <dgm:t>
        <a:bodyPr/>
        <a:lstStyle/>
        <a:p>
          <a:endParaRPr lang="en-US"/>
        </a:p>
      </dgm:t>
    </dgm:pt>
    <dgm:pt modelId="{2E779A5A-7DC1-48CC-B6AB-E061EC40E59C}">
      <dgm:prSet/>
      <dgm:spPr/>
      <dgm:t>
        <a:bodyPr/>
        <a:lstStyle/>
        <a:p>
          <a:r>
            <a:rPr lang="el-GR"/>
            <a:t>Ιστορία</a:t>
          </a:r>
          <a:endParaRPr lang="en-US"/>
        </a:p>
      </dgm:t>
    </dgm:pt>
    <dgm:pt modelId="{0EEA7D09-B688-4A7F-829C-746AE97D1241}" type="parTrans" cxnId="{6D7258F2-4182-4D43-8D16-354AB867DFDA}">
      <dgm:prSet/>
      <dgm:spPr/>
      <dgm:t>
        <a:bodyPr/>
        <a:lstStyle/>
        <a:p>
          <a:endParaRPr lang="en-US"/>
        </a:p>
      </dgm:t>
    </dgm:pt>
    <dgm:pt modelId="{728FF39F-D6F5-4013-811E-B57A7E86E5C2}" type="sibTrans" cxnId="{6D7258F2-4182-4D43-8D16-354AB867DFDA}">
      <dgm:prSet/>
      <dgm:spPr/>
      <dgm:t>
        <a:bodyPr/>
        <a:lstStyle/>
        <a:p>
          <a:endParaRPr lang="en-US"/>
        </a:p>
      </dgm:t>
    </dgm:pt>
    <dgm:pt modelId="{7C317917-FC06-4F40-AF33-53B162C8EBC4}">
      <dgm:prSet/>
      <dgm:spPr/>
      <dgm:t>
        <a:bodyPr/>
        <a:lstStyle/>
        <a:p>
          <a:r>
            <a:rPr lang="el-GR"/>
            <a:t>Θρησκευτικά</a:t>
          </a:r>
          <a:endParaRPr lang="en-US"/>
        </a:p>
      </dgm:t>
    </dgm:pt>
    <dgm:pt modelId="{F083C003-D888-4FA1-8C17-2000B506B4DC}" type="parTrans" cxnId="{8E7D39D6-9A36-4771-B398-78E8E369D777}">
      <dgm:prSet/>
      <dgm:spPr/>
      <dgm:t>
        <a:bodyPr/>
        <a:lstStyle/>
        <a:p>
          <a:endParaRPr lang="en-US"/>
        </a:p>
      </dgm:t>
    </dgm:pt>
    <dgm:pt modelId="{0686C6EA-4D27-4AAF-A86E-8431AF64D8F3}" type="sibTrans" cxnId="{8E7D39D6-9A36-4771-B398-78E8E369D777}">
      <dgm:prSet/>
      <dgm:spPr/>
      <dgm:t>
        <a:bodyPr/>
        <a:lstStyle/>
        <a:p>
          <a:endParaRPr lang="en-US"/>
        </a:p>
      </dgm:t>
    </dgm:pt>
    <dgm:pt modelId="{85F94968-0D0B-4F2C-B253-8FCE7C53CBB0}">
      <dgm:prSet/>
      <dgm:spPr/>
      <dgm:t>
        <a:bodyPr/>
        <a:lstStyle/>
        <a:p>
          <a:r>
            <a:rPr lang="el-GR"/>
            <a:t>Φυσική αγωγή</a:t>
          </a:r>
          <a:endParaRPr lang="en-US"/>
        </a:p>
      </dgm:t>
    </dgm:pt>
    <dgm:pt modelId="{FD8CCFE3-912D-40D4-AA17-03BD876AB4FE}" type="parTrans" cxnId="{CD855FAB-25D5-42CF-81F8-6326C86BA5E3}">
      <dgm:prSet/>
      <dgm:spPr/>
      <dgm:t>
        <a:bodyPr/>
        <a:lstStyle/>
        <a:p>
          <a:endParaRPr lang="en-US"/>
        </a:p>
      </dgm:t>
    </dgm:pt>
    <dgm:pt modelId="{5C734B42-E0CB-4D24-9EE4-D2A3AB9AB4C2}" type="sibTrans" cxnId="{CD855FAB-25D5-42CF-81F8-6326C86BA5E3}">
      <dgm:prSet/>
      <dgm:spPr/>
      <dgm:t>
        <a:bodyPr/>
        <a:lstStyle/>
        <a:p>
          <a:endParaRPr lang="en-US"/>
        </a:p>
      </dgm:t>
    </dgm:pt>
    <dgm:pt modelId="{AD6BAB1D-53A1-4287-9788-D0B1238D4F86}">
      <dgm:prSet/>
      <dgm:spPr/>
      <dgm:t>
        <a:bodyPr/>
        <a:lstStyle/>
        <a:p>
          <a:r>
            <a:rPr lang="el-GR" dirty="0"/>
            <a:t>Εικαστικά</a:t>
          </a:r>
          <a:endParaRPr lang="en-US" dirty="0"/>
        </a:p>
      </dgm:t>
    </dgm:pt>
    <dgm:pt modelId="{5A59955E-067D-40B4-BF1A-6183A5FF93D7}" type="parTrans" cxnId="{F95E0272-9F6B-4BAE-9D73-8D4B87D4A4B8}">
      <dgm:prSet/>
      <dgm:spPr/>
      <dgm:t>
        <a:bodyPr/>
        <a:lstStyle/>
        <a:p>
          <a:endParaRPr lang="en-US"/>
        </a:p>
      </dgm:t>
    </dgm:pt>
    <dgm:pt modelId="{A6072EFC-C0C8-4E21-AC30-D0AFA5CE418F}" type="sibTrans" cxnId="{F95E0272-9F6B-4BAE-9D73-8D4B87D4A4B8}">
      <dgm:prSet/>
      <dgm:spPr/>
      <dgm:t>
        <a:bodyPr/>
        <a:lstStyle/>
        <a:p>
          <a:endParaRPr lang="en-US"/>
        </a:p>
      </dgm:t>
    </dgm:pt>
    <dgm:pt modelId="{B3ACDA51-3FBF-4D7D-ACCF-E11B4D07A398}">
      <dgm:prSet/>
      <dgm:spPr/>
      <dgm:t>
        <a:bodyPr/>
        <a:lstStyle/>
        <a:p>
          <a:r>
            <a:rPr lang="el-GR"/>
            <a:t>Θεατρική αγωγή</a:t>
          </a:r>
          <a:endParaRPr lang="en-US"/>
        </a:p>
      </dgm:t>
    </dgm:pt>
    <dgm:pt modelId="{410BCC98-AB62-4269-8EBE-667536468728}" type="parTrans" cxnId="{A42A60B5-8E4B-4B90-92C7-A14F278B1621}">
      <dgm:prSet/>
      <dgm:spPr/>
      <dgm:t>
        <a:bodyPr/>
        <a:lstStyle/>
        <a:p>
          <a:endParaRPr lang="en-US"/>
        </a:p>
      </dgm:t>
    </dgm:pt>
    <dgm:pt modelId="{34044D28-604A-4DFA-B40E-9941B2278E99}" type="sibTrans" cxnId="{A42A60B5-8E4B-4B90-92C7-A14F278B1621}">
      <dgm:prSet/>
      <dgm:spPr/>
      <dgm:t>
        <a:bodyPr/>
        <a:lstStyle/>
        <a:p>
          <a:endParaRPr lang="en-US"/>
        </a:p>
      </dgm:t>
    </dgm:pt>
    <dgm:pt modelId="{F7252C3A-0882-4252-B5FD-F6877383916E}">
      <dgm:prSet/>
      <dgm:spPr/>
      <dgm:t>
        <a:bodyPr/>
        <a:lstStyle/>
        <a:p>
          <a:r>
            <a:rPr lang="el-GR"/>
            <a:t>Μουσική</a:t>
          </a:r>
          <a:endParaRPr lang="en-US"/>
        </a:p>
      </dgm:t>
    </dgm:pt>
    <dgm:pt modelId="{9F86EB3D-AC68-4127-A82D-256A861A5852}" type="parTrans" cxnId="{C8B12094-09FD-4D58-B0AE-A94DC161F1E1}">
      <dgm:prSet/>
      <dgm:spPr/>
      <dgm:t>
        <a:bodyPr/>
        <a:lstStyle/>
        <a:p>
          <a:endParaRPr lang="en-US"/>
        </a:p>
      </dgm:t>
    </dgm:pt>
    <dgm:pt modelId="{8E165C6D-FF2E-4877-9FE9-07E16C1A3F01}" type="sibTrans" cxnId="{C8B12094-09FD-4D58-B0AE-A94DC161F1E1}">
      <dgm:prSet/>
      <dgm:spPr/>
      <dgm:t>
        <a:bodyPr/>
        <a:lstStyle/>
        <a:p>
          <a:endParaRPr lang="en-US"/>
        </a:p>
      </dgm:t>
    </dgm:pt>
    <dgm:pt modelId="{2AEEB91E-CD1A-4C13-B58D-E9901A92BB38}">
      <dgm:prSet/>
      <dgm:spPr/>
      <dgm:t>
        <a:bodyPr/>
        <a:lstStyle/>
        <a:p>
          <a:r>
            <a:rPr lang="el-GR" dirty="0"/>
            <a:t>Πληροφορική</a:t>
          </a:r>
          <a:endParaRPr lang="en-US" dirty="0"/>
        </a:p>
      </dgm:t>
    </dgm:pt>
    <dgm:pt modelId="{F673891C-07D2-467E-A795-5E7680A31854}" type="parTrans" cxnId="{C4376DCC-E1DB-4BB8-BFA7-DF7AD26B4A6B}">
      <dgm:prSet/>
      <dgm:spPr/>
      <dgm:t>
        <a:bodyPr/>
        <a:lstStyle/>
        <a:p>
          <a:endParaRPr lang="en-US"/>
        </a:p>
      </dgm:t>
    </dgm:pt>
    <dgm:pt modelId="{B1303A4B-37D2-4988-94FD-D7C6E2D527D7}" type="sibTrans" cxnId="{C4376DCC-E1DB-4BB8-BFA7-DF7AD26B4A6B}">
      <dgm:prSet/>
      <dgm:spPr/>
      <dgm:t>
        <a:bodyPr/>
        <a:lstStyle/>
        <a:p>
          <a:endParaRPr lang="en-US"/>
        </a:p>
      </dgm:t>
    </dgm:pt>
    <dgm:pt modelId="{02CB261C-1EAC-4246-B6D6-10BFE1C1836A}">
      <dgm:prSet/>
      <dgm:spPr/>
      <dgm:t>
        <a:bodyPr/>
        <a:lstStyle/>
        <a:p>
          <a:r>
            <a:rPr lang="el-GR" dirty="0"/>
            <a:t>Αγγλικά</a:t>
          </a:r>
          <a:endParaRPr lang="en-US" dirty="0"/>
        </a:p>
      </dgm:t>
    </dgm:pt>
    <dgm:pt modelId="{2B676A68-07C0-4FD2-8C2C-B5A1430C4074}" type="parTrans" cxnId="{808FF6E7-35C0-4FF5-84B9-54B97B66852C}">
      <dgm:prSet/>
      <dgm:spPr/>
      <dgm:t>
        <a:bodyPr/>
        <a:lstStyle/>
        <a:p>
          <a:endParaRPr lang="en-US"/>
        </a:p>
      </dgm:t>
    </dgm:pt>
    <dgm:pt modelId="{E3B95BE4-6F6A-4915-8B5A-90A311F6B4E3}" type="sibTrans" cxnId="{808FF6E7-35C0-4FF5-84B9-54B97B66852C}">
      <dgm:prSet/>
      <dgm:spPr/>
      <dgm:t>
        <a:bodyPr/>
        <a:lstStyle/>
        <a:p>
          <a:endParaRPr lang="en-US"/>
        </a:p>
      </dgm:t>
    </dgm:pt>
    <dgm:pt modelId="{38F399ED-C52D-4314-AE75-8B8A9EC2642E}">
      <dgm:prSet/>
      <dgm:spPr/>
      <dgm:t>
        <a:bodyPr/>
        <a:lstStyle/>
        <a:p>
          <a:r>
            <a:rPr lang="el-GR" dirty="0"/>
            <a:t>Εργαστήρια δεξιοτήτων</a:t>
          </a:r>
          <a:endParaRPr lang="en-US" dirty="0"/>
        </a:p>
      </dgm:t>
    </dgm:pt>
    <dgm:pt modelId="{914C2638-E985-4B0A-BF9E-B219CC115A58}" type="parTrans" cxnId="{ADD9A71E-F22C-49FE-BDF0-65CF2CE2D3AF}">
      <dgm:prSet/>
      <dgm:spPr/>
      <dgm:t>
        <a:bodyPr/>
        <a:lstStyle/>
        <a:p>
          <a:endParaRPr lang="el-GR"/>
        </a:p>
      </dgm:t>
    </dgm:pt>
    <dgm:pt modelId="{2EBFE428-2472-4B58-8A11-928BC3ED8E32}" type="sibTrans" cxnId="{ADD9A71E-F22C-49FE-BDF0-65CF2CE2D3AF}">
      <dgm:prSet/>
      <dgm:spPr/>
      <dgm:t>
        <a:bodyPr/>
        <a:lstStyle/>
        <a:p>
          <a:endParaRPr lang="el-GR"/>
        </a:p>
      </dgm:t>
    </dgm:pt>
    <dgm:pt modelId="{868B777E-DD12-4185-98E2-B67DA4D18F8E}" type="pres">
      <dgm:prSet presAssocID="{249C8495-3A25-4931-9305-8D3AB670BC43}" presName="diagram" presStyleCnt="0">
        <dgm:presLayoutVars>
          <dgm:dir/>
          <dgm:resizeHandles val="exact"/>
        </dgm:presLayoutVars>
      </dgm:prSet>
      <dgm:spPr/>
    </dgm:pt>
    <dgm:pt modelId="{E21A86F8-D6B6-4E3B-BFD0-405E8AFD8F4F}" type="pres">
      <dgm:prSet presAssocID="{0AD28008-8696-493A-928A-7EE2442F1083}" presName="node" presStyleLbl="node1" presStyleIdx="0" presStyleCnt="12">
        <dgm:presLayoutVars>
          <dgm:bulletEnabled val="1"/>
        </dgm:presLayoutVars>
      </dgm:prSet>
      <dgm:spPr/>
    </dgm:pt>
    <dgm:pt modelId="{1B0CCECE-BCD7-4338-AFC5-07B262611B60}" type="pres">
      <dgm:prSet presAssocID="{723000F7-1CC6-4D36-877F-1CBB2931C7DF}" presName="sibTrans" presStyleCnt="0"/>
      <dgm:spPr/>
    </dgm:pt>
    <dgm:pt modelId="{145B7992-74AE-41DE-A447-AAC88A30F52F}" type="pres">
      <dgm:prSet presAssocID="{17B8EB64-C38A-4441-83E5-22D9C3D364D0}" presName="node" presStyleLbl="node1" presStyleIdx="1" presStyleCnt="12">
        <dgm:presLayoutVars>
          <dgm:bulletEnabled val="1"/>
        </dgm:presLayoutVars>
      </dgm:prSet>
      <dgm:spPr/>
    </dgm:pt>
    <dgm:pt modelId="{F5960525-CA98-40D4-8F9E-FC11C5CD493D}" type="pres">
      <dgm:prSet presAssocID="{0E2CA9A5-12EC-4C21-8B86-AE64F7EC4CF7}" presName="sibTrans" presStyleCnt="0"/>
      <dgm:spPr/>
    </dgm:pt>
    <dgm:pt modelId="{98479679-157A-4176-B587-2C49A12DBE20}" type="pres">
      <dgm:prSet presAssocID="{AE85B0C6-66B3-4E1F-80BA-DDCF640C03F5}" presName="node" presStyleLbl="node1" presStyleIdx="2" presStyleCnt="12">
        <dgm:presLayoutVars>
          <dgm:bulletEnabled val="1"/>
        </dgm:presLayoutVars>
      </dgm:prSet>
      <dgm:spPr/>
    </dgm:pt>
    <dgm:pt modelId="{12B99CA2-CF40-4C34-959E-3E116C8A5C1B}" type="pres">
      <dgm:prSet presAssocID="{D8161279-91D5-41E6-AAA7-1FF7C9E15ABB}" presName="sibTrans" presStyleCnt="0"/>
      <dgm:spPr/>
    </dgm:pt>
    <dgm:pt modelId="{566D2AA3-8AEF-4B3E-8D29-8E038A18EA9D}" type="pres">
      <dgm:prSet presAssocID="{2E779A5A-7DC1-48CC-B6AB-E061EC40E59C}" presName="node" presStyleLbl="node1" presStyleIdx="3" presStyleCnt="12">
        <dgm:presLayoutVars>
          <dgm:bulletEnabled val="1"/>
        </dgm:presLayoutVars>
      </dgm:prSet>
      <dgm:spPr/>
    </dgm:pt>
    <dgm:pt modelId="{38CD90FE-32BA-4033-B781-05DF61735986}" type="pres">
      <dgm:prSet presAssocID="{728FF39F-D6F5-4013-811E-B57A7E86E5C2}" presName="sibTrans" presStyleCnt="0"/>
      <dgm:spPr/>
    </dgm:pt>
    <dgm:pt modelId="{A6E00937-C351-43D7-BE65-8511C3F27203}" type="pres">
      <dgm:prSet presAssocID="{7C317917-FC06-4F40-AF33-53B162C8EBC4}" presName="node" presStyleLbl="node1" presStyleIdx="4" presStyleCnt="12">
        <dgm:presLayoutVars>
          <dgm:bulletEnabled val="1"/>
        </dgm:presLayoutVars>
      </dgm:prSet>
      <dgm:spPr/>
    </dgm:pt>
    <dgm:pt modelId="{B5307FE3-749A-425D-948D-52DD51108FC2}" type="pres">
      <dgm:prSet presAssocID="{0686C6EA-4D27-4AAF-A86E-8431AF64D8F3}" presName="sibTrans" presStyleCnt="0"/>
      <dgm:spPr/>
    </dgm:pt>
    <dgm:pt modelId="{CBECE7BC-EDAC-4C06-9D02-BA8B5CB2D155}" type="pres">
      <dgm:prSet presAssocID="{85F94968-0D0B-4F2C-B253-8FCE7C53CBB0}" presName="node" presStyleLbl="node1" presStyleIdx="5" presStyleCnt="12">
        <dgm:presLayoutVars>
          <dgm:bulletEnabled val="1"/>
        </dgm:presLayoutVars>
      </dgm:prSet>
      <dgm:spPr/>
    </dgm:pt>
    <dgm:pt modelId="{FA72C540-D5AB-4F7D-B68D-6604B8FA1242}" type="pres">
      <dgm:prSet presAssocID="{5C734B42-E0CB-4D24-9EE4-D2A3AB9AB4C2}" presName="sibTrans" presStyleCnt="0"/>
      <dgm:spPr/>
    </dgm:pt>
    <dgm:pt modelId="{63DFC684-8910-4636-8C50-0CB744654007}" type="pres">
      <dgm:prSet presAssocID="{AD6BAB1D-53A1-4287-9788-D0B1238D4F86}" presName="node" presStyleLbl="node1" presStyleIdx="6" presStyleCnt="12">
        <dgm:presLayoutVars>
          <dgm:bulletEnabled val="1"/>
        </dgm:presLayoutVars>
      </dgm:prSet>
      <dgm:spPr/>
    </dgm:pt>
    <dgm:pt modelId="{12317945-FC99-4BC9-BC6F-67240FF8B926}" type="pres">
      <dgm:prSet presAssocID="{A6072EFC-C0C8-4E21-AC30-D0AFA5CE418F}" presName="sibTrans" presStyleCnt="0"/>
      <dgm:spPr/>
    </dgm:pt>
    <dgm:pt modelId="{5CCC8FF2-852F-40C2-BF07-9FC9EF68EB0C}" type="pres">
      <dgm:prSet presAssocID="{B3ACDA51-3FBF-4D7D-ACCF-E11B4D07A398}" presName="node" presStyleLbl="node1" presStyleIdx="7" presStyleCnt="12">
        <dgm:presLayoutVars>
          <dgm:bulletEnabled val="1"/>
        </dgm:presLayoutVars>
      </dgm:prSet>
      <dgm:spPr/>
    </dgm:pt>
    <dgm:pt modelId="{57C48116-3046-4959-A27E-D3EB9E8B850B}" type="pres">
      <dgm:prSet presAssocID="{34044D28-604A-4DFA-B40E-9941B2278E99}" presName="sibTrans" presStyleCnt="0"/>
      <dgm:spPr/>
    </dgm:pt>
    <dgm:pt modelId="{080034FD-D1C6-4C0E-8084-F4133F035759}" type="pres">
      <dgm:prSet presAssocID="{F7252C3A-0882-4252-B5FD-F6877383916E}" presName="node" presStyleLbl="node1" presStyleIdx="8" presStyleCnt="12">
        <dgm:presLayoutVars>
          <dgm:bulletEnabled val="1"/>
        </dgm:presLayoutVars>
      </dgm:prSet>
      <dgm:spPr/>
    </dgm:pt>
    <dgm:pt modelId="{1DB0CD84-8806-4500-AC00-59B5159045D5}" type="pres">
      <dgm:prSet presAssocID="{8E165C6D-FF2E-4877-9FE9-07E16C1A3F01}" presName="sibTrans" presStyleCnt="0"/>
      <dgm:spPr/>
    </dgm:pt>
    <dgm:pt modelId="{C6CBAEC0-0727-4BB6-8AB7-982809241D1B}" type="pres">
      <dgm:prSet presAssocID="{2AEEB91E-CD1A-4C13-B58D-E9901A92BB38}" presName="node" presStyleLbl="node1" presStyleIdx="9" presStyleCnt="12">
        <dgm:presLayoutVars>
          <dgm:bulletEnabled val="1"/>
        </dgm:presLayoutVars>
      </dgm:prSet>
      <dgm:spPr/>
    </dgm:pt>
    <dgm:pt modelId="{513896F7-A3F2-4BA5-AADF-0832A0F4CE4D}" type="pres">
      <dgm:prSet presAssocID="{B1303A4B-37D2-4988-94FD-D7C6E2D527D7}" presName="sibTrans" presStyleCnt="0"/>
      <dgm:spPr/>
    </dgm:pt>
    <dgm:pt modelId="{87596920-08D5-41FC-87B3-4BBA0D2B2F15}" type="pres">
      <dgm:prSet presAssocID="{02CB261C-1EAC-4246-B6D6-10BFE1C1836A}" presName="node" presStyleLbl="node1" presStyleIdx="10" presStyleCnt="12">
        <dgm:presLayoutVars>
          <dgm:bulletEnabled val="1"/>
        </dgm:presLayoutVars>
      </dgm:prSet>
      <dgm:spPr/>
    </dgm:pt>
    <dgm:pt modelId="{D8DBB388-E17B-48D4-98BC-DC6EB8EA1928}" type="pres">
      <dgm:prSet presAssocID="{E3B95BE4-6F6A-4915-8B5A-90A311F6B4E3}" presName="sibTrans" presStyleCnt="0"/>
      <dgm:spPr/>
    </dgm:pt>
    <dgm:pt modelId="{69890D35-DA19-4698-8434-E1E5CF0211BD}" type="pres">
      <dgm:prSet presAssocID="{38F399ED-C52D-4314-AE75-8B8A9EC2642E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8915F00-5613-493C-BF78-22AB7E1F7EE9}" type="presOf" srcId="{AE85B0C6-66B3-4E1F-80BA-DDCF640C03F5}" destId="{98479679-157A-4176-B587-2C49A12DBE20}" srcOrd="0" destOrd="0" presId="urn:microsoft.com/office/officeart/2005/8/layout/default"/>
    <dgm:cxn modelId="{36C19F10-B8D2-4A9D-9B2F-105C991CC7A5}" type="presOf" srcId="{38F399ED-C52D-4314-AE75-8B8A9EC2642E}" destId="{69890D35-DA19-4698-8434-E1E5CF0211BD}" srcOrd="0" destOrd="0" presId="urn:microsoft.com/office/officeart/2005/8/layout/default"/>
    <dgm:cxn modelId="{76FBB819-1359-4E36-8946-63B6B45ADCDD}" type="presOf" srcId="{7C317917-FC06-4F40-AF33-53B162C8EBC4}" destId="{A6E00937-C351-43D7-BE65-8511C3F27203}" srcOrd="0" destOrd="0" presId="urn:microsoft.com/office/officeart/2005/8/layout/default"/>
    <dgm:cxn modelId="{ADD9A71E-F22C-49FE-BDF0-65CF2CE2D3AF}" srcId="{249C8495-3A25-4931-9305-8D3AB670BC43}" destId="{38F399ED-C52D-4314-AE75-8B8A9EC2642E}" srcOrd="11" destOrd="0" parTransId="{914C2638-E985-4B0A-BF9E-B219CC115A58}" sibTransId="{2EBFE428-2472-4B58-8A11-928BC3ED8E32}"/>
    <dgm:cxn modelId="{9AE0E420-61D2-4EC9-A1A3-2F5441540A8D}" type="presOf" srcId="{AD6BAB1D-53A1-4287-9788-D0B1238D4F86}" destId="{63DFC684-8910-4636-8C50-0CB744654007}" srcOrd="0" destOrd="0" presId="urn:microsoft.com/office/officeart/2005/8/layout/default"/>
    <dgm:cxn modelId="{33606F26-50AE-4DDC-BE75-7346EEA8F8F5}" type="presOf" srcId="{B3ACDA51-3FBF-4D7D-ACCF-E11B4D07A398}" destId="{5CCC8FF2-852F-40C2-BF07-9FC9EF68EB0C}" srcOrd="0" destOrd="0" presId="urn:microsoft.com/office/officeart/2005/8/layout/default"/>
    <dgm:cxn modelId="{B8320F2E-F800-4C4D-82D9-8A1F9F9D7163}" type="presOf" srcId="{85F94968-0D0B-4F2C-B253-8FCE7C53CBB0}" destId="{CBECE7BC-EDAC-4C06-9D02-BA8B5CB2D155}" srcOrd="0" destOrd="0" presId="urn:microsoft.com/office/officeart/2005/8/layout/default"/>
    <dgm:cxn modelId="{39168037-E2B2-4A7B-A3AE-9B3171CFD4FC}" type="presOf" srcId="{249C8495-3A25-4931-9305-8D3AB670BC43}" destId="{868B777E-DD12-4185-98E2-B67DA4D18F8E}" srcOrd="0" destOrd="0" presId="urn:microsoft.com/office/officeart/2005/8/layout/default"/>
    <dgm:cxn modelId="{B4F1CE3D-9315-4031-989D-D9F595CE6C1B}" type="presOf" srcId="{17B8EB64-C38A-4441-83E5-22D9C3D364D0}" destId="{145B7992-74AE-41DE-A447-AAC88A30F52F}" srcOrd="0" destOrd="0" presId="urn:microsoft.com/office/officeart/2005/8/layout/default"/>
    <dgm:cxn modelId="{F95E0272-9F6B-4BAE-9D73-8D4B87D4A4B8}" srcId="{249C8495-3A25-4931-9305-8D3AB670BC43}" destId="{AD6BAB1D-53A1-4287-9788-D0B1238D4F86}" srcOrd="6" destOrd="0" parTransId="{5A59955E-067D-40B4-BF1A-6183A5FF93D7}" sibTransId="{A6072EFC-C0C8-4E21-AC30-D0AFA5CE418F}"/>
    <dgm:cxn modelId="{A59C3959-0949-468B-91E5-32A75FEE3F3A}" type="presOf" srcId="{2E779A5A-7DC1-48CC-B6AB-E061EC40E59C}" destId="{566D2AA3-8AEF-4B3E-8D29-8E038A18EA9D}" srcOrd="0" destOrd="0" presId="urn:microsoft.com/office/officeart/2005/8/layout/default"/>
    <dgm:cxn modelId="{E0708780-4F0D-4000-BC03-21B468CC38FF}" type="presOf" srcId="{F7252C3A-0882-4252-B5FD-F6877383916E}" destId="{080034FD-D1C6-4C0E-8084-F4133F035759}" srcOrd="0" destOrd="0" presId="urn:microsoft.com/office/officeart/2005/8/layout/default"/>
    <dgm:cxn modelId="{C8B12094-09FD-4D58-B0AE-A94DC161F1E1}" srcId="{249C8495-3A25-4931-9305-8D3AB670BC43}" destId="{F7252C3A-0882-4252-B5FD-F6877383916E}" srcOrd="8" destOrd="0" parTransId="{9F86EB3D-AC68-4127-A82D-256A861A5852}" sibTransId="{8E165C6D-FF2E-4877-9FE9-07E16C1A3F01}"/>
    <dgm:cxn modelId="{CD855FAB-25D5-42CF-81F8-6326C86BA5E3}" srcId="{249C8495-3A25-4931-9305-8D3AB670BC43}" destId="{85F94968-0D0B-4F2C-B253-8FCE7C53CBB0}" srcOrd="5" destOrd="0" parTransId="{FD8CCFE3-912D-40D4-AA17-03BD876AB4FE}" sibTransId="{5C734B42-E0CB-4D24-9EE4-D2A3AB9AB4C2}"/>
    <dgm:cxn modelId="{166C2DAD-0558-4C67-BF12-7DE357E2924F}" srcId="{249C8495-3A25-4931-9305-8D3AB670BC43}" destId="{AE85B0C6-66B3-4E1F-80BA-DDCF640C03F5}" srcOrd="2" destOrd="0" parTransId="{A814AE19-C3F7-4D9D-B865-3268F9802AA9}" sibTransId="{D8161279-91D5-41E6-AAA7-1FF7C9E15ABB}"/>
    <dgm:cxn modelId="{A42A60B5-8E4B-4B90-92C7-A14F278B1621}" srcId="{249C8495-3A25-4931-9305-8D3AB670BC43}" destId="{B3ACDA51-3FBF-4D7D-ACCF-E11B4D07A398}" srcOrd="7" destOrd="0" parTransId="{410BCC98-AB62-4269-8EBE-667536468728}" sibTransId="{34044D28-604A-4DFA-B40E-9941B2278E99}"/>
    <dgm:cxn modelId="{90E281B9-13C0-4C0A-886B-C56CF956410A}" srcId="{249C8495-3A25-4931-9305-8D3AB670BC43}" destId="{17B8EB64-C38A-4441-83E5-22D9C3D364D0}" srcOrd="1" destOrd="0" parTransId="{E78D43D9-BDE8-4878-956C-C97F22874A29}" sibTransId="{0E2CA9A5-12EC-4C21-8B86-AE64F7EC4CF7}"/>
    <dgm:cxn modelId="{C4376DCC-E1DB-4BB8-BFA7-DF7AD26B4A6B}" srcId="{249C8495-3A25-4931-9305-8D3AB670BC43}" destId="{2AEEB91E-CD1A-4C13-B58D-E9901A92BB38}" srcOrd="9" destOrd="0" parTransId="{F673891C-07D2-467E-A795-5E7680A31854}" sibTransId="{B1303A4B-37D2-4988-94FD-D7C6E2D527D7}"/>
    <dgm:cxn modelId="{8E7D39D6-9A36-4771-B398-78E8E369D777}" srcId="{249C8495-3A25-4931-9305-8D3AB670BC43}" destId="{7C317917-FC06-4F40-AF33-53B162C8EBC4}" srcOrd="4" destOrd="0" parTransId="{F083C003-D888-4FA1-8C17-2000B506B4DC}" sibTransId="{0686C6EA-4D27-4AAF-A86E-8431AF64D8F3}"/>
    <dgm:cxn modelId="{8450C0D7-71B2-4E30-9A70-C059FF64F23C}" type="presOf" srcId="{0AD28008-8696-493A-928A-7EE2442F1083}" destId="{E21A86F8-D6B6-4E3B-BFD0-405E8AFD8F4F}" srcOrd="0" destOrd="0" presId="urn:microsoft.com/office/officeart/2005/8/layout/default"/>
    <dgm:cxn modelId="{F598CCE6-8448-4F12-B76C-C4747DD33AE3}" srcId="{249C8495-3A25-4931-9305-8D3AB670BC43}" destId="{0AD28008-8696-493A-928A-7EE2442F1083}" srcOrd="0" destOrd="0" parTransId="{8F1534F8-AC7A-4C13-BF67-94084FE38D3F}" sibTransId="{723000F7-1CC6-4D36-877F-1CBB2931C7DF}"/>
    <dgm:cxn modelId="{808FF6E7-35C0-4FF5-84B9-54B97B66852C}" srcId="{249C8495-3A25-4931-9305-8D3AB670BC43}" destId="{02CB261C-1EAC-4246-B6D6-10BFE1C1836A}" srcOrd="10" destOrd="0" parTransId="{2B676A68-07C0-4FD2-8C2C-B5A1430C4074}" sibTransId="{E3B95BE4-6F6A-4915-8B5A-90A311F6B4E3}"/>
    <dgm:cxn modelId="{E2BAFEEA-5F3F-45D0-A82B-24B4F5D2B19A}" type="presOf" srcId="{2AEEB91E-CD1A-4C13-B58D-E9901A92BB38}" destId="{C6CBAEC0-0727-4BB6-8AB7-982809241D1B}" srcOrd="0" destOrd="0" presId="urn:microsoft.com/office/officeart/2005/8/layout/default"/>
    <dgm:cxn modelId="{92D519EF-3805-469C-B010-0A4006EFBEED}" type="presOf" srcId="{02CB261C-1EAC-4246-B6D6-10BFE1C1836A}" destId="{87596920-08D5-41FC-87B3-4BBA0D2B2F15}" srcOrd="0" destOrd="0" presId="urn:microsoft.com/office/officeart/2005/8/layout/default"/>
    <dgm:cxn modelId="{6D7258F2-4182-4D43-8D16-354AB867DFDA}" srcId="{249C8495-3A25-4931-9305-8D3AB670BC43}" destId="{2E779A5A-7DC1-48CC-B6AB-E061EC40E59C}" srcOrd="3" destOrd="0" parTransId="{0EEA7D09-B688-4A7F-829C-746AE97D1241}" sibTransId="{728FF39F-D6F5-4013-811E-B57A7E86E5C2}"/>
    <dgm:cxn modelId="{532A1B5A-556F-4F7F-8173-1693C5C82F48}" type="presParOf" srcId="{868B777E-DD12-4185-98E2-B67DA4D18F8E}" destId="{E21A86F8-D6B6-4E3B-BFD0-405E8AFD8F4F}" srcOrd="0" destOrd="0" presId="urn:microsoft.com/office/officeart/2005/8/layout/default"/>
    <dgm:cxn modelId="{365C4B35-4BD9-479D-9881-820CB5E92B3F}" type="presParOf" srcId="{868B777E-DD12-4185-98E2-B67DA4D18F8E}" destId="{1B0CCECE-BCD7-4338-AFC5-07B262611B60}" srcOrd="1" destOrd="0" presId="urn:microsoft.com/office/officeart/2005/8/layout/default"/>
    <dgm:cxn modelId="{3EA83E58-ECB7-4558-83A0-19AD2122DC60}" type="presParOf" srcId="{868B777E-DD12-4185-98E2-B67DA4D18F8E}" destId="{145B7992-74AE-41DE-A447-AAC88A30F52F}" srcOrd="2" destOrd="0" presId="urn:microsoft.com/office/officeart/2005/8/layout/default"/>
    <dgm:cxn modelId="{4BDE23A9-0F2A-4E42-8922-1D6BF872789E}" type="presParOf" srcId="{868B777E-DD12-4185-98E2-B67DA4D18F8E}" destId="{F5960525-CA98-40D4-8F9E-FC11C5CD493D}" srcOrd="3" destOrd="0" presId="urn:microsoft.com/office/officeart/2005/8/layout/default"/>
    <dgm:cxn modelId="{817781B4-4FBD-45F2-9422-1E22F11EA4AF}" type="presParOf" srcId="{868B777E-DD12-4185-98E2-B67DA4D18F8E}" destId="{98479679-157A-4176-B587-2C49A12DBE20}" srcOrd="4" destOrd="0" presId="urn:microsoft.com/office/officeart/2005/8/layout/default"/>
    <dgm:cxn modelId="{558505F4-29F8-48D1-B5AF-66CA58AB04FB}" type="presParOf" srcId="{868B777E-DD12-4185-98E2-B67DA4D18F8E}" destId="{12B99CA2-CF40-4C34-959E-3E116C8A5C1B}" srcOrd="5" destOrd="0" presId="urn:microsoft.com/office/officeart/2005/8/layout/default"/>
    <dgm:cxn modelId="{67B0A1A4-4E1A-4FE5-86B4-BF119680EE8D}" type="presParOf" srcId="{868B777E-DD12-4185-98E2-B67DA4D18F8E}" destId="{566D2AA3-8AEF-4B3E-8D29-8E038A18EA9D}" srcOrd="6" destOrd="0" presId="urn:microsoft.com/office/officeart/2005/8/layout/default"/>
    <dgm:cxn modelId="{B9D30AAB-F7AF-468D-B987-36AC569539D1}" type="presParOf" srcId="{868B777E-DD12-4185-98E2-B67DA4D18F8E}" destId="{38CD90FE-32BA-4033-B781-05DF61735986}" srcOrd="7" destOrd="0" presId="urn:microsoft.com/office/officeart/2005/8/layout/default"/>
    <dgm:cxn modelId="{2A245632-161E-4F68-BAF5-9F5BC1D9FA04}" type="presParOf" srcId="{868B777E-DD12-4185-98E2-B67DA4D18F8E}" destId="{A6E00937-C351-43D7-BE65-8511C3F27203}" srcOrd="8" destOrd="0" presId="urn:microsoft.com/office/officeart/2005/8/layout/default"/>
    <dgm:cxn modelId="{42014585-4184-4100-BBDE-002269B4575A}" type="presParOf" srcId="{868B777E-DD12-4185-98E2-B67DA4D18F8E}" destId="{B5307FE3-749A-425D-948D-52DD51108FC2}" srcOrd="9" destOrd="0" presId="urn:microsoft.com/office/officeart/2005/8/layout/default"/>
    <dgm:cxn modelId="{B1789F2A-C192-4FB9-A47B-E3D4D52116D2}" type="presParOf" srcId="{868B777E-DD12-4185-98E2-B67DA4D18F8E}" destId="{CBECE7BC-EDAC-4C06-9D02-BA8B5CB2D155}" srcOrd="10" destOrd="0" presId="urn:microsoft.com/office/officeart/2005/8/layout/default"/>
    <dgm:cxn modelId="{3E79A1B1-3589-4716-BF70-A0E6912F8F2A}" type="presParOf" srcId="{868B777E-DD12-4185-98E2-B67DA4D18F8E}" destId="{FA72C540-D5AB-4F7D-B68D-6604B8FA1242}" srcOrd="11" destOrd="0" presId="urn:microsoft.com/office/officeart/2005/8/layout/default"/>
    <dgm:cxn modelId="{21BA6246-61AF-4BF3-A30D-AE312C5C696E}" type="presParOf" srcId="{868B777E-DD12-4185-98E2-B67DA4D18F8E}" destId="{63DFC684-8910-4636-8C50-0CB744654007}" srcOrd="12" destOrd="0" presId="urn:microsoft.com/office/officeart/2005/8/layout/default"/>
    <dgm:cxn modelId="{D9E0D0F2-C452-4434-8E0F-06B5DD0CDF07}" type="presParOf" srcId="{868B777E-DD12-4185-98E2-B67DA4D18F8E}" destId="{12317945-FC99-4BC9-BC6F-67240FF8B926}" srcOrd="13" destOrd="0" presId="urn:microsoft.com/office/officeart/2005/8/layout/default"/>
    <dgm:cxn modelId="{930934C9-3C86-48B5-A8EC-B941AC530E82}" type="presParOf" srcId="{868B777E-DD12-4185-98E2-B67DA4D18F8E}" destId="{5CCC8FF2-852F-40C2-BF07-9FC9EF68EB0C}" srcOrd="14" destOrd="0" presId="urn:microsoft.com/office/officeart/2005/8/layout/default"/>
    <dgm:cxn modelId="{96442685-D920-4B1F-A858-3BDC286BACF5}" type="presParOf" srcId="{868B777E-DD12-4185-98E2-B67DA4D18F8E}" destId="{57C48116-3046-4959-A27E-D3EB9E8B850B}" srcOrd="15" destOrd="0" presId="urn:microsoft.com/office/officeart/2005/8/layout/default"/>
    <dgm:cxn modelId="{8DC68C5A-2D8B-44DA-B617-B39D59A9990D}" type="presParOf" srcId="{868B777E-DD12-4185-98E2-B67DA4D18F8E}" destId="{080034FD-D1C6-4C0E-8084-F4133F035759}" srcOrd="16" destOrd="0" presId="urn:microsoft.com/office/officeart/2005/8/layout/default"/>
    <dgm:cxn modelId="{311845CB-23F6-4581-A6FD-499D12BB4CAE}" type="presParOf" srcId="{868B777E-DD12-4185-98E2-B67DA4D18F8E}" destId="{1DB0CD84-8806-4500-AC00-59B5159045D5}" srcOrd="17" destOrd="0" presId="urn:microsoft.com/office/officeart/2005/8/layout/default"/>
    <dgm:cxn modelId="{2839755A-08CD-410F-A661-BAD0A5B087E1}" type="presParOf" srcId="{868B777E-DD12-4185-98E2-B67DA4D18F8E}" destId="{C6CBAEC0-0727-4BB6-8AB7-982809241D1B}" srcOrd="18" destOrd="0" presId="urn:microsoft.com/office/officeart/2005/8/layout/default"/>
    <dgm:cxn modelId="{0D21D831-2673-4D18-853D-A3F76BA6263A}" type="presParOf" srcId="{868B777E-DD12-4185-98E2-B67DA4D18F8E}" destId="{513896F7-A3F2-4BA5-AADF-0832A0F4CE4D}" srcOrd="19" destOrd="0" presId="urn:microsoft.com/office/officeart/2005/8/layout/default"/>
    <dgm:cxn modelId="{C5990638-AC44-46F1-BA27-3190921A2F4F}" type="presParOf" srcId="{868B777E-DD12-4185-98E2-B67DA4D18F8E}" destId="{87596920-08D5-41FC-87B3-4BBA0D2B2F15}" srcOrd="20" destOrd="0" presId="urn:microsoft.com/office/officeart/2005/8/layout/default"/>
    <dgm:cxn modelId="{D4BA9154-AF80-4EA8-BF03-D49096B5AC91}" type="presParOf" srcId="{868B777E-DD12-4185-98E2-B67DA4D18F8E}" destId="{D8DBB388-E17B-48D4-98BC-DC6EB8EA1928}" srcOrd="21" destOrd="0" presId="urn:microsoft.com/office/officeart/2005/8/layout/default"/>
    <dgm:cxn modelId="{476BF0F9-E616-4E51-9744-82BE29D27F7D}" type="presParOf" srcId="{868B777E-DD12-4185-98E2-B67DA4D18F8E}" destId="{69890D35-DA19-4698-8434-E1E5CF0211BD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C4C9F-5282-460E-A9CA-12CBAA52404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D5C86AB-FA5B-4ABE-8C1E-E1CBFA216A5E}">
      <dgm:prSet/>
      <dgm:spPr/>
      <dgm:t>
        <a:bodyPr/>
        <a:lstStyle/>
        <a:p>
          <a:r>
            <a:rPr lang="el-GR"/>
            <a:t>Οργάνωση γιορτής Πολυτεχνείου</a:t>
          </a:r>
          <a:endParaRPr lang="en-US"/>
        </a:p>
      </dgm:t>
    </dgm:pt>
    <dgm:pt modelId="{53A06770-0861-4BC3-AE4E-2CEF14703972}" type="parTrans" cxnId="{D3C766C2-84C6-4042-AABB-2EB83000A16E}">
      <dgm:prSet/>
      <dgm:spPr/>
      <dgm:t>
        <a:bodyPr/>
        <a:lstStyle/>
        <a:p>
          <a:endParaRPr lang="en-US"/>
        </a:p>
      </dgm:t>
    </dgm:pt>
    <dgm:pt modelId="{8B050896-91EE-4FF3-B33A-9866C8529667}" type="sibTrans" cxnId="{D3C766C2-84C6-4042-AABB-2EB83000A16E}">
      <dgm:prSet/>
      <dgm:spPr/>
      <dgm:t>
        <a:bodyPr/>
        <a:lstStyle/>
        <a:p>
          <a:endParaRPr lang="en-US"/>
        </a:p>
      </dgm:t>
    </dgm:pt>
    <dgm:pt modelId="{2DE541AE-878C-492D-A1B1-BCB5419E0821}">
      <dgm:prSet/>
      <dgm:spPr/>
      <dgm:t>
        <a:bodyPr/>
        <a:lstStyle/>
        <a:p>
          <a:r>
            <a:rPr lang="el-GR"/>
            <a:t>Ημέρα τρίτης ηλικίας</a:t>
          </a:r>
          <a:endParaRPr lang="en-US"/>
        </a:p>
      </dgm:t>
    </dgm:pt>
    <dgm:pt modelId="{922E2386-7152-4830-80F4-E9343ED15F99}" type="parTrans" cxnId="{A0DB5DDF-00FF-44C0-8144-F1AEB2187490}">
      <dgm:prSet/>
      <dgm:spPr/>
      <dgm:t>
        <a:bodyPr/>
        <a:lstStyle/>
        <a:p>
          <a:endParaRPr lang="en-US"/>
        </a:p>
      </dgm:t>
    </dgm:pt>
    <dgm:pt modelId="{EFA02734-1B81-4D22-8C66-1D7288C10EDE}" type="sibTrans" cxnId="{A0DB5DDF-00FF-44C0-8144-F1AEB2187490}">
      <dgm:prSet/>
      <dgm:spPr/>
      <dgm:t>
        <a:bodyPr/>
        <a:lstStyle/>
        <a:p>
          <a:endParaRPr lang="en-US"/>
        </a:p>
      </dgm:t>
    </dgm:pt>
    <dgm:pt modelId="{18A33DC0-B523-41C2-954D-8835E6D1D431}">
      <dgm:prSet/>
      <dgm:spPr/>
      <dgm:t>
        <a:bodyPr/>
        <a:lstStyle/>
        <a:p>
          <a:r>
            <a:rPr lang="el-GR"/>
            <a:t>Εκπαιδευτικές επισκέψεις </a:t>
          </a:r>
          <a:endParaRPr lang="en-US"/>
        </a:p>
      </dgm:t>
    </dgm:pt>
    <dgm:pt modelId="{F0A43AD2-2F9D-4AF8-A17B-28443F9336E3}" type="parTrans" cxnId="{17865FB6-94E0-427A-8E4E-5E65EAC9CE6B}">
      <dgm:prSet/>
      <dgm:spPr/>
      <dgm:t>
        <a:bodyPr/>
        <a:lstStyle/>
        <a:p>
          <a:endParaRPr lang="en-US"/>
        </a:p>
      </dgm:t>
    </dgm:pt>
    <dgm:pt modelId="{FFB326CE-2196-4372-9E3B-9E46C8083612}" type="sibTrans" cxnId="{17865FB6-94E0-427A-8E4E-5E65EAC9CE6B}">
      <dgm:prSet/>
      <dgm:spPr/>
      <dgm:t>
        <a:bodyPr/>
        <a:lstStyle/>
        <a:p>
          <a:endParaRPr lang="en-US"/>
        </a:p>
      </dgm:t>
    </dgm:pt>
    <dgm:pt modelId="{820535CC-CB12-4B93-998D-E0833C216B8B}">
      <dgm:prSet/>
      <dgm:spPr/>
      <dgm:t>
        <a:bodyPr/>
        <a:lstStyle/>
        <a:p>
          <a:r>
            <a:rPr lang="el-GR"/>
            <a:t>Ενημερώσεις από εσάς για κάτι που θέλουμε</a:t>
          </a:r>
          <a:endParaRPr lang="en-US"/>
        </a:p>
      </dgm:t>
    </dgm:pt>
    <dgm:pt modelId="{5E6993F6-8008-4445-84D5-492C797BDA62}" type="parTrans" cxnId="{98439B2E-EDFC-4DD1-825B-DC4D6F6EAAEC}">
      <dgm:prSet/>
      <dgm:spPr/>
      <dgm:t>
        <a:bodyPr/>
        <a:lstStyle/>
        <a:p>
          <a:endParaRPr lang="en-US"/>
        </a:p>
      </dgm:t>
    </dgm:pt>
    <dgm:pt modelId="{0438CE5B-7927-4409-982B-D6C1D4E39D8C}" type="sibTrans" cxnId="{98439B2E-EDFC-4DD1-825B-DC4D6F6EAAEC}">
      <dgm:prSet/>
      <dgm:spPr/>
      <dgm:t>
        <a:bodyPr/>
        <a:lstStyle/>
        <a:p>
          <a:endParaRPr lang="en-US"/>
        </a:p>
      </dgm:t>
    </dgm:pt>
    <dgm:pt modelId="{CDCC0B4E-924B-430B-999D-D300DCDFA2FC}">
      <dgm:prSet/>
      <dgm:spPr/>
      <dgm:t>
        <a:bodyPr/>
        <a:lstStyle/>
        <a:p>
          <a:r>
            <a:rPr lang="el-GR" dirty="0"/>
            <a:t>Ενημερώσεις από μένα για κάτι που θέλετε</a:t>
          </a:r>
          <a:endParaRPr lang="en-US" dirty="0"/>
        </a:p>
      </dgm:t>
    </dgm:pt>
    <dgm:pt modelId="{289552EE-942D-408A-8739-230087579488}" type="parTrans" cxnId="{71AABB49-16A2-4C66-AC37-8D1F79D2A425}">
      <dgm:prSet/>
      <dgm:spPr/>
      <dgm:t>
        <a:bodyPr/>
        <a:lstStyle/>
        <a:p>
          <a:endParaRPr lang="en-US"/>
        </a:p>
      </dgm:t>
    </dgm:pt>
    <dgm:pt modelId="{FA039CBE-EE85-4B91-A76B-A3A662AC40A4}" type="sibTrans" cxnId="{71AABB49-16A2-4C66-AC37-8D1F79D2A425}">
      <dgm:prSet/>
      <dgm:spPr/>
      <dgm:t>
        <a:bodyPr/>
        <a:lstStyle/>
        <a:p>
          <a:endParaRPr lang="en-US"/>
        </a:p>
      </dgm:t>
    </dgm:pt>
    <dgm:pt modelId="{E7A391F5-2839-4DF4-9FA2-E8D1F995947E}" type="pres">
      <dgm:prSet presAssocID="{6C4C4C9F-5282-460E-A9CA-12CBAA524046}" presName="linear" presStyleCnt="0">
        <dgm:presLayoutVars>
          <dgm:animLvl val="lvl"/>
          <dgm:resizeHandles val="exact"/>
        </dgm:presLayoutVars>
      </dgm:prSet>
      <dgm:spPr/>
    </dgm:pt>
    <dgm:pt modelId="{A864E868-E8BA-4BFC-9F73-434B02D1A075}" type="pres">
      <dgm:prSet presAssocID="{2D5C86AB-FA5B-4ABE-8C1E-E1CBFA216A5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D1D8518-C731-4148-93D1-5C2126A98677}" type="pres">
      <dgm:prSet presAssocID="{8B050896-91EE-4FF3-B33A-9866C8529667}" presName="spacer" presStyleCnt="0"/>
      <dgm:spPr/>
    </dgm:pt>
    <dgm:pt modelId="{C85A8AAC-23E1-4A9A-9394-0E8EF2FEBD53}" type="pres">
      <dgm:prSet presAssocID="{2DE541AE-878C-492D-A1B1-BCB5419E082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ABF2AB8-7F60-4965-8BCF-B456D7C5305F}" type="pres">
      <dgm:prSet presAssocID="{EFA02734-1B81-4D22-8C66-1D7288C10EDE}" presName="spacer" presStyleCnt="0"/>
      <dgm:spPr/>
    </dgm:pt>
    <dgm:pt modelId="{3AB9ADB5-4607-4D31-86C2-FC6BFDE75E02}" type="pres">
      <dgm:prSet presAssocID="{18A33DC0-B523-41C2-954D-8835E6D1D43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E26B1DB-FAAF-418D-8C6D-ADD8A45D1FEB}" type="pres">
      <dgm:prSet presAssocID="{FFB326CE-2196-4372-9E3B-9E46C8083612}" presName="spacer" presStyleCnt="0"/>
      <dgm:spPr/>
    </dgm:pt>
    <dgm:pt modelId="{04EC365B-D535-4CB1-9944-43FD26240157}" type="pres">
      <dgm:prSet presAssocID="{820535CC-CB12-4B93-998D-E0833C216B8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81611D4-CBE8-46E5-A0A1-A551D31573B1}" type="pres">
      <dgm:prSet presAssocID="{0438CE5B-7927-4409-982B-D6C1D4E39D8C}" presName="spacer" presStyleCnt="0"/>
      <dgm:spPr/>
    </dgm:pt>
    <dgm:pt modelId="{A90633AC-F7CB-4AE5-AFAD-47CED3A354BA}" type="pres">
      <dgm:prSet presAssocID="{CDCC0B4E-924B-430B-999D-D300DCDFA2F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8439B2E-EDFC-4DD1-825B-DC4D6F6EAAEC}" srcId="{6C4C4C9F-5282-460E-A9CA-12CBAA524046}" destId="{820535CC-CB12-4B93-998D-E0833C216B8B}" srcOrd="3" destOrd="0" parTransId="{5E6993F6-8008-4445-84D5-492C797BDA62}" sibTransId="{0438CE5B-7927-4409-982B-D6C1D4E39D8C}"/>
    <dgm:cxn modelId="{6E5BE82F-45B3-4B47-AF2B-C0E492F09460}" type="presOf" srcId="{6C4C4C9F-5282-460E-A9CA-12CBAA524046}" destId="{E7A391F5-2839-4DF4-9FA2-E8D1F995947E}" srcOrd="0" destOrd="0" presId="urn:microsoft.com/office/officeart/2005/8/layout/vList2"/>
    <dgm:cxn modelId="{FAC0353D-871A-4835-A8BF-E7ABFDAD9F5D}" type="presOf" srcId="{CDCC0B4E-924B-430B-999D-D300DCDFA2FC}" destId="{A90633AC-F7CB-4AE5-AFAD-47CED3A354BA}" srcOrd="0" destOrd="0" presId="urn:microsoft.com/office/officeart/2005/8/layout/vList2"/>
    <dgm:cxn modelId="{71AABB49-16A2-4C66-AC37-8D1F79D2A425}" srcId="{6C4C4C9F-5282-460E-A9CA-12CBAA524046}" destId="{CDCC0B4E-924B-430B-999D-D300DCDFA2FC}" srcOrd="4" destOrd="0" parTransId="{289552EE-942D-408A-8739-230087579488}" sibTransId="{FA039CBE-EE85-4B91-A76B-A3A662AC40A4}"/>
    <dgm:cxn modelId="{08A29C76-F7E8-4C22-85A0-E1E1D1C0BD9D}" type="presOf" srcId="{18A33DC0-B523-41C2-954D-8835E6D1D431}" destId="{3AB9ADB5-4607-4D31-86C2-FC6BFDE75E02}" srcOrd="0" destOrd="0" presId="urn:microsoft.com/office/officeart/2005/8/layout/vList2"/>
    <dgm:cxn modelId="{DFD64F96-EBE1-4513-BA33-7C33D5D98C47}" type="presOf" srcId="{2DE541AE-878C-492D-A1B1-BCB5419E0821}" destId="{C85A8AAC-23E1-4A9A-9394-0E8EF2FEBD53}" srcOrd="0" destOrd="0" presId="urn:microsoft.com/office/officeart/2005/8/layout/vList2"/>
    <dgm:cxn modelId="{17865FB6-94E0-427A-8E4E-5E65EAC9CE6B}" srcId="{6C4C4C9F-5282-460E-A9CA-12CBAA524046}" destId="{18A33DC0-B523-41C2-954D-8835E6D1D431}" srcOrd="2" destOrd="0" parTransId="{F0A43AD2-2F9D-4AF8-A17B-28443F9336E3}" sibTransId="{FFB326CE-2196-4372-9E3B-9E46C8083612}"/>
    <dgm:cxn modelId="{D3C766C2-84C6-4042-AABB-2EB83000A16E}" srcId="{6C4C4C9F-5282-460E-A9CA-12CBAA524046}" destId="{2D5C86AB-FA5B-4ABE-8C1E-E1CBFA216A5E}" srcOrd="0" destOrd="0" parTransId="{53A06770-0861-4BC3-AE4E-2CEF14703972}" sibTransId="{8B050896-91EE-4FF3-B33A-9866C8529667}"/>
    <dgm:cxn modelId="{411A71DB-93BD-4AB4-84FE-0059CE217838}" type="presOf" srcId="{2D5C86AB-FA5B-4ABE-8C1E-E1CBFA216A5E}" destId="{A864E868-E8BA-4BFC-9F73-434B02D1A075}" srcOrd="0" destOrd="0" presId="urn:microsoft.com/office/officeart/2005/8/layout/vList2"/>
    <dgm:cxn modelId="{A0DB5DDF-00FF-44C0-8144-F1AEB2187490}" srcId="{6C4C4C9F-5282-460E-A9CA-12CBAA524046}" destId="{2DE541AE-878C-492D-A1B1-BCB5419E0821}" srcOrd="1" destOrd="0" parTransId="{922E2386-7152-4830-80F4-E9343ED15F99}" sibTransId="{EFA02734-1B81-4D22-8C66-1D7288C10EDE}"/>
    <dgm:cxn modelId="{2DBA43F4-2A69-486B-8140-5CEA349E9E1B}" type="presOf" srcId="{820535CC-CB12-4B93-998D-E0833C216B8B}" destId="{04EC365B-D535-4CB1-9944-43FD26240157}" srcOrd="0" destOrd="0" presId="urn:microsoft.com/office/officeart/2005/8/layout/vList2"/>
    <dgm:cxn modelId="{57695C2C-16EA-4A52-B591-BD990D2345E8}" type="presParOf" srcId="{E7A391F5-2839-4DF4-9FA2-E8D1F995947E}" destId="{A864E868-E8BA-4BFC-9F73-434B02D1A075}" srcOrd="0" destOrd="0" presId="urn:microsoft.com/office/officeart/2005/8/layout/vList2"/>
    <dgm:cxn modelId="{6BC3ED3F-F409-480E-ABE4-5F5D5EA5BA4C}" type="presParOf" srcId="{E7A391F5-2839-4DF4-9FA2-E8D1F995947E}" destId="{FD1D8518-C731-4148-93D1-5C2126A98677}" srcOrd="1" destOrd="0" presId="urn:microsoft.com/office/officeart/2005/8/layout/vList2"/>
    <dgm:cxn modelId="{EC305D39-C68C-47F4-99EB-FBF4BA360EFB}" type="presParOf" srcId="{E7A391F5-2839-4DF4-9FA2-E8D1F995947E}" destId="{C85A8AAC-23E1-4A9A-9394-0E8EF2FEBD53}" srcOrd="2" destOrd="0" presId="urn:microsoft.com/office/officeart/2005/8/layout/vList2"/>
    <dgm:cxn modelId="{CDB17B69-D6A0-4B49-8B41-AA4B895CA6EF}" type="presParOf" srcId="{E7A391F5-2839-4DF4-9FA2-E8D1F995947E}" destId="{EABF2AB8-7F60-4965-8BCF-B456D7C5305F}" srcOrd="3" destOrd="0" presId="urn:microsoft.com/office/officeart/2005/8/layout/vList2"/>
    <dgm:cxn modelId="{8C33E706-4E3C-419D-AF6F-1A3BB6097B4D}" type="presParOf" srcId="{E7A391F5-2839-4DF4-9FA2-E8D1F995947E}" destId="{3AB9ADB5-4607-4D31-86C2-FC6BFDE75E02}" srcOrd="4" destOrd="0" presId="urn:microsoft.com/office/officeart/2005/8/layout/vList2"/>
    <dgm:cxn modelId="{F87250FA-283E-4577-B288-7913A78B92D6}" type="presParOf" srcId="{E7A391F5-2839-4DF4-9FA2-E8D1F995947E}" destId="{1E26B1DB-FAAF-418D-8C6D-ADD8A45D1FEB}" srcOrd="5" destOrd="0" presId="urn:microsoft.com/office/officeart/2005/8/layout/vList2"/>
    <dgm:cxn modelId="{86887053-363E-4BA2-B0B3-2CC3CBA12737}" type="presParOf" srcId="{E7A391F5-2839-4DF4-9FA2-E8D1F995947E}" destId="{04EC365B-D535-4CB1-9944-43FD26240157}" srcOrd="6" destOrd="0" presId="urn:microsoft.com/office/officeart/2005/8/layout/vList2"/>
    <dgm:cxn modelId="{8FF786B0-BB11-46BC-A63F-F6144ED6A3BD}" type="presParOf" srcId="{E7A391F5-2839-4DF4-9FA2-E8D1F995947E}" destId="{281611D4-CBE8-46E5-A0A1-A551D31573B1}" srcOrd="7" destOrd="0" presId="urn:microsoft.com/office/officeart/2005/8/layout/vList2"/>
    <dgm:cxn modelId="{3AE97CEA-C90D-4F92-B871-D5C33E12565E}" type="presParOf" srcId="{E7A391F5-2839-4DF4-9FA2-E8D1F995947E}" destId="{A90633AC-F7CB-4AE5-AFAD-47CED3A354B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A86F8-D6B6-4E3B-BFD0-405E8AFD8F4F}">
      <dsp:nvSpPr>
        <dsp:cNvPr id="0" name=""/>
        <dsp:cNvSpPr/>
      </dsp:nvSpPr>
      <dsp:spPr>
        <a:xfrm>
          <a:off x="411645" y="2011"/>
          <a:ext cx="2044729" cy="1226837"/>
        </a:xfrm>
        <a:prstGeom prst="rect">
          <a:avLst/>
        </a:prstGeom>
        <a:solidFill>
          <a:schemeClr val="accent2">
            <a:hueOff val="0"/>
            <a:satOff val="0"/>
            <a:lum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Γλώσσα</a:t>
          </a:r>
          <a:endParaRPr lang="en-US" sz="2200" kern="1200" dirty="0"/>
        </a:p>
      </dsp:txBody>
      <dsp:txXfrm>
        <a:off x="411645" y="2011"/>
        <a:ext cx="2044729" cy="1226837"/>
      </dsp:txXfrm>
    </dsp:sp>
    <dsp:sp modelId="{145B7992-74AE-41DE-A447-AAC88A30F52F}">
      <dsp:nvSpPr>
        <dsp:cNvPr id="0" name=""/>
        <dsp:cNvSpPr/>
      </dsp:nvSpPr>
      <dsp:spPr>
        <a:xfrm>
          <a:off x="2660848" y="2011"/>
          <a:ext cx="2044729" cy="12268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Μαθηματικά</a:t>
          </a:r>
          <a:endParaRPr lang="en-US" sz="2200" kern="1200" dirty="0"/>
        </a:p>
      </dsp:txBody>
      <dsp:txXfrm>
        <a:off x="2660848" y="2011"/>
        <a:ext cx="2044729" cy="1226837"/>
      </dsp:txXfrm>
    </dsp:sp>
    <dsp:sp modelId="{98479679-157A-4176-B587-2C49A12DBE20}">
      <dsp:nvSpPr>
        <dsp:cNvPr id="0" name=""/>
        <dsp:cNvSpPr/>
      </dsp:nvSpPr>
      <dsp:spPr>
        <a:xfrm>
          <a:off x="4910050" y="2011"/>
          <a:ext cx="2044729" cy="12268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Μελέτη περιβάλλοντος</a:t>
          </a:r>
          <a:endParaRPr lang="en-US" sz="2200" kern="1200"/>
        </a:p>
      </dsp:txBody>
      <dsp:txXfrm>
        <a:off x="4910050" y="2011"/>
        <a:ext cx="2044729" cy="1226837"/>
      </dsp:txXfrm>
    </dsp:sp>
    <dsp:sp modelId="{566D2AA3-8AEF-4B3E-8D29-8E038A18EA9D}">
      <dsp:nvSpPr>
        <dsp:cNvPr id="0" name=""/>
        <dsp:cNvSpPr/>
      </dsp:nvSpPr>
      <dsp:spPr>
        <a:xfrm>
          <a:off x="7159253" y="2011"/>
          <a:ext cx="2044729" cy="12268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Ιστορία</a:t>
          </a:r>
          <a:endParaRPr lang="en-US" sz="2200" kern="1200"/>
        </a:p>
      </dsp:txBody>
      <dsp:txXfrm>
        <a:off x="7159253" y="2011"/>
        <a:ext cx="2044729" cy="1226837"/>
      </dsp:txXfrm>
    </dsp:sp>
    <dsp:sp modelId="{A6E00937-C351-43D7-BE65-8511C3F27203}">
      <dsp:nvSpPr>
        <dsp:cNvPr id="0" name=""/>
        <dsp:cNvSpPr/>
      </dsp:nvSpPr>
      <dsp:spPr>
        <a:xfrm>
          <a:off x="411645" y="1433322"/>
          <a:ext cx="2044729" cy="12268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Θρησκευτικά</a:t>
          </a:r>
          <a:endParaRPr lang="en-US" sz="2200" kern="1200"/>
        </a:p>
      </dsp:txBody>
      <dsp:txXfrm>
        <a:off x="411645" y="1433322"/>
        <a:ext cx="2044729" cy="1226837"/>
      </dsp:txXfrm>
    </dsp:sp>
    <dsp:sp modelId="{CBECE7BC-EDAC-4C06-9D02-BA8B5CB2D155}">
      <dsp:nvSpPr>
        <dsp:cNvPr id="0" name=""/>
        <dsp:cNvSpPr/>
      </dsp:nvSpPr>
      <dsp:spPr>
        <a:xfrm>
          <a:off x="2660848" y="1433322"/>
          <a:ext cx="2044729" cy="1226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Φυσική αγωγή</a:t>
          </a:r>
          <a:endParaRPr lang="en-US" sz="2200" kern="1200"/>
        </a:p>
      </dsp:txBody>
      <dsp:txXfrm>
        <a:off x="2660848" y="1433322"/>
        <a:ext cx="2044729" cy="1226837"/>
      </dsp:txXfrm>
    </dsp:sp>
    <dsp:sp modelId="{63DFC684-8910-4636-8C50-0CB744654007}">
      <dsp:nvSpPr>
        <dsp:cNvPr id="0" name=""/>
        <dsp:cNvSpPr/>
      </dsp:nvSpPr>
      <dsp:spPr>
        <a:xfrm>
          <a:off x="4910050" y="1433322"/>
          <a:ext cx="2044729" cy="12268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Εικαστικά</a:t>
          </a:r>
          <a:endParaRPr lang="en-US" sz="2200" kern="1200" dirty="0"/>
        </a:p>
      </dsp:txBody>
      <dsp:txXfrm>
        <a:off x="4910050" y="1433322"/>
        <a:ext cx="2044729" cy="1226837"/>
      </dsp:txXfrm>
    </dsp:sp>
    <dsp:sp modelId="{5CCC8FF2-852F-40C2-BF07-9FC9EF68EB0C}">
      <dsp:nvSpPr>
        <dsp:cNvPr id="0" name=""/>
        <dsp:cNvSpPr/>
      </dsp:nvSpPr>
      <dsp:spPr>
        <a:xfrm>
          <a:off x="7159253" y="1433322"/>
          <a:ext cx="2044729" cy="122683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Θεατρική αγωγή</a:t>
          </a:r>
          <a:endParaRPr lang="en-US" sz="2200" kern="1200"/>
        </a:p>
      </dsp:txBody>
      <dsp:txXfrm>
        <a:off x="7159253" y="1433322"/>
        <a:ext cx="2044729" cy="1226837"/>
      </dsp:txXfrm>
    </dsp:sp>
    <dsp:sp modelId="{080034FD-D1C6-4C0E-8084-F4133F035759}">
      <dsp:nvSpPr>
        <dsp:cNvPr id="0" name=""/>
        <dsp:cNvSpPr/>
      </dsp:nvSpPr>
      <dsp:spPr>
        <a:xfrm>
          <a:off x="411645" y="2864632"/>
          <a:ext cx="2044729" cy="122683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/>
            <a:t>Μουσική</a:t>
          </a:r>
          <a:endParaRPr lang="en-US" sz="2200" kern="1200"/>
        </a:p>
      </dsp:txBody>
      <dsp:txXfrm>
        <a:off x="411645" y="2864632"/>
        <a:ext cx="2044729" cy="1226837"/>
      </dsp:txXfrm>
    </dsp:sp>
    <dsp:sp modelId="{C6CBAEC0-0727-4BB6-8AB7-982809241D1B}">
      <dsp:nvSpPr>
        <dsp:cNvPr id="0" name=""/>
        <dsp:cNvSpPr/>
      </dsp:nvSpPr>
      <dsp:spPr>
        <a:xfrm>
          <a:off x="2660848" y="2864632"/>
          <a:ext cx="2044729" cy="122683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Πληροφορική</a:t>
          </a:r>
          <a:endParaRPr lang="en-US" sz="2200" kern="1200" dirty="0"/>
        </a:p>
      </dsp:txBody>
      <dsp:txXfrm>
        <a:off x="2660848" y="2864632"/>
        <a:ext cx="2044729" cy="1226837"/>
      </dsp:txXfrm>
    </dsp:sp>
    <dsp:sp modelId="{87596920-08D5-41FC-87B3-4BBA0D2B2F15}">
      <dsp:nvSpPr>
        <dsp:cNvPr id="0" name=""/>
        <dsp:cNvSpPr/>
      </dsp:nvSpPr>
      <dsp:spPr>
        <a:xfrm>
          <a:off x="4910050" y="2864632"/>
          <a:ext cx="2044729" cy="12268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Αγγλικά</a:t>
          </a:r>
          <a:endParaRPr lang="en-US" sz="2200" kern="1200" dirty="0"/>
        </a:p>
      </dsp:txBody>
      <dsp:txXfrm>
        <a:off x="4910050" y="2864632"/>
        <a:ext cx="2044729" cy="1226837"/>
      </dsp:txXfrm>
    </dsp:sp>
    <dsp:sp modelId="{69890D35-DA19-4698-8434-E1E5CF0211BD}">
      <dsp:nvSpPr>
        <dsp:cNvPr id="0" name=""/>
        <dsp:cNvSpPr/>
      </dsp:nvSpPr>
      <dsp:spPr>
        <a:xfrm>
          <a:off x="7159253" y="2864632"/>
          <a:ext cx="2044729" cy="122683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200" kern="1200" dirty="0"/>
            <a:t>Εργαστήρια δεξιοτήτων</a:t>
          </a:r>
          <a:endParaRPr lang="en-US" sz="2200" kern="1200" dirty="0"/>
        </a:p>
      </dsp:txBody>
      <dsp:txXfrm>
        <a:off x="7159253" y="2864632"/>
        <a:ext cx="2044729" cy="1226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64E868-E8BA-4BFC-9F73-434B02D1A075}">
      <dsp:nvSpPr>
        <dsp:cNvPr id="0" name=""/>
        <dsp:cNvSpPr/>
      </dsp:nvSpPr>
      <dsp:spPr>
        <a:xfrm>
          <a:off x="0" y="883290"/>
          <a:ext cx="6627078" cy="585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Οργάνωση γιορτής Πολυτεχνείου</a:t>
          </a:r>
          <a:endParaRPr lang="en-US" sz="2500" kern="1200"/>
        </a:p>
      </dsp:txBody>
      <dsp:txXfrm>
        <a:off x="28557" y="911847"/>
        <a:ext cx="6569964" cy="527886"/>
      </dsp:txXfrm>
    </dsp:sp>
    <dsp:sp modelId="{C85A8AAC-23E1-4A9A-9394-0E8EF2FEBD53}">
      <dsp:nvSpPr>
        <dsp:cNvPr id="0" name=""/>
        <dsp:cNvSpPr/>
      </dsp:nvSpPr>
      <dsp:spPr>
        <a:xfrm>
          <a:off x="0" y="1540290"/>
          <a:ext cx="6627078" cy="585000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Ημέρα τρίτης ηλικίας</a:t>
          </a:r>
          <a:endParaRPr lang="en-US" sz="2500" kern="1200"/>
        </a:p>
      </dsp:txBody>
      <dsp:txXfrm>
        <a:off x="28557" y="1568847"/>
        <a:ext cx="6569964" cy="527886"/>
      </dsp:txXfrm>
    </dsp:sp>
    <dsp:sp modelId="{3AB9ADB5-4607-4D31-86C2-FC6BFDE75E02}">
      <dsp:nvSpPr>
        <dsp:cNvPr id="0" name=""/>
        <dsp:cNvSpPr/>
      </dsp:nvSpPr>
      <dsp:spPr>
        <a:xfrm>
          <a:off x="0" y="2197290"/>
          <a:ext cx="6627078" cy="5850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Εκπαιδευτικές επισκέψεις </a:t>
          </a:r>
          <a:endParaRPr lang="en-US" sz="2500" kern="1200"/>
        </a:p>
      </dsp:txBody>
      <dsp:txXfrm>
        <a:off x="28557" y="2225847"/>
        <a:ext cx="6569964" cy="527886"/>
      </dsp:txXfrm>
    </dsp:sp>
    <dsp:sp modelId="{04EC365B-D535-4CB1-9944-43FD26240157}">
      <dsp:nvSpPr>
        <dsp:cNvPr id="0" name=""/>
        <dsp:cNvSpPr/>
      </dsp:nvSpPr>
      <dsp:spPr>
        <a:xfrm>
          <a:off x="0" y="2854290"/>
          <a:ext cx="6627078" cy="585000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/>
            <a:t>Ενημερώσεις από εσάς για κάτι που θέλουμε</a:t>
          </a:r>
          <a:endParaRPr lang="en-US" sz="2500" kern="1200"/>
        </a:p>
      </dsp:txBody>
      <dsp:txXfrm>
        <a:off x="28557" y="2882847"/>
        <a:ext cx="6569964" cy="527886"/>
      </dsp:txXfrm>
    </dsp:sp>
    <dsp:sp modelId="{A90633AC-F7CB-4AE5-AFAD-47CED3A354BA}">
      <dsp:nvSpPr>
        <dsp:cNvPr id="0" name=""/>
        <dsp:cNvSpPr/>
      </dsp:nvSpPr>
      <dsp:spPr>
        <a:xfrm>
          <a:off x="0" y="3511290"/>
          <a:ext cx="6627078" cy="5850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500" kern="1200" dirty="0"/>
            <a:t>Ενημερώσεις από μένα για κάτι που θέλετε</a:t>
          </a:r>
          <a:endParaRPr lang="en-US" sz="2500" kern="1200" dirty="0"/>
        </a:p>
      </dsp:txBody>
      <dsp:txXfrm>
        <a:off x="28557" y="3539847"/>
        <a:ext cx="6569964" cy="527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D13582-BB2D-4963-A103-433CE83A4A5F}" type="datetime1">
              <a:rPr lang="el-GR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15/9/2024</a:t>
            </a:fld>
            <a:endParaRPr lang="el-GR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l-GR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el-GR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l-GR" noProof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EA77D25-BB5A-4D47-B74B-4444EA5CF30A}" type="datetime1">
              <a:rPr lang="el-GR" noProof="0" smtClean="0"/>
              <a:pPr/>
              <a:t>15/9/2024</a:t>
            </a:fld>
            <a:endParaRPr lang="el-GR" noProof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8796F01-7154-41E0-B48B-A6921757531A}" type="slidenum">
              <a:rPr lang="el-GR" noProof="0" smtClean="0"/>
              <a:pPr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l-GR" smtClean="0"/>
              <a:pPr rtl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49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922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685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4158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l-GR" noProof="0" smtClean="0"/>
              <a:pPr/>
              <a:t>24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993244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1B128-3D52-4B5C-88AF-6DF8C57AAE9B}" type="datetime1">
              <a:rPr lang="el-GR" smtClean="0"/>
              <a:pPr/>
              <a:t>15/9/2024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Προσθήκη υποσέλιδου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264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80F-5E95-49D3-B65A-516868685918}" type="datetime1">
              <a:rPr lang="el-GR" smtClean="0"/>
              <a:pPr/>
              <a:t>15/9/2024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Προσθήκη υποσέλιδου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1986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80F-5E95-49D3-B65A-516868685918}" type="datetime1">
              <a:rPr lang="el-GR" smtClean="0"/>
              <a:pPr/>
              <a:t>15/9/2024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Προσθήκη υποσέλιδου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3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3230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80F-5E95-49D3-B65A-516868685918}" type="datetime1">
              <a:rPr lang="el-GR" smtClean="0"/>
              <a:pPr/>
              <a:t>15/9/2024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Προσθήκη υποσέλιδου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79904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80F-5E95-49D3-B65A-516868685918}" type="datetime1">
              <a:rPr lang="el-GR" smtClean="0"/>
              <a:pPr/>
              <a:t>15/9/2024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Προσθήκη υποσέλιδου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893326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80F-5E95-49D3-B65A-516868685918}" type="datetime1">
              <a:rPr lang="el-GR" smtClean="0"/>
              <a:pPr/>
              <a:t>15/9/2024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Προσθήκη υποσέλιδου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73602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80F-5E95-49D3-B65A-516868685918}" type="datetime1">
              <a:rPr lang="el-GR" smtClean="0"/>
              <a:pPr/>
              <a:t>15/9/2024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Προσθήκη υποσέλιδου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13966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980F-5E95-49D3-B65A-516868685918}" type="datetime1">
              <a:rPr lang="el-GR" smtClean="0"/>
              <a:pPr/>
              <a:t>15/9/2024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Προσθήκη υποσέλιδου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48137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DBF0B90-0189-494B-96A3-82D7BBC06172}" type="datetime1">
              <a:rPr lang="el-GR" noProof="0" smtClean="0"/>
              <a:t>15/9/2024</a:t>
            </a:fld>
            <a:endParaRPr lang="el-G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A60BA0E-20D0-4E7C-B286-26C960A6788F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73964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C724-1D07-45AD-9A0C-713FA5988050}" type="datetime1">
              <a:rPr lang="el-GR" smtClean="0"/>
              <a:pPr/>
              <a:t>15/9/2024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Προσθήκη υποσέλιδου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9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F7EA2A9-D6F1-4E77-B56D-88B2CD87F731}" type="datetime1">
              <a:rPr lang="el-GR" noProof="0" smtClean="0"/>
              <a:t>15/9/2024</a:t>
            </a:fld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88793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BBF2062-C928-4986-8599-7FFA989A1156}" type="datetime1">
              <a:rPr lang="el-GR" noProof="0" smtClean="0"/>
              <a:t>15/9/2024</a:t>
            </a:fld>
            <a:endParaRPr lang="el-G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85433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387B79-2FBE-46AD-950D-AAA9CDF08CEA}" type="datetime1">
              <a:rPr lang="el-GR" noProof="0" smtClean="0"/>
              <a:t>15/9/2024</a:t>
            </a:fld>
            <a:endParaRPr lang="el-G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9559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43B3F1F-4C6D-438D-9F47-44A03C311F00}" type="datetime1">
              <a:rPr lang="el-GR" noProof="0" smtClean="0"/>
              <a:t>15/9/2024</a:t>
            </a:fld>
            <a:endParaRPr lang="el-G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l-GR" noProof="0"/>
              <a:t>Προσθήκη υποσέλιδου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B37DED6-D4C7-42EE-AB49-D2E39E64FDE4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2896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3509D-536E-4387-A82C-24FE17D43747}" type="datetime1">
              <a:rPr lang="el-GR" smtClean="0"/>
              <a:pPr/>
              <a:t>15/9/2024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Προσθήκη υποσέλιδου</a:t>
            </a: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18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3A2F-DE25-48EE-A2F4-37B957D7FB54}" type="datetime1">
              <a:rPr lang="el-GR" smtClean="0"/>
              <a:pPr/>
              <a:t>15/9/2024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Προσθήκη υποσέλιδου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53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5980F-5E95-49D3-B65A-516868685918}" type="datetime1">
              <a:rPr lang="el-GR" smtClean="0"/>
              <a:pPr/>
              <a:t>15/9/2024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Προσθήκη υποσέλιδου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37DED6-D4C7-42EE-AB49-D2E39E64FDE4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3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701924" y="2623344"/>
            <a:ext cx="7008574" cy="2304256"/>
          </a:xfrm>
        </p:spPr>
        <p:txBody>
          <a:bodyPr rtlCol="0"/>
          <a:lstStyle/>
          <a:p>
            <a:pPr rtl="0"/>
            <a:r>
              <a:rPr lang="el-GR" dirty="0">
                <a:solidFill>
                  <a:srgbClr val="7030A0"/>
                </a:solidFill>
              </a:rPr>
              <a:t>Συνάντηση γνωριμίας</a:t>
            </a:r>
            <a:br>
              <a:rPr lang="el-GR" dirty="0">
                <a:solidFill>
                  <a:srgbClr val="7030A0"/>
                </a:solidFill>
              </a:rPr>
            </a:br>
            <a:r>
              <a:rPr lang="el-GR" dirty="0">
                <a:solidFill>
                  <a:srgbClr val="7030A0"/>
                </a:solidFill>
              </a:rPr>
              <a:t>και ενημέρωσης   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741760"/>
          </a:xfrm>
        </p:spPr>
        <p:txBody>
          <a:bodyPr rtlCol="0">
            <a:normAutofit/>
          </a:bodyPr>
          <a:lstStyle/>
          <a:p>
            <a:pPr rtl="0"/>
            <a:r>
              <a:rPr lang="el-GR" dirty="0">
                <a:solidFill>
                  <a:srgbClr val="C00000"/>
                </a:solidFill>
              </a:rPr>
              <a:t>3</a:t>
            </a:r>
            <a:r>
              <a:rPr lang="el-GR" baseline="30000" dirty="0">
                <a:solidFill>
                  <a:srgbClr val="C00000"/>
                </a:solidFill>
              </a:rPr>
              <a:t>ο</a:t>
            </a:r>
            <a:r>
              <a:rPr lang="el-GR" dirty="0">
                <a:solidFill>
                  <a:srgbClr val="C00000"/>
                </a:solidFill>
              </a:rPr>
              <a:t> Δημοτικό σχολείο Επανομής</a:t>
            </a:r>
            <a:br>
              <a:rPr lang="el-GR" dirty="0">
                <a:solidFill>
                  <a:srgbClr val="C00000"/>
                </a:solidFill>
              </a:rPr>
            </a:br>
            <a:r>
              <a:rPr lang="el-GR" dirty="0">
                <a:solidFill>
                  <a:srgbClr val="C00000"/>
                </a:solidFill>
              </a:rPr>
              <a:t>  </a:t>
            </a:r>
            <a:r>
              <a:rPr lang="el-GR" sz="2400" dirty="0">
                <a:solidFill>
                  <a:srgbClr val="C00000"/>
                </a:solidFill>
              </a:rPr>
              <a:t>18/9/2024  </a:t>
            </a:r>
            <a:endParaRPr lang="el-GR" dirty="0">
              <a:solidFill>
                <a:srgbClr val="C00000"/>
              </a:solidFill>
            </a:endParaRPr>
          </a:p>
          <a:p>
            <a:pPr rtl="0"/>
            <a:endParaRPr lang="el-GR" dirty="0"/>
          </a:p>
          <a:p>
            <a:pPr rtl="0"/>
            <a:r>
              <a:rPr lang="el-GR" dirty="0">
                <a:solidFill>
                  <a:srgbClr val="002060"/>
                </a:solidFill>
              </a:rPr>
              <a:t>Θεοδωρίδου Θεοδώρα</a:t>
            </a:r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0CF326A9-A60D-13FF-04DC-72FB6FB8EC4C}"/>
              </a:ext>
            </a:extLst>
          </p:cNvPr>
          <p:cNvSpPr/>
          <p:nvPr/>
        </p:nvSpPr>
        <p:spPr>
          <a:xfrm>
            <a:off x="5755341" y="548680"/>
            <a:ext cx="5256584" cy="18002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6000" b="1" i="1" dirty="0">
                <a:solidFill>
                  <a:srgbClr val="FFFF00"/>
                </a:solidFill>
              </a:rPr>
              <a:t>Γ΄</a:t>
            </a:r>
            <a:r>
              <a:rPr lang="en-US" sz="6000" b="1" i="1" dirty="0">
                <a:solidFill>
                  <a:srgbClr val="FFFF00"/>
                </a:solidFill>
              </a:rPr>
              <a:t>2</a:t>
            </a:r>
            <a:r>
              <a:rPr lang="el-GR" sz="6000" b="1" i="1" dirty="0">
                <a:solidFill>
                  <a:srgbClr val="FFFF00"/>
                </a:solidFill>
              </a:rPr>
              <a:t> τάξη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E8C10C40-AF90-029A-ECEA-CC1F26B49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8" y="332656"/>
            <a:ext cx="1800200" cy="160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37778D0-B5FA-E4C5-E543-5D4FDE442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1628800"/>
            <a:ext cx="2880320" cy="3999423"/>
          </a:xfrm>
          <a:prstGeom prst="rect">
            <a:avLst/>
          </a:prstGeom>
        </p:spPr>
      </p:pic>
      <p:sp>
        <p:nvSpPr>
          <p:cNvPr id="2" name="Οβάλ 1">
            <a:extLst>
              <a:ext uri="{FF2B5EF4-FFF2-40B4-BE49-F238E27FC236}">
                <a16:creationId xmlns:a16="http://schemas.microsoft.com/office/drawing/2014/main" id="{1C7CBBB0-1570-7D60-B87A-E8710C83DAC2}"/>
              </a:ext>
            </a:extLst>
          </p:cNvPr>
          <p:cNvSpPr/>
          <p:nvPr/>
        </p:nvSpPr>
        <p:spPr>
          <a:xfrm>
            <a:off x="4510236" y="2204864"/>
            <a:ext cx="4536504" cy="2736304"/>
          </a:xfrm>
          <a:prstGeom prst="ellipse">
            <a:avLst/>
          </a:prstGeom>
          <a:solidFill>
            <a:schemeClr val="accent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/>
              <a:t>Βιβλίο θρησκευτικών</a:t>
            </a:r>
          </a:p>
        </p:txBody>
      </p:sp>
    </p:spTree>
    <p:extLst>
      <p:ext uri="{BB962C8B-B14F-4D97-AF65-F5344CB8AC3E}">
        <p14:creationId xmlns:p14="http://schemas.microsoft.com/office/powerpoint/2010/main" val="3227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21E7DC-4C63-CF0E-1C37-2CAA55B61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βιβλία που παραμένουν στο ράφι…</a:t>
            </a:r>
            <a:br>
              <a:rPr lang="el-GR" dirty="0"/>
            </a:b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1788148-0709-4193-172B-4F92593E5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38128">
            <a:off x="1602448" y="3568237"/>
            <a:ext cx="2292538" cy="3072475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B2CD3E39-8B1A-C009-3931-FAB30D0FA3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29" t="11717" r="65499" b="10719"/>
          <a:stretch/>
        </p:blipFill>
        <p:spPr>
          <a:xfrm rot="21144040">
            <a:off x="5776071" y="3938540"/>
            <a:ext cx="2160240" cy="2963913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E917172-D1CC-3F04-FE2C-3E592EF8184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6448"/>
          <a:stretch/>
        </p:blipFill>
        <p:spPr>
          <a:xfrm rot="20967989">
            <a:off x="750102" y="794956"/>
            <a:ext cx="2292538" cy="314406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8A7AA00-66EF-96AC-1749-DA6A76874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62229">
            <a:off x="9260290" y="3349381"/>
            <a:ext cx="2452901" cy="351018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A661724-D80E-9110-2200-B9C8BB73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525" t="-1071" r="-3070" b="14011"/>
          <a:stretch/>
        </p:blipFill>
        <p:spPr>
          <a:xfrm rot="785808">
            <a:off x="7439374" y="1071997"/>
            <a:ext cx="2311711" cy="283544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EE6BF9F2-3543-A5BC-BF7F-16880D885C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6397" y="1077594"/>
            <a:ext cx="2321558" cy="322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4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/>
              <a:t>Μ</a:t>
            </a:r>
            <a:r>
              <a:rPr lang="el-GR"/>
              <a:t>πορείτε </a:t>
            </a:r>
            <a:r>
              <a:rPr lang="el-GR" dirty="0"/>
              <a:t>να βοηθήσετε…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l-GR" sz="2800" i="1" dirty="0">
                <a:latin typeface="+mj-lt"/>
              </a:rPr>
              <a:t>Δώστε πρωτοβουλίες στο παιδί.</a:t>
            </a:r>
          </a:p>
          <a:p>
            <a:pPr rtl="0"/>
            <a:r>
              <a:rPr lang="el-GR" sz="2800" i="1" dirty="0">
                <a:latin typeface="+mj-lt"/>
              </a:rPr>
              <a:t>Φροντίστε να έχει πάντα τα απαραίτητα.</a:t>
            </a:r>
          </a:p>
          <a:p>
            <a:pPr rtl="0"/>
            <a:r>
              <a:rPr lang="el-GR" sz="2800" i="1" dirty="0">
                <a:latin typeface="+mj-lt"/>
              </a:rPr>
              <a:t>Μείνετε σε επαφή μαζί μου.</a:t>
            </a:r>
          </a:p>
          <a:p>
            <a:pPr rtl="0"/>
            <a:r>
              <a:rPr lang="el-GR" sz="2800" i="1" dirty="0">
                <a:latin typeface="+mj-lt"/>
              </a:rPr>
              <a:t>Δείξτε ενδιαφέρον για τις επιδόσεις του.</a:t>
            </a:r>
          </a:p>
          <a:p>
            <a:pPr rtl="0"/>
            <a:r>
              <a:rPr lang="el-GR" sz="2800" i="1" dirty="0">
                <a:latin typeface="+mj-lt"/>
              </a:rPr>
              <a:t>Βοηθήστε το στο διάβασμα χωρίς να το θεωρείται δική σας υποχρέωση.</a:t>
            </a:r>
          </a:p>
          <a:p>
            <a:pPr rtl="0"/>
            <a:r>
              <a:rPr lang="el-GR" sz="2800" i="1" dirty="0">
                <a:latin typeface="+mj-lt"/>
              </a:rPr>
              <a:t>Ενισχύστε τη ρουτίνα τους.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βάλ 2">
            <a:extLst>
              <a:ext uri="{FF2B5EF4-FFF2-40B4-BE49-F238E27FC236}">
                <a16:creationId xmlns:a16="http://schemas.microsoft.com/office/drawing/2014/main" id="{4C8D9F15-A2ED-FAB5-8CC8-B71DE816816F}"/>
              </a:ext>
            </a:extLst>
          </p:cNvPr>
          <p:cNvSpPr/>
          <p:nvPr/>
        </p:nvSpPr>
        <p:spPr>
          <a:xfrm>
            <a:off x="621804" y="260648"/>
            <a:ext cx="6264696" cy="4176464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Εργασία στο σχολείο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l-GR" dirty="0"/>
              <a:t>Κάνουμε ανάγνωση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l-GR" dirty="0"/>
              <a:t>Γράφουμε ορθογραφία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l-GR" dirty="0"/>
              <a:t>Σηκωνόμαστε στον πίνακα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l-GR" dirty="0"/>
              <a:t>Εξασκούμαστε στον γραπτό και τον προφορικό λόγο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l-GR" dirty="0"/>
              <a:t>Δουλεύουμε σε ομάδες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47CC4703-E93D-C373-F39B-25D23F2425E5}"/>
              </a:ext>
            </a:extLst>
          </p:cNvPr>
          <p:cNvSpPr/>
          <p:nvPr/>
        </p:nvSpPr>
        <p:spPr>
          <a:xfrm>
            <a:off x="6814492" y="2866828"/>
            <a:ext cx="4824536" cy="374441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002060"/>
                </a:solidFill>
              </a:rPr>
              <a:t>Εργασία στο σπίτι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l-GR" dirty="0"/>
              <a:t>Ελέγχουμε όλα τα βιβλία και τα τετράδια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l-GR" dirty="0"/>
              <a:t>Κάνω τις εργασίες σε κάθε μάθημα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l-GR" dirty="0"/>
              <a:t>Προσέχω τους φακέλους για τυχόν εργασίες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l-GR" dirty="0"/>
              <a:t>Εξασκούμαι στην ορθογραφία και την ανάγνωση</a:t>
            </a:r>
          </a:p>
        </p:txBody>
      </p:sp>
    </p:spTree>
    <p:extLst>
      <p:ext uri="{BB962C8B-B14F-4D97-AF65-F5344CB8AC3E}">
        <p14:creationId xmlns:p14="http://schemas.microsoft.com/office/powerpoint/2010/main" val="192112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5E1F703-4249-2DCF-A0CA-AB35B132E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στόχοι μας στο μάθημα της γλώσσας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B63A1E7A-2298-1ACD-1B49-D9F1F77EC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60" y="1473641"/>
            <a:ext cx="8928992" cy="4979695"/>
          </a:xfrm>
        </p:spPr>
        <p:txBody>
          <a:bodyPr>
            <a:noAutofit/>
          </a:bodyPr>
          <a:lstStyle/>
          <a:p>
            <a:r>
              <a:rPr lang="el-GR" sz="2800" dirty="0"/>
              <a:t>Βελτίωση της ανάγνωσης και κατανόησης κειμένων</a:t>
            </a:r>
          </a:p>
          <a:p>
            <a:r>
              <a:rPr lang="el-GR" sz="2800" dirty="0"/>
              <a:t>Αντίληψη και εκμάθηση βασικών γραμματικών φαινομένων</a:t>
            </a:r>
          </a:p>
          <a:p>
            <a:r>
              <a:rPr lang="el-GR" sz="2800" dirty="0"/>
              <a:t>Παραγωγή κειμένων διαφόρων ειδών</a:t>
            </a:r>
          </a:p>
          <a:p>
            <a:r>
              <a:rPr lang="el-GR" sz="2800" dirty="0"/>
              <a:t>Εμπλουτισμός λεξιλογίου</a:t>
            </a:r>
          </a:p>
          <a:p>
            <a:r>
              <a:rPr lang="el-GR" sz="2800" dirty="0"/>
              <a:t>Ορθή γραφή </a:t>
            </a:r>
          </a:p>
          <a:p>
            <a:r>
              <a:rPr lang="el-GR" sz="2800" dirty="0"/>
              <a:t>Σύνδεση του λόγου  με αυθεντικές περιστάσεις </a:t>
            </a:r>
          </a:p>
          <a:p>
            <a:r>
              <a:rPr lang="el-GR" sz="2800" dirty="0"/>
              <a:t>Καλλιέργεια </a:t>
            </a:r>
            <a:r>
              <a:rPr lang="el-GR" sz="2800" dirty="0" err="1"/>
              <a:t>φιλαναγνωσίας</a:t>
            </a:r>
            <a:r>
              <a:rPr lang="el-GR" sz="2800" dirty="0"/>
              <a:t> </a:t>
            </a:r>
          </a:p>
        </p:txBody>
      </p:sp>
      <p:sp>
        <p:nvSpPr>
          <p:cNvPr id="3" name="Τίτλος 1">
            <a:extLst>
              <a:ext uri="{FF2B5EF4-FFF2-40B4-BE49-F238E27FC236}">
                <a16:creationId xmlns:a16="http://schemas.microsoft.com/office/drawing/2014/main" id="{DA8FA963-CD18-0629-099A-55274B84596D}"/>
              </a:ext>
            </a:extLst>
          </p:cNvPr>
          <p:cNvSpPr txBox="1">
            <a:spLocks/>
          </p:cNvSpPr>
          <p:nvPr/>
        </p:nvSpPr>
        <p:spPr>
          <a:xfrm>
            <a:off x="837828" y="1473641"/>
            <a:ext cx="8594429" cy="43669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359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337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BDC9DD-E9CC-58C7-6475-5FA4D0136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927" y="156236"/>
            <a:ext cx="8594429" cy="2004353"/>
          </a:xfrm>
        </p:spPr>
        <p:txBody>
          <a:bodyPr>
            <a:normAutofit fontScale="90000"/>
          </a:bodyPr>
          <a:lstStyle/>
          <a:p>
            <a:r>
              <a:rPr lang="el-GR" dirty="0"/>
              <a:t>Στην παραγωγή γραπτού λόγου ειδικότερα θα συναντήσουμε την </a:t>
            </a:r>
            <a:r>
              <a:rPr lang="el-GR" u="sng" dirty="0">
                <a:solidFill>
                  <a:srgbClr val="0070C0"/>
                </a:solidFill>
              </a:rPr>
              <a:t>αφήγηση</a:t>
            </a:r>
            <a:r>
              <a:rPr lang="el-GR" dirty="0"/>
              <a:t> την </a:t>
            </a:r>
            <a:r>
              <a:rPr lang="el-GR" u="sng" dirty="0">
                <a:solidFill>
                  <a:srgbClr val="FF0000"/>
                </a:solidFill>
              </a:rPr>
              <a:t>περιγραφή </a:t>
            </a:r>
            <a:r>
              <a:rPr lang="el-GR" dirty="0"/>
              <a:t>την </a:t>
            </a:r>
            <a:r>
              <a:rPr lang="el-GR" u="sng" dirty="0">
                <a:solidFill>
                  <a:srgbClr val="FFFF00"/>
                </a:solidFill>
              </a:rPr>
              <a:t>ανακοίνωση</a:t>
            </a:r>
            <a:r>
              <a:rPr lang="el-GR" dirty="0"/>
              <a:t> την </a:t>
            </a:r>
            <a:r>
              <a:rPr lang="el-GR" u="sng" dirty="0">
                <a:solidFill>
                  <a:srgbClr val="7030A0"/>
                </a:solidFill>
              </a:rPr>
              <a:t>πρόσκληση</a:t>
            </a:r>
            <a:r>
              <a:rPr lang="el-GR" dirty="0"/>
              <a:t> την </a:t>
            </a:r>
            <a:r>
              <a:rPr lang="el-GR" u="sng" dirty="0">
                <a:solidFill>
                  <a:srgbClr val="E80069"/>
                </a:solidFill>
              </a:rPr>
              <a:t>επιχειρηματολογία</a:t>
            </a:r>
            <a:r>
              <a:rPr lang="el-GR" dirty="0">
                <a:solidFill>
                  <a:srgbClr val="E80069"/>
                </a:solidFill>
              </a:rPr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376D3F3-FB0D-FA59-2F66-85F957F33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Κάθε είδος κειμένου έχει τα δικά του δομικά χαρακτηριστικά. </a:t>
            </a:r>
          </a:p>
          <a:p>
            <a:endParaRPr lang="el-GR" dirty="0"/>
          </a:p>
          <a:p>
            <a:r>
              <a:rPr lang="el-GR" sz="2800" dirty="0"/>
              <a:t>Επομένως σε μεγάλο βαθμό το γράψιμο διδάσκεται </a:t>
            </a:r>
          </a:p>
          <a:p>
            <a:endParaRPr lang="el-GR" dirty="0"/>
          </a:p>
          <a:p>
            <a:r>
              <a:rPr lang="el-GR" sz="2800" dirty="0"/>
              <a:t>Διορθώνουμε τη σύνταξη και βασικά Ορθογραφικά λάθη </a:t>
            </a:r>
          </a:p>
        </p:txBody>
      </p:sp>
    </p:spTree>
    <p:extLst>
      <p:ext uri="{BB962C8B-B14F-4D97-AF65-F5344CB8AC3E}">
        <p14:creationId xmlns:p14="http://schemas.microsoft.com/office/powerpoint/2010/main" val="20160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27F877AB-5C97-F9F3-3840-5B91A0CA8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στόχοι του μαθήματος των Μαθηματικών στην Γ τάξη </a:t>
            </a:r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BE914D0E-2303-EC39-3D84-4D306CBDF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Μαθαίνω τους αριθμούς έως το 10.000</a:t>
            </a:r>
          </a:p>
          <a:p>
            <a:r>
              <a:rPr lang="el-GR" sz="2800" dirty="0"/>
              <a:t>Τελειοποιώ την προπαίδεια </a:t>
            </a:r>
          </a:p>
          <a:p>
            <a:r>
              <a:rPr lang="el-GR" sz="2800" dirty="0"/>
              <a:t>Μαθαίνω να υπολογίζω νοερά και κατ’ εκτίμηση </a:t>
            </a:r>
          </a:p>
          <a:p>
            <a:r>
              <a:rPr lang="el-GR" sz="2800" dirty="0"/>
              <a:t>Τυπικές πράξεις </a:t>
            </a:r>
          </a:p>
          <a:p>
            <a:r>
              <a:rPr lang="el-GR" sz="2800" dirty="0"/>
              <a:t>Λύση προβλημάτων </a:t>
            </a:r>
          </a:p>
          <a:p>
            <a:r>
              <a:rPr lang="el-GR" sz="2800" dirty="0"/>
              <a:t>Εισαγωγή σε κλάσματα και δεκαδικούς </a:t>
            </a:r>
          </a:p>
          <a:p>
            <a:r>
              <a:rPr lang="el-GR" sz="2800" dirty="0"/>
              <a:t>Γεωμετρία με εμπειρικό τρόπο </a:t>
            </a:r>
          </a:p>
        </p:txBody>
      </p:sp>
    </p:spTree>
    <p:extLst>
      <p:ext uri="{BB962C8B-B14F-4D97-AF65-F5344CB8AC3E}">
        <p14:creationId xmlns:p14="http://schemas.microsoft.com/office/powerpoint/2010/main" val="20480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5DE8E0-E73D-F89C-3BEC-DE4F3864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Μελέτη Περιβάλλοντος </a:t>
            </a:r>
            <a:br>
              <a:rPr lang="el-GR" dirty="0"/>
            </a:br>
            <a:br>
              <a:rPr lang="el-GR" dirty="0"/>
            </a:br>
            <a:br>
              <a:rPr lang="el-GR" dirty="0"/>
            </a:b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14BADB8-2E9F-C9F9-8235-368DDA7E2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800" dirty="0"/>
              <a:t>Βιβλίο Μαθητή </a:t>
            </a:r>
          </a:p>
          <a:p>
            <a:r>
              <a:rPr lang="el-GR" sz="2800" dirty="0"/>
              <a:t>Τετράδιο Εργασιών </a:t>
            </a:r>
          </a:p>
          <a:p>
            <a:r>
              <a:rPr lang="el-GR" sz="2800" dirty="0"/>
              <a:t>Τα δυο βιβλία μένουν στο σχολείο και εργαζόμαστε εδώ .</a:t>
            </a:r>
          </a:p>
          <a:p>
            <a:r>
              <a:rPr lang="el-GR" sz="2800" dirty="0"/>
              <a:t>Κάποιες φορές φέρνουν το Β.Μ για να διαβάσουν ένα κείμενο </a:t>
            </a:r>
          </a:p>
          <a:p>
            <a:r>
              <a:rPr lang="el-GR" sz="2800" dirty="0"/>
              <a:t>Είναι σημαντικό να ανταποκριθείτε σε ότι σας ζητήσουν τα παιδιά </a:t>
            </a:r>
          </a:p>
        </p:txBody>
      </p:sp>
    </p:spTree>
    <p:extLst>
      <p:ext uri="{BB962C8B-B14F-4D97-AF65-F5344CB8AC3E}">
        <p14:creationId xmlns:p14="http://schemas.microsoft.com/office/powerpoint/2010/main" val="188873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D138DC-1E3B-5E22-144C-CBC96CF1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Εργασία στο σχολείο </a:t>
            </a:r>
            <a:br>
              <a:rPr lang="el-GR" dirty="0"/>
            </a:b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C9B470E-2304-707D-24A5-34918CB65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1628800"/>
            <a:ext cx="8594429" cy="3880773"/>
          </a:xfrm>
        </p:spPr>
        <p:txBody>
          <a:bodyPr>
            <a:noAutofit/>
          </a:bodyPr>
          <a:lstStyle/>
          <a:p>
            <a:r>
              <a:rPr lang="el-GR" sz="2800" dirty="0"/>
              <a:t>Βιβλίο μαθητή το μάθημα που έχει την ημερομηνία της ημέρας (επιλεκτικά)</a:t>
            </a:r>
          </a:p>
          <a:p>
            <a:endParaRPr lang="el-GR" sz="2800" dirty="0"/>
          </a:p>
          <a:p>
            <a:r>
              <a:rPr lang="el-GR" sz="2800" dirty="0"/>
              <a:t>Τετράδιο εργασιών (επιλεκτικά)</a:t>
            </a:r>
          </a:p>
          <a:p>
            <a:endParaRPr lang="el-GR" sz="2800" dirty="0"/>
          </a:p>
          <a:p>
            <a:r>
              <a:rPr lang="el-GR" sz="2800" dirty="0"/>
              <a:t>Τετράδιο μαθητή με ασκήσεις εμπέδωσης</a:t>
            </a:r>
          </a:p>
          <a:p>
            <a:endParaRPr lang="el-GR" sz="2800" dirty="0"/>
          </a:p>
          <a:p>
            <a:r>
              <a:rPr lang="el-GR" sz="2800" dirty="0"/>
              <a:t>Φωτοτυπία με </a:t>
            </a:r>
            <a:r>
              <a:rPr lang="el-GR" sz="2800" dirty="0" err="1"/>
              <a:t>άσκησεις</a:t>
            </a:r>
            <a:r>
              <a:rPr lang="el-G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053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564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261764" y="44624"/>
            <a:ext cx="7117238" cy="6813375"/>
          </a:xfrm>
        </p:spPr>
        <p:txBody>
          <a:bodyPr rtlCol="0" anchor="ctr">
            <a:noAutofit/>
          </a:bodyPr>
          <a:lstStyle/>
          <a:p>
            <a:pPr rtl="0">
              <a:lnSpc>
                <a:spcPct val="90000"/>
              </a:lnSpc>
            </a:pPr>
            <a:r>
              <a:rPr lang="el-GR" sz="2400" dirty="0"/>
              <a:t>Πρωταρχικός στόχος η δημιουργία ενός υγιούς υπόβαθρου ομαδικότητας, αλληλοβοήθειας, συνεχούς προσπάθειας για το καλύτερο με έμφαση στην ασφάλεια και την καλλιέργεια κλίματος εμπιστοσύνης</a:t>
            </a:r>
          </a:p>
          <a:p>
            <a:pPr rtl="0">
              <a:lnSpc>
                <a:spcPct val="90000"/>
              </a:lnSpc>
            </a:pPr>
            <a:r>
              <a:rPr lang="el-GR" sz="2400" dirty="0"/>
              <a:t>Προσπάθεια διαφοροποιημένης διδασκαλίας για όσους το έχουν ανάγκη</a:t>
            </a:r>
          </a:p>
          <a:p>
            <a:pPr rtl="0">
              <a:lnSpc>
                <a:spcPct val="90000"/>
              </a:lnSpc>
            </a:pPr>
            <a:r>
              <a:rPr lang="el-GR" sz="2400" dirty="0"/>
              <a:t>Εργασία σε ομάδες στην τάξη και όχι μόνο</a:t>
            </a:r>
          </a:p>
          <a:p>
            <a:pPr rtl="0">
              <a:lnSpc>
                <a:spcPct val="90000"/>
              </a:lnSpc>
            </a:pPr>
            <a:r>
              <a:rPr lang="el-GR" sz="2400" dirty="0"/>
              <a:t>Τήρηση του προγράμματος και πρέπουσα σημασία σε όλα τα μαθήματα</a:t>
            </a:r>
          </a:p>
          <a:p>
            <a:pPr rtl="0">
              <a:lnSpc>
                <a:spcPct val="90000"/>
              </a:lnSpc>
            </a:pPr>
            <a:r>
              <a:rPr lang="el-GR" sz="2400" dirty="0"/>
              <a:t>Εφαρμογή πρακτικών όπως</a:t>
            </a:r>
            <a:r>
              <a:rPr lang="en-US" sz="2400" dirty="0"/>
              <a:t>:</a:t>
            </a:r>
            <a:r>
              <a:rPr lang="el-GR" sz="2400" dirty="0"/>
              <a:t>ορισμός συγκεκριμένης μέρας για τον γραπτό λόγο, τη </a:t>
            </a:r>
            <a:r>
              <a:rPr lang="el-GR" sz="2400" dirty="0" err="1"/>
              <a:t>φιλαναγνωσία</a:t>
            </a:r>
            <a:endParaRPr lang="el-GR" sz="2400" dirty="0"/>
          </a:p>
          <a:p>
            <a:pPr rtl="0">
              <a:lnSpc>
                <a:spcPct val="90000"/>
              </a:lnSpc>
            </a:pPr>
            <a:r>
              <a:rPr lang="el-GR" sz="2400" dirty="0"/>
              <a:t>Ελεγχόμενος όγκος δουλειάς για το σπίτι και </a:t>
            </a:r>
            <a:r>
              <a:rPr lang="el-GR" sz="2400" dirty="0" err="1"/>
              <a:t>στοχευμένες</a:t>
            </a:r>
            <a:r>
              <a:rPr lang="el-GR" sz="2400" dirty="0"/>
              <a:t> φωτοτυπίες</a:t>
            </a:r>
          </a:p>
          <a:p>
            <a:pPr rtl="0">
              <a:lnSpc>
                <a:spcPct val="90000"/>
              </a:lnSpc>
            </a:pPr>
            <a:r>
              <a:rPr lang="el-GR" sz="2400" dirty="0"/>
              <a:t>Προσαρμοσμένη διδασκαλία θρησκευτικών </a:t>
            </a:r>
          </a:p>
          <a:p>
            <a:pPr rtl="0">
              <a:lnSpc>
                <a:spcPct val="90000"/>
              </a:lnSpc>
            </a:pPr>
            <a:r>
              <a:rPr lang="el-GR" sz="2400" dirty="0"/>
              <a:t>Συνεχή ενημέρωση και επίλυση αποριών</a:t>
            </a: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2693" y="0"/>
            <a:ext cx="465613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40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587454" y="0"/>
            <a:ext cx="1059645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719589" y="3721395"/>
            <a:ext cx="4344428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79084" y="-8467"/>
            <a:ext cx="3006566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0941" y="-8467"/>
            <a:ext cx="2587884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3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0006" y="3048000"/>
            <a:ext cx="3258819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4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2069" y="-8467"/>
            <a:ext cx="2853582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5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891" y="-8467"/>
            <a:ext cx="1289758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6150" y="-8467"/>
            <a:ext cx="124949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7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68965" y="3589867"/>
            <a:ext cx="1816685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827619" y="1253067"/>
            <a:ext cx="3370863" cy="4351866"/>
          </a:xfrm>
        </p:spPr>
        <p:txBody>
          <a:bodyPr rtlCol="0" anchor="ctr">
            <a:normAutofit/>
          </a:bodyPr>
          <a:lstStyle/>
          <a:p>
            <a:pPr rtl="0"/>
            <a:r>
              <a:rPr lang="el-GR">
                <a:solidFill>
                  <a:schemeClr val="bg1"/>
                </a:solidFill>
              </a:rPr>
              <a:t>Καλές πρακτικές</a:t>
            </a:r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Γονείς, καλώς ήρθατε!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693812" y="1628800"/>
            <a:ext cx="10157354" cy="4470400"/>
          </a:xfrm>
        </p:spPr>
        <p:txBody>
          <a:bodyPr rtlCol="0">
            <a:normAutofit/>
          </a:bodyPr>
          <a:lstStyle/>
          <a:p>
            <a:pPr rtl="0"/>
            <a:r>
              <a:rPr lang="el-GR" sz="3200" dirty="0">
                <a:latin typeface="Georgia" panose="02040502050405020303" pitchFamily="18" charset="0"/>
              </a:rPr>
              <a:t>Στόχοι της σημερινής πρώτης συνάντησης:</a:t>
            </a:r>
          </a:p>
          <a:p>
            <a:pPr lvl="1" rtl="0"/>
            <a:r>
              <a:rPr lang="el-GR" sz="2800" dirty="0">
                <a:latin typeface="Georgia" panose="02040502050405020303" pitchFamily="18" charset="0"/>
              </a:rPr>
              <a:t>Να σας βοηθήσω να κατανοήσετε την εργασία που θα κάνει το παιδί σας στη διάρκεια της σχολικής χρονιάς.</a:t>
            </a:r>
          </a:p>
          <a:p>
            <a:pPr lvl="1" rtl="0"/>
            <a:r>
              <a:rPr lang="el-GR" sz="2800" dirty="0">
                <a:latin typeface="Georgia" panose="02040502050405020303" pitchFamily="18" charset="0"/>
              </a:rPr>
              <a:t>Να εξηγήσω τις προσδοκίες που έχω από το παιδί σας.</a:t>
            </a:r>
          </a:p>
          <a:p>
            <a:pPr lvl="1" rtl="0"/>
            <a:r>
              <a:rPr lang="el-GR" sz="2800" dirty="0">
                <a:latin typeface="Georgia" panose="02040502050405020303" pitchFamily="18" charset="0"/>
              </a:rPr>
              <a:t>Να μοιραστώ πληροφορίες σχετικά με το πώς  μπορείτε να υποστηρίξετε τη μάθηση του παιδιού σας και πρωτίστως την καλή του ψυχολογία. </a:t>
            </a:r>
          </a:p>
          <a:p>
            <a:pPr lvl="1" rtl="0"/>
            <a:r>
              <a:rPr lang="el-GR" sz="2800" dirty="0">
                <a:latin typeface="Georgia" panose="02040502050405020303" pitchFamily="18" charset="0"/>
              </a:rPr>
              <a:t>Να λύσω τυχόν απορίες σας. </a:t>
            </a: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91083D-7063-BE4E-D095-9F1BDF2C3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803176"/>
          </a:xfrm>
        </p:spPr>
        <p:txBody>
          <a:bodyPr/>
          <a:lstStyle/>
          <a:p>
            <a:r>
              <a:rPr lang="el-GR" dirty="0"/>
              <a:t>Σύγχρονα εργαλεία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AA01B45-A42C-203C-0090-1D34415E6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852" y="2507298"/>
            <a:ext cx="2448272" cy="240606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66EB285-2027-B2B4-0A3D-D76591535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7294">
            <a:off x="6670476" y="2204864"/>
            <a:ext cx="2422610" cy="1866601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C296E41-ECBE-9DCC-06AC-D08FD44E8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96599">
            <a:off x="3839672" y="3429000"/>
            <a:ext cx="2269399" cy="10823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FD9C0B-3290-1624-7B8C-BDD4A4203E50}"/>
              </a:ext>
            </a:extLst>
          </p:cNvPr>
          <p:cNvSpPr txBox="1"/>
          <p:nvPr/>
        </p:nvSpPr>
        <p:spPr>
          <a:xfrm>
            <a:off x="4974371" y="6381328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https://micro.photodentro.edu.gr/primary/</a:t>
            </a:r>
            <a:endParaRPr lang="el-GR" dirty="0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B49C8FDD-55AC-5E13-F6B0-CBEB92638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076" y="1619419"/>
            <a:ext cx="2872989" cy="1394581"/>
          </a:xfrm>
          <a:prstGeom prst="rect">
            <a:avLst/>
          </a:prstGeom>
        </p:spPr>
      </p:pic>
      <p:sp>
        <p:nvSpPr>
          <p:cNvPr id="15" name="Βέλος: Πεντάγωνο 14">
            <a:extLst>
              <a:ext uri="{FF2B5EF4-FFF2-40B4-BE49-F238E27FC236}">
                <a16:creationId xmlns:a16="http://schemas.microsoft.com/office/drawing/2014/main" id="{A89AE98B-BB14-9656-C9C2-0ED18B092079}"/>
              </a:ext>
            </a:extLst>
          </p:cNvPr>
          <p:cNvSpPr/>
          <p:nvPr/>
        </p:nvSpPr>
        <p:spPr>
          <a:xfrm>
            <a:off x="2277987" y="5229200"/>
            <a:ext cx="3665077" cy="648072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κοινωνιόγραμμα</a:t>
            </a:r>
          </a:p>
        </p:txBody>
      </p:sp>
    </p:spTree>
    <p:extLst>
      <p:ext uri="{BB962C8B-B14F-4D97-AF65-F5344CB8AC3E}">
        <p14:creationId xmlns:p14="http://schemas.microsoft.com/office/powerpoint/2010/main" val="5755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Κανόνες τάξης</a:t>
            </a:r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77788" y="1412776"/>
            <a:ext cx="8594429" cy="5256584"/>
          </a:xfrm>
        </p:spPr>
        <p:txBody>
          <a:bodyPr rtlCol="0">
            <a:noAutofit/>
          </a:bodyPr>
          <a:lstStyle/>
          <a:p>
            <a:pPr rtl="0"/>
            <a:r>
              <a:rPr lang="el-GR" sz="2400" dirty="0"/>
              <a:t>Οι κανόνες της τάξης μπορεί να περιλαμβάνουν τα παρακάτω:</a:t>
            </a:r>
          </a:p>
          <a:p>
            <a:pPr rtl="0"/>
            <a:r>
              <a:rPr lang="el-GR" sz="2400" dirty="0"/>
              <a:t>Να σέβεστε τους άλλους.</a:t>
            </a:r>
          </a:p>
          <a:p>
            <a:pPr lvl="1" rtl="0"/>
            <a:r>
              <a:rPr lang="el-GR" sz="2400" dirty="0"/>
              <a:t>Να είστε υπεύθυνοι.</a:t>
            </a:r>
          </a:p>
          <a:p>
            <a:pPr lvl="1" rtl="0"/>
            <a:r>
              <a:rPr lang="el-GR" sz="2400" dirty="0"/>
              <a:t>Να ακολουθείτε τις οδηγίες.</a:t>
            </a:r>
          </a:p>
          <a:p>
            <a:pPr lvl="1" rtl="0"/>
            <a:r>
              <a:rPr lang="el-GR" sz="2400" dirty="0"/>
              <a:t>Να είστε στην ώρα σας.</a:t>
            </a:r>
          </a:p>
          <a:p>
            <a:pPr lvl="1" rtl="0"/>
            <a:r>
              <a:rPr lang="el-GR" sz="2400" dirty="0"/>
              <a:t>Να είστε οργανωμένοι.</a:t>
            </a:r>
          </a:p>
          <a:p>
            <a:pPr lvl="1" rtl="0"/>
            <a:r>
              <a:rPr lang="el-GR" sz="2400" dirty="0"/>
              <a:t>Να παίρνετε πρωτοβουλίες.</a:t>
            </a:r>
          </a:p>
          <a:p>
            <a:pPr lvl="1" rtl="0"/>
            <a:r>
              <a:rPr lang="el-GR" sz="2400" dirty="0"/>
              <a:t>Να είστε προετοιμασμένοι.</a:t>
            </a:r>
          </a:p>
        </p:txBody>
      </p: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52311" y="1382486"/>
            <a:ext cx="3546657" cy="4093028"/>
          </a:xfrm>
        </p:spPr>
        <p:txBody>
          <a:bodyPr rtlCol="0" anchor="ctr">
            <a:normAutofit/>
          </a:bodyPr>
          <a:lstStyle/>
          <a:p>
            <a:pPr rtl="0"/>
            <a:r>
              <a:rPr lang="el-GR" sz="4400"/>
              <a:t>Πάρτε μέρος!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8922" y="-8467"/>
            <a:ext cx="476549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6162" y="0"/>
            <a:ext cx="621266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Σύμβολο κράτησης θέσης περιεχομένου 2">
            <a:extLst>
              <a:ext uri="{FF2B5EF4-FFF2-40B4-BE49-F238E27FC236}">
                <a16:creationId xmlns:a16="http://schemas.microsoft.com/office/drawing/2014/main" id="{A70345B6-4A27-FF00-D87B-D68D81F7BB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02611"/>
              </p:ext>
            </p:extLst>
          </p:nvPr>
        </p:nvGraphicFramePr>
        <p:xfrm>
          <a:off x="4915272" y="944563"/>
          <a:ext cx="6627078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11EF36CA-E123-4CFE-A192-F328E46B7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99B50B-D137-46A8-BAAD-01053E731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887" y="480060"/>
            <a:ext cx="11235050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BE2CB40-456A-4F3B-92DD-4B42C6603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98" y="643468"/>
            <a:ext cx="10902227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B56FB23-04BB-147A-FA70-D55CE5A8B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56" y="2276872"/>
            <a:ext cx="5195224" cy="3831478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198F9051-511B-70C0-3736-B655B3B28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768610"/>
            <a:ext cx="5425746" cy="39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42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88828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6118" y="-8468"/>
            <a:ext cx="4762319" cy="6866467"/>
            <a:chOff x="67175" y="-8467"/>
            <a:chExt cx="4763558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52E9066E-7014-BB4B-EE2E-CD3545313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8" y="1282701"/>
            <a:ext cx="5094733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457200"/>
            <a:r>
              <a:rPr lang="el-GR" sz="5400" dirty="0"/>
              <a:t>Ευχαριστώ για την προσοχή σας</a:t>
            </a:r>
            <a:br>
              <a:rPr lang="el-GR" sz="5400" dirty="0"/>
            </a:br>
            <a:endParaRPr lang="en-US" sz="540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638" y="-8468"/>
            <a:ext cx="5073608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8F4AAC9-BD9C-0CC6-82E5-5846B4DDF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9083" y="2510119"/>
            <a:ext cx="3601629" cy="18292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l-GR" sz="1800">
                <a:solidFill>
                  <a:srgbClr val="FFFFFF"/>
                </a:solidFill>
              </a:rPr>
              <a:t>ΘΕΟΔΩΡΙΔΟΥ ΘΕΟΔΩΡΑ</a:t>
            </a:r>
            <a:endParaRPr 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3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214E200-8C4E-9379-D326-CA7E309BC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Ας ξεκινήσουμε από τα διδακτικά αντικείμενα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2BA164-7B36-4205-677C-15545B0CB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sz="2800" dirty="0">
                <a:latin typeface="Georgia" panose="02040502050405020303" pitchFamily="18" charset="0"/>
                <a:cs typeface="Dreaming Outloud Pro" panose="020F0502020204030204" pitchFamily="66" charset="0"/>
              </a:rPr>
              <a:t>Οι απαιτήσεις μεγαλώνουν καθώς μπαίνουμε σε νέα τάξη.</a:t>
            </a:r>
          </a:p>
          <a:p>
            <a:r>
              <a:rPr lang="el-GR" sz="2800" dirty="0">
                <a:latin typeface="Georgia" panose="02040502050405020303" pitchFamily="18" charset="0"/>
                <a:cs typeface="Dreaming Outloud Pro" panose="020F0502020204030204" pitchFamily="66" charset="0"/>
              </a:rPr>
              <a:t>Τα κείμενα μεγαλώνουν.</a:t>
            </a:r>
          </a:p>
          <a:p>
            <a:r>
              <a:rPr lang="el-GR" sz="2800" dirty="0">
                <a:latin typeface="Georgia" panose="02040502050405020303" pitchFamily="18" charset="0"/>
                <a:cs typeface="Dreaming Outloud Pro" panose="020F0502020204030204" pitchFamily="66" charset="0"/>
              </a:rPr>
              <a:t>Η γραμματική πυκνώνει και δίνονται πλέον ορισμοί στα φαινόμενα.</a:t>
            </a:r>
          </a:p>
          <a:p>
            <a:r>
              <a:rPr lang="el-GR" sz="2800" dirty="0">
                <a:latin typeface="Georgia" panose="02040502050405020303" pitchFamily="18" charset="0"/>
                <a:cs typeface="Dreaming Outloud Pro" panose="020F0502020204030204" pitchFamily="66" charset="0"/>
              </a:rPr>
              <a:t>Εισάγονται νέα μαθήματα.</a:t>
            </a:r>
          </a:p>
          <a:p>
            <a:r>
              <a:rPr lang="el-GR" sz="2800" dirty="0">
                <a:latin typeface="Georgia" panose="02040502050405020303" pitchFamily="18" charset="0"/>
                <a:cs typeface="Dreaming Outloud Pro" panose="020F0502020204030204" pitchFamily="66" charset="0"/>
              </a:rPr>
              <a:t>Τα μαθηματικά διευρύνονται.</a:t>
            </a:r>
          </a:p>
          <a:p>
            <a:r>
              <a:rPr lang="el-GR" sz="2800" dirty="0">
                <a:latin typeface="Georgia" panose="02040502050405020303" pitchFamily="18" charset="0"/>
                <a:cs typeface="Dreaming Outloud Pro" panose="020F0502020204030204" pitchFamily="66" charset="0"/>
              </a:rPr>
              <a:t>Ο γραπτός λόγος γίνεται πιο απαιτητικός.</a:t>
            </a:r>
          </a:p>
          <a:p>
            <a:pPr marL="0" indent="0">
              <a:buNone/>
            </a:pPr>
            <a:endParaRPr lang="el-GR" sz="2800" dirty="0">
              <a:latin typeface="Georgia" panose="02040502050405020303" pitchFamily="18" charset="0"/>
              <a:cs typeface="Dreaming Outloud Pro" panose="020F0502020204030204" pitchFamily="66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52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074D647-75B7-9488-F88F-9F5085B02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597" y="609600"/>
            <a:ext cx="10194839" cy="1099457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accent1">
                    <a:lumMod val="50000"/>
                  </a:schemeClr>
                </a:solidFill>
              </a:rPr>
              <a:t>Τα μαθήματα της Γ τάξης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37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0208" y="4013200"/>
            <a:ext cx="448617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aphicFrame>
        <p:nvGraphicFramePr>
          <p:cNvPr id="28" name="Θέση περιεχομένου 2">
            <a:extLst>
              <a:ext uri="{FF2B5EF4-FFF2-40B4-BE49-F238E27FC236}">
                <a16:creationId xmlns:a16="http://schemas.microsoft.com/office/drawing/2014/main" id="{DBE91BF7-5064-16B1-4D8E-1A96F7012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779141"/>
              </p:ext>
            </p:extLst>
          </p:nvPr>
        </p:nvGraphicFramePr>
        <p:xfrm>
          <a:off x="1286597" y="1948543"/>
          <a:ext cx="9615629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49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419593-F5E0-CA04-42A8-58D704E3C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βιβλία της γλώσσας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9ACC0E6-2080-D7D7-121D-728455AF8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16065" y="1200381"/>
            <a:ext cx="2590076" cy="3538914"/>
          </a:xfrm>
        </p:spPr>
      </p:pic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86EEDBE5-BCC7-A722-688C-5C840AF4B844}"/>
              </a:ext>
            </a:extLst>
          </p:cNvPr>
          <p:cNvSpPr/>
          <p:nvPr/>
        </p:nvSpPr>
        <p:spPr>
          <a:xfrm>
            <a:off x="3828274" y="1585189"/>
            <a:ext cx="4896544" cy="1224136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Βιβλίο μαθητή 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0202F0D-7F81-C057-C7F8-F24A8361B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28" y="1473200"/>
            <a:ext cx="2590076" cy="3603585"/>
          </a:xfrm>
          <a:prstGeom prst="rect">
            <a:avLst/>
          </a:prstGeom>
        </p:spPr>
      </p:pic>
      <p:sp>
        <p:nvSpPr>
          <p:cNvPr id="9" name="Βέλος: Αριστερό 8">
            <a:extLst>
              <a:ext uri="{FF2B5EF4-FFF2-40B4-BE49-F238E27FC236}">
                <a16:creationId xmlns:a16="http://schemas.microsoft.com/office/drawing/2014/main" id="{8463BCA7-D64C-330F-3F3C-0F1F3951A91F}"/>
              </a:ext>
            </a:extLst>
          </p:cNvPr>
          <p:cNvSpPr/>
          <p:nvPr/>
        </p:nvSpPr>
        <p:spPr>
          <a:xfrm>
            <a:off x="3646140" y="3094178"/>
            <a:ext cx="4970666" cy="1224136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Τετράδιο εργασιών</a:t>
            </a:r>
          </a:p>
        </p:txBody>
      </p:sp>
    </p:spTree>
    <p:extLst>
      <p:ext uri="{BB962C8B-B14F-4D97-AF65-F5344CB8AC3E}">
        <p14:creationId xmlns:p14="http://schemas.microsoft.com/office/powerpoint/2010/main" val="117039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2F1107F-8114-C5F6-CCF0-2E0ABE0119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448"/>
          <a:stretch/>
        </p:blipFill>
        <p:spPr>
          <a:xfrm>
            <a:off x="750101" y="794956"/>
            <a:ext cx="2782795" cy="3816424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82B04B0E-F15F-07A0-0706-9FA4898D6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825" y="794956"/>
            <a:ext cx="2666899" cy="3816424"/>
          </a:xfrm>
          <a:prstGeom prst="rect">
            <a:avLst/>
          </a:prstGeom>
        </p:spPr>
      </p:pic>
      <p:sp>
        <p:nvSpPr>
          <p:cNvPr id="5" name="Βέλος: Δεξιό 4">
            <a:extLst>
              <a:ext uri="{FF2B5EF4-FFF2-40B4-BE49-F238E27FC236}">
                <a16:creationId xmlns:a16="http://schemas.microsoft.com/office/drawing/2014/main" id="{7549B5BB-CB14-C080-1247-AAA547CFAB77}"/>
              </a:ext>
            </a:extLst>
          </p:cNvPr>
          <p:cNvSpPr/>
          <p:nvPr/>
        </p:nvSpPr>
        <p:spPr>
          <a:xfrm>
            <a:off x="4294212" y="1772816"/>
            <a:ext cx="4757243" cy="1227701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λεξικό</a:t>
            </a:r>
          </a:p>
        </p:txBody>
      </p:sp>
      <p:sp>
        <p:nvSpPr>
          <p:cNvPr id="6" name="Βέλος: Αριστερό 5">
            <a:extLst>
              <a:ext uri="{FF2B5EF4-FFF2-40B4-BE49-F238E27FC236}">
                <a16:creationId xmlns:a16="http://schemas.microsoft.com/office/drawing/2014/main" id="{D452EFB2-C543-FF47-D2B3-C1B6C904F770}"/>
              </a:ext>
            </a:extLst>
          </p:cNvPr>
          <p:cNvSpPr/>
          <p:nvPr/>
        </p:nvSpPr>
        <p:spPr>
          <a:xfrm>
            <a:off x="3142084" y="3284983"/>
            <a:ext cx="4536504" cy="1108743"/>
          </a:xfrm>
          <a:prstGeom prst="lef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ανθολόγιο</a:t>
            </a:r>
          </a:p>
        </p:txBody>
      </p:sp>
    </p:spTree>
    <p:extLst>
      <p:ext uri="{BB962C8B-B14F-4D97-AF65-F5344CB8AC3E}">
        <p14:creationId xmlns:p14="http://schemas.microsoft.com/office/powerpoint/2010/main" val="22817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984C9F-8C82-52DA-2948-B18FE5CA1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149" y="364398"/>
            <a:ext cx="5759823" cy="1244601"/>
          </a:xfrm>
        </p:spPr>
        <p:txBody>
          <a:bodyPr/>
          <a:lstStyle/>
          <a:p>
            <a:r>
              <a:rPr lang="el-GR" dirty="0"/>
              <a:t>μαθηματικά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AE08BC-B310-C175-7E9D-F9C9759C5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1854" y="1448115"/>
            <a:ext cx="3048951" cy="733648"/>
          </a:xfrm>
        </p:spPr>
        <p:txBody>
          <a:bodyPr>
            <a:normAutofit/>
          </a:bodyPr>
          <a:lstStyle/>
          <a:p>
            <a:r>
              <a:rPr lang="el-GR" sz="2800" dirty="0">
                <a:latin typeface="+mj-lt"/>
              </a:rPr>
              <a:t>Βιβλίο μαθητή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76B41C9-AB27-FE13-F43A-0C81E5B57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68" y="2181763"/>
            <a:ext cx="2142442" cy="31126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29659E5-2798-C06E-5116-E845D9509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713" y="2276872"/>
            <a:ext cx="2223329" cy="3112661"/>
          </a:xfrm>
          <a:prstGeom prst="rect">
            <a:avLst/>
          </a:prstGeom>
        </p:spPr>
      </p:pic>
      <p:sp>
        <p:nvSpPr>
          <p:cNvPr id="10" name="Υπότιτλος 2">
            <a:extLst>
              <a:ext uri="{FF2B5EF4-FFF2-40B4-BE49-F238E27FC236}">
                <a16:creationId xmlns:a16="http://schemas.microsoft.com/office/drawing/2014/main" id="{E05144B7-6B8E-B889-B13C-036D91E5AB50}"/>
              </a:ext>
            </a:extLst>
          </p:cNvPr>
          <p:cNvSpPr txBox="1">
            <a:spLocks/>
          </p:cNvSpPr>
          <p:nvPr/>
        </p:nvSpPr>
        <p:spPr>
          <a:xfrm>
            <a:off x="1338901" y="5517232"/>
            <a:ext cx="3048951" cy="733648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None/>
              <a:defRPr sz="2800" b="0" kern="120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49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1898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82848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43797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304746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Τετράδιο εργασιών</a:t>
            </a:r>
          </a:p>
        </p:txBody>
      </p:sp>
    </p:spTree>
    <p:extLst>
      <p:ext uri="{BB962C8B-B14F-4D97-AF65-F5344CB8AC3E}">
        <p14:creationId xmlns:p14="http://schemas.microsoft.com/office/powerpoint/2010/main" val="112040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4464E8-494D-3AAE-53BF-ED45EA05B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Μελέτη περιβάλλοντος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212ECA6-C1AB-EE14-5F75-7C43593F3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084" y="2589055"/>
            <a:ext cx="5420315" cy="2835445"/>
          </a:xfrm>
          <a:prstGeom prst="rect">
            <a:avLst/>
          </a:prstGeom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657D858-4B25-2D37-4FFC-1A0C2EDA3920}"/>
              </a:ext>
            </a:extLst>
          </p:cNvPr>
          <p:cNvSpPr/>
          <p:nvPr/>
        </p:nvSpPr>
        <p:spPr>
          <a:xfrm>
            <a:off x="2998068" y="5733256"/>
            <a:ext cx="5760640" cy="648072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Μελέτη περιβάλλοντος</a:t>
            </a:r>
          </a:p>
        </p:txBody>
      </p:sp>
    </p:spTree>
    <p:extLst>
      <p:ext uri="{BB962C8B-B14F-4D97-AF65-F5344CB8AC3E}">
        <p14:creationId xmlns:p14="http://schemas.microsoft.com/office/powerpoint/2010/main" val="378284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F498AC-B8CE-9B0F-226B-F611DBFDD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40" y="5229199"/>
            <a:ext cx="6900817" cy="1466755"/>
          </a:xfrm>
        </p:spPr>
        <p:txBody>
          <a:bodyPr/>
          <a:lstStyle/>
          <a:p>
            <a:r>
              <a:rPr lang="el-GR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Τετράδιο εργασιών και βιβλίο ιστορίας</a:t>
            </a:r>
            <a:br>
              <a:rPr lang="el-GR" dirty="0">
                <a:latin typeface="+mj-lt"/>
              </a:rPr>
            </a:b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89E1096-EDA2-3E17-6E04-345F5DED6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557" y="1916832"/>
            <a:ext cx="2989339" cy="427349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D82AD36-21AE-71DA-13C4-C4D90AE46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802" y="373244"/>
            <a:ext cx="3170870" cy="424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TM02900688[[fn=Όψη]]</Template>
  <TotalTime>499</TotalTime>
  <Words>650</Words>
  <Application>Microsoft Office PowerPoint</Application>
  <PresentationFormat>Προσαρμογή</PresentationFormat>
  <Paragraphs>134</Paragraphs>
  <Slides>24</Slides>
  <Notes>7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0" baseType="lpstr">
      <vt:lpstr>Arial</vt:lpstr>
      <vt:lpstr>Georgia</vt:lpstr>
      <vt:lpstr>Tahoma</vt:lpstr>
      <vt:lpstr>Trebuchet MS</vt:lpstr>
      <vt:lpstr>Wingdings 3</vt:lpstr>
      <vt:lpstr>Όψη</vt:lpstr>
      <vt:lpstr>Συνάντηση γνωριμίας και ενημέρωσης   </vt:lpstr>
      <vt:lpstr>Γονείς, καλώς ήρθατε!</vt:lpstr>
      <vt:lpstr>Ας ξεκινήσουμε από τα διδακτικά αντικείμενα</vt:lpstr>
      <vt:lpstr>Τα μαθήματα της Γ τάξης</vt:lpstr>
      <vt:lpstr>Τα βιβλία της γλώσσας</vt:lpstr>
      <vt:lpstr>Παρουσίαση του PowerPoint</vt:lpstr>
      <vt:lpstr>μαθηματικά</vt:lpstr>
      <vt:lpstr>Μελέτη περιβάλλοντος</vt:lpstr>
      <vt:lpstr>Τετράδιο εργασιών και βιβλίο ιστορίας </vt:lpstr>
      <vt:lpstr>Παρουσίαση του PowerPoint</vt:lpstr>
      <vt:lpstr>Τα βιβλία που παραμένουν στο ράφι… </vt:lpstr>
      <vt:lpstr>Μπορείτε να βοηθήσετε…</vt:lpstr>
      <vt:lpstr>Παρουσίαση του PowerPoint</vt:lpstr>
      <vt:lpstr>Οι στόχοι μας στο μάθημα της γλώσσας</vt:lpstr>
      <vt:lpstr>Στην παραγωγή γραπτού λόγου ειδικότερα θα συναντήσουμε την αφήγηση την περιγραφή την ανακοίνωση την πρόσκληση την επιχειρηματολογία </vt:lpstr>
      <vt:lpstr>Οι στόχοι του μαθήματος των Μαθηματικών στην Γ τάξη </vt:lpstr>
      <vt:lpstr>Μελέτη Περιβάλλοντος    </vt:lpstr>
      <vt:lpstr>Εργασία στο σχολείο  </vt:lpstr>
      <vt:lpstr>Καλές πρακτικές</vt:lpstr>
      <vt:lpstr>Σύγχρονα εργαλεία</vt:lpstr>
      <vt:lpstr>Κανόνες τάξης</vt:lpstr>
      <vt:lpstr>Πάρτε μέρος!</vt:lpstr>
      <vt:lpstr>Παρουσίαση του PowerPoint</vt:lpstr>
      <vt:lpstr>Ευχαριστώ για την προσοχή σας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Θεοδώρα Θεοδωριδου</dc:creator>
  <cp:lastModifiedBy>Θεοδώρα Θεοδωριδου</cp:lastModifiedBy>
  <cp:revision>1</cp:revision>
  <dcterms:created xsi:type="dcterms:W3CDTF">2024-09-03T13:40:15Z</dcterms:created>
  <dcterms:modified xsi:type="dcterms:W3CDTF">2024-09-15T14:18:50Z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