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65534-6789-2871-DB58-F2D57E6F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3C350E-720F-2CB1-75FF-9B935EB5C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480F33-DFB3-9546-251D-5669F762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0E516A-1612-959F-7503-727C47B3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FED364-429E-4DC7-E925-0B8FCC6E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00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F169A-D0E7-BB1E-3DAC-8FFA3AA5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C8C036B-E499-0936-1BA3-1E003487F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2B47A5-ECED-0E9E-A9DC-EEC89FAA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504A2D-25DB-8AD6-5690-203A4087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362C79-F6B4-43EC-9886-E66E564D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00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C74CF24-69DB-F667-60F3-3C7D8F756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FCE3A8D-17EB-93CF-4A7D-2F0A31895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EFEFEE-1F76-EA5C-E875-28C2F2E4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22852C-6315-B453-E79D-5CC3D297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F6F0D4-65EA-9DF3-F3EF-D3252956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6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AE1723-C2C0-BE57-37BE-DBEB92BD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23593F-135C-1779-AC2E-36654CFC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7F6EC8-5079-6618-C93D-542FBEBA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8D872B-0C4C-4248-7467-4EF3C7C1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E8C527-A127-8D40-15F6-E2998A5F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5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F770DA-3D55-9840-2043-E4FAB139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70EFE3-A286-25CF-8850-6B50F9B3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A23D8B-6119-5273-9C1A-DE2D0F89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20E44D-0585-9149-4C33-3EB12164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AD688A-7BBE-2235-FF25-B64921F2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46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D87A47-73A7-D465-82E6-A1C68B3B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FE9D7C-DFBD-6430-0860-23C91B19F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6D2E2B7-E83D-8179-9D94-F70C77BEB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BF6660-662A-19AB-B14E-BC3672F5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1FC219-E484-ECD9-5340-3F7BDFCC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E12634-5E3C-6739-AE88-2E526DC9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92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72CCFF-1D1D-520D-FD52-C7C234F0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41325D-E08A-7845-C87F-C8CC8CED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01574D-959C-C0FA-5223-E30199D1F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5BEC2DA-E8B5-5760-B965-4DA4123BF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8C05C94-374A-E148-9C7D-E9A55866E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3FED816-08EA-F50F-F4E0-385C36A8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FABCB79-E1B7-16C0-D9FF-9D680C9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9AC672B-C9B5-0F45-44F5-C021AE7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49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97133C-1922-6C6C-56A5-48E8E218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F5CB539-04E1-2D30-CE4A-E36D5BC3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279C240-4F44-FDB7-0999-BDAFA8B4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0E59B4B-6762-E90B-FEAF-F0AC7704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09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A452DA-1B0A-400E-0593-9FDD379E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984D1B4-4D5C-E2D8-6F2E-BAF5F230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A85BAA-A72D-8AFF-6CE7-CFA57C7B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90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AE8C09-5C05-5091-5A56-0C30EFCD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4F705D-C086-7B23-1800-DC3558B7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6E2920-3561-CAF2-100A-5A690B541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5354964-CA8C-B412-40D3-C8F4B131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2A557B-B4A7-6E32-2FC3-37AF0254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B6C92B9-9C3A-712D-C292-AFD2CB09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78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9BB2D9-B25E-C2C8-BC9C-743FB0D0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D2814E7-68E9-CB9F-1568-653CFB29D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6B3740-9732-152E-59C0-4B135E37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3191D3-6256-2415-07BA-0CF0EA09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53B8D88-82A7-FDD2-B21A-77275323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10EE76A-F03B-30CC-1A66-98932738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4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CCF89CA-D662-CD86-22D9-671A11A9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2A8189-7C49-8FD6-C870-42ACAD94A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C18080-E547-51F0-7F3D-A266E7E05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54A4-4F41-419E-BD7A-7DA678016A0C}" type="datetimeFigureOut">
              <a:rPr lang="el-GR" smtClean="0"/>
              <a:t>21/11/2024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2129DA-CCEB-A6F8-76B6-181BD26B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C8393B-FE7B-FD5B-C929-0E5C12FC1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D6962-A829-4281-9501-999C41582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80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playlist?list=PL0CLOZsaVfNVl9nNRX5vdfkuZry0Obke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s.sch.gr/tgiannak/ellinikos-kinimatografos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D0F839-0431-4A48-E656-7E25EA6C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53" y="0"/>
            <a:ext cx="11641494" cy="6858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52320CF-4DFE-EA27-E7EA-1AA3370CF55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71077">
            <a:off x="1101861" y="2059187"/>
            <a:ext cx="8782050" cy="952500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39DF88-0D62-0C66-1AF9-16F4D8E6FE87}"/>
              </a:ext>
            </a:extLst>
          </p:cNvPr>
          <p:cNvSpPr txBox="1"/>
          <p:nvPr/>
        </p:nvSpPr>
        <p:spPr>
          <a:xfrm>
            <a:off x="9209285" y="6253449"/>
            <a:ext cx="1108252" cy="153888"/>
          </a:xfrm>
          <a:prstGeom prst="rect">
            <a:avLst/>
          </a:prstGeom>
          <a:solidFill>
            <a:schemeClr val="dk1"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400" dirty="0">
                <a:hlinkClick r:id="rId6"/>
              </a:rPr>
              <a:t>Ελληνικός κινηματογράφος – </a:t>
            </a:r>
            <a:r>
              <a:rPr lang="el-GR" sz="400" dirty="0" err="1">
                <a:hlinkClick r:id="rId6"/>
              </a:rPr>
              <a:t>κ.ΘΩΜΑΗ</a:t>
            </a:r>
            <a:r>
              <a:rPr lang="el-GR" sz="400" dirty="0">
                <a:hlinkClick r:id="rId6"/>
              </a:rPr>
              <a:t> </a:t>
            </a:r>
            <a:r>
              <a:rPr lang="el-GR" sz="400" dirty="0" err="1">
                <a:hlinkClick r:id="rId6"/>
              </a:rPr>
              <a:t>tms</a:t>
            </a:r>
            <a:endParaRPr lang="el-GR" sz="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F3B7B-9762-C044-CBF5-90B62550386E}"/>
              </a:ext>
            </a:extLst>
          </p:cNvPr>
          <p:cNvSpPr txBox="1"/>
          <p:nvPr/>
        </p:nvSpPr>
        <p:spPr>
          <a:xfrm>
            <a:off x="10553484" y="6253449"/>
            <a:ext cx="1363263" cy="153888"/>
          </a:xfrm>
          <a:prstGeom prst="rect">
            <a:avLst/>
          </a:prstGeom>
          <a:solidFill>
            <a:schemeClr val="dk1">
              <a:alpha val="50000"/>
            </a:schemeClr>
          </a:solidFill>
          <a:ln w="28575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400" dirty="0">
                <a:hlinkClick r:id="rId7"/>
              </a:rPr>
              <a:t>ΕΛΛΗΝΙΚΟΣ ΚΙΝΗΜΑΤΟΓΡΑΦΟΣ - ΑΤΑΚΕΣ - </a:t>
            </a:r>
            <a:r>
              <a:rPr lang="en-US" sz="400" dirty="0">
                <a:hlinkClick r:id="rId7"/>
              </a:rPr>
              <a:t>YouTube</a:t>
            </a:r>
            <a:endParaRPr lang="el-GR" sz="400" dirty="0"/>
          </a:p>
        </p:txBody>
      </p:sp>
    </p:spTree>
    <p:extLst>
      <p:ext uri="{BB962C8B-B14F-4D97-AF65-F5344CB8AC3E}">
        <p14:creationId xmlns:p14="http://schemas.microsoft.com/office/powerpoint/2010/main" val="34683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Ευρεία οθόνη</PresentationFormat>
  <Paragraphs>2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κ. ΘΩΜΑΗ tms</dc:creator>
  <cp:lastModifiedBy>thomy manos</cp:lastModifiedBy>
  <cp:revision>6</cp:revision>
  <dcterms:created xsi:type="dcterms:W3CDTF">2024-11-21T14:13:46Z</dcterms:created>
  <dcterms:modified xsi:type="dcterms:W3CDTF">2024-11-21T14:35:57Z</dcterms:modified>
</cp:coreProperties>
</file>