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6" r:id="rId2"/>
    <p:sldId id="287" r:id="rId3"/>
    <p:sldId id="288" r:id="rId4"/>
    <p:sldId id="289" r:id="rId5"/>
    <p:sldId id="29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B2B0F3-F820-4100-AF01-70CF2FE9152F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143F29E-1093-4EB6-BBB6-459E67668D6D}">
      <dgm:prSet/>
      <dgm:spPr/>
      <dgm:t>
        <a:bodyPr/>
        <a:lstStyle/>
        <a:p>
          <a:r>
            <a:rPr lang="el-GR" dirty="0"/>
            <a:t>Οι θεοί</a:t>
          </a:r>
          <a:endParaRPr lang="en-GB" dirty="0"/>
        </a:p>
      </dgm:t>
    </dgm:pt>
    <dgm:pt modelId="{1222DCD0-3456-4FCD-A463-490B4891DDF8}" type="parTrans" cxnId="{90295954-69A4-47A8-8ABE-4B22B14E13E5}">
      <dgm:prSet/>
      <dgm:spPr/>
      <dgm:t>
        <a:bodyPr/>
        <a:lstStyle/>
        <a:p>
          <a:endParaRPr lang="en-GB"/>
        </a:p>
      </dgm:t>
    </dgm:pt>
    <dgm:pt modelId="{BEA198FB-07F5-424E-A4A0-039527C9BB42}" type="sibTrans" cxnId="{90295954-69A4-47A8-8ABE-4B22B14E13E5}">
      <dgm:prSet/>
      <dgm:spPr/>
      <dgm:t>
        <a:bodyPr/>
        <a:lstStyle/>
        <a:p>
          <a:endParaRPr lang="en-GB"/>
        </a:p>
      </dgm:t>
    </dgm:pt>
    <dgm:pt modelId="{4DBB1A58-B2C7-405C-9409-4FC2C0EF2E4C}">
      <dgm:prSet phldrT="[Text]" custT="1"/>
      <dgm:spPr/>
      <dgm:t>
        <a:bodyPr/>
        <a:lstStyle/>
        <a:p>
          <a:r>
            <a:rPr lang="el-GR" sz="22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φοράνε διαφορετικά ρούχα ανάλογα με τις ιδιότητες τους</a:t>
          </a:r>
          <a:endParaRPr lang="en-GB" sz="2200" dirty="0"/>
        </a:p>
      </dgm:t>
    </dgm:pt>
    <dgm:pt modelId="{7D07A614-E587-4C83-95A5-2E06F8CBC5F1}" type="parTrans" cxnId="{9787D5B1-056E-4F27-BEE8-09A5E4971DE9}">
      <dgm:prSet/>
      <dgm:spPr/>
      <dgm:t>
        <a:bodyPr/>
        <a:lstStyle/>
        <a:p>
          <a:endParaRPr lang="en-GB"/>
        </a:p>
      </dgm:t>
    </dgm:pt>
    <dgm:pt modelId="{4D2E4E38-F7E9-4F35-AA8F-A4F3CA15378C}" type="sibTrans" cxnId="{9787D5B1-056E-4F27-BEE8-09A5E4971DE9}">
      <dgm:prSet/>
      <dgm:spPr/>
      <dgm:t>
        <a:bodyPr/>
        <a:lstStyle/>
        <a:p>
          <a:endParaRPr lang="en-GB"/>
        </a:p>
      </dgm:t>
    </dgm:pt>
    <dgm:pt modelId="{CB9CF1D0-6B9B-4DDB-A665-F6D2FA657250}">
      <dgm:prSet phldrT="[Text]" custT="1"/>
      <dgm:spPr/>
      <dgm:t>
        <a:bodyPr/>
        <a:lstStyle/>
        <a:p>
          <a:r>
            <a:rPr lang="el-GR" sz="22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Εντυπωσιάζονται</a:t>
          </a:r>
        </a:p>
        <a:p>
          <a:r>
            <a:rPr lang="el-GR" sz="22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από την ομορφιά του νησιού</a:t>
          </a:r>
          <a:endParaRPr lang="en-GB" sz="2200" dirty="0"/>
        </a:p>
      </dgm:t>
    </dgm:pt>
    <dgm:pt modelId="{94E436C8-24B7-4404-BC12-18318E21F276}" type="parTrans" cxnId="{47599788-75CE-4E95-89FD-8D424035B361}">
      <dgm:prSet/>
      <dgm:spPr/>
      <dgm:t>
        <a:bodyPr/>
        <a:lstStyle/>
        <a:p>
          <a:endParaRPr lang="en-GB"/>
        </a:p>
      </dgm:t>
    </dgm:pt>
    <dgm:pt modelId="{1ECEB4E8-B1DD-494E-8B8C-85DE1804B0D6}" type="sibTrans" cxnId="{47599788-75CE-4E95-89FD-8D424035B361}">
      <dgm:prSet/>
      <dgm:spPr/>
      <dgm:t>
        <a:bodyPr/>
        <a:lstStyle/>
        <a:p>
          <a:endParaRPr lang="en-GB"/>
        </a:p>
      </dgm:t>
    </dgm:pt>
    <dgm:pt modelId="{7CD58F3D-A204-48DB-8358-AE3EC79FCCC9}">
      <dgm:prSet custT="1"/>
      <dgm:spPr/>
      <dgm:t>
        <a:bodyPr/>
        <a:lstStyle/>
        <a:p>
          <a:r>
            <a:rPr lang="el-GR" sz="22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Ζουν όπως οι άρχοντες της εποχής</a:t>
          </a:r>
          <a:endParaRPr lang="en-GB" sz="2200" dirty="0"/>
        </a:p>
      </dgm:t>
    </dgm:pt>
    <dgm:pt modelId="{C83B16F9-D115-488D-909E-8A7E5E2253C4}" type="parTrans" cxnId="{DCE925B3-4648-4ABA-B34B-E6389AA98616}">
      <dgm:prSet/>
      <dgm:spPr/>
      <dgm:t>
        <a:bodyPr/>
        <a:lstStyle/>
        <a:p>
          <a:endParaRPr lang="en-GB"/>
        </a:p>
      </dgm:t>
    </dgm:pt>
    <dgm:pt modelId="{D6188917-DB6B-413C-BA16-3778641ABEC3}" type="sibTrans" cxnId="{DCE925B3-4648-4ABA-B34B-E6389AA98616}">
      <dgm:prSet/>
      <dgm:spPr/>
      <dgm:t>
        <a:bodyPr/>
        <a:lstStyle/>
        <a:p>
          <a:endParaRPr lang="en-GB"/>
        </a:p>
      </dgm:t>
    </dgm:pt>
    <dgm:pt modelId="{392C379B-EDF8-444E-9FCA-3AB657333FB7}">
      <dgm:prSet custT="1"/>
      <dgm:spPr/>
      <dgm:t>
        <a:bodyPr/>
        <a:lstStyle/>
        <a:p>
          <a:r>
            <a:rPr lang="el-GR" sz="22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Η Καλυψώ υφαίνει </a:t>
          </a:r>
        </a:p>
        <a:p>
          <a:r>
            <a:rPr lang="el-GR" sz="22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όπως θα έκανε κάθε αρχόντισσα</a:t>
          </a:r>
          <a:endParaRPr lang="en-GB" sz="2200" dirty="0"/>
        </a:p>
      </dgm:t>
    </dgm:pt>
    <dgm:pt modelId="{357205D7-7B1A-4734-96B3-653AD6775A4C}" type="parTrans" cxnId="{FC408312-BEA8-4C6D-B6BC-C865414EA117}">
      <dgm:prSet/>
      <dgm:spPr/>
      <dgm:t>
        <a:bodyPr/>
        <a:lstStyle/>
        <a:p>
          <a:endParaRPr lang="en-GB"/>
        </a:p>
      </dgm:t>
    </dgm:pt>
    <dgm:pt modelId="{6867B25A-4F88-4D0F-BB9A-F989361662BD}" type="sibTrans" cxnId="{FC408312-BEA8-4C6D-B6BC-C865414EA117}">
      <dgm:prSet/>
      <dgm:spPr/>
      <dgm:t>
        <a:bodyPr/>
        <a:lstStyle/>
        <a:p>
          <a:endParaRPr lang="en-GB"/>
        </a:p>
      </dgm:t>
    </dgm:pt>
    <dgm:pt modelId="{30653CCF-CED0-41F1-BA72-50346DB495B3}">
      <dgm:prSet/>
      <dgm:spPr/>
      <dgm:t>
        <a:bodyPr/>
        <a:lstStyle/>
        <a:p>
          <a:r>
            <a:rPr lang="el-GR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ακολουθούν το τυπικό φιλοξενίας</a:t>
          </a:r>
          <a:endParaRPr lang="en-GB" dirty="0"/>
        </a:p>
      </dgm:t>
    </dgm:pt>
    <dgm:pt modelId="{D9E1FFBD-937C-4BE4-8E9F-B713F9966162}" type="parTrans" cxnId="{DFE6761C-67EB-4B23-84DD-823B1F9CC50E}">
      <dgm:prSet/>
      <dgm:spPr/>
      <dgm:t>
        <a:bodyPr/>
        <a:lstStyle/>
        <a:p>
          <a:endParaRPr lang="en-GB"/>
        </a:p>
      </dgm:t>
    </dgm:pt>
    <dgm:pt modelId="{C601986F-256A-4441-854F-0D759BDEB3FE}" type="sibTrans" cxnId="{DFE6761C-67EB-4B23-84DD-823B1F9CC50E}">
      <dgm:prSet/>
      <dgm:spPr/>
      <dgm:t>
        <a:bodyPr/>
        <a:lstStyle/>
        <a:p>
          <a:endParaRPr lang="en-GB"/>
        </a:p>
      </dgm:t>
    </dgm:pt>
    <dgm:pt modelId="{5D817F57-4077-4323-96AD-C21D8B5706BB}" type="pres">
      <dgm:prSet presAssocID="{DDB2B0F3-F820-4100-AF01-70CF2FE9152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F1C93B2-34A2-4964-B35E-82FDAE60A5CF}" type="pres">
      <dgm:prSet presAssocID="{1143F29E-1093-4EB6-BBB6-459E67668D6D}" presName="root" presStyleCnt="0"/>
      <dgm:spPr/>
    </dgm:pt>
    <dgm:pt modelId="{FCAD4F51-A486-4A80-BB85-0424089D0796}" type="pres">
      <dgm:prSet presAssocID="{1143F29E-1093-4EB6-BBB6-459E67668D6D}" presName="rootComposite" presStyleCnt="0"/>
      <dgm:spPr/>
    </dgm:pt>
    <dgm:pt modelId="{74F4DFB7-A78D-4A5A-8141-4D25F4AE952C}" type="pres">
      <dgm:prSet presAssocID="{1143F29E-1093-4EB6-BBB6-459E67668D6D}" presName="rootText" presStyleLbl="node1" presStyleIdx="0" presStyleCnt="1" custScaleX="242761" custLinFactX="-97310" custLinFactNeighborX="-100000" custLinFactNeighborY="6123"/>
      <dgm:spPr/>
    </dgm:pt>
    <dgm:pt modelId="{413537BD-90DE-4A94-8C8A-BD9A78461485}" type="pres">
      <dgm:prSet presAssocID="{1143F29E-1093-4EB6-BBB6-459E67668D6D}" presName="rootConnector" presStyleLbl="node1" presStyleIdx="0" presStyleCnt="1"/>
      <dgm:spPr/>
    </dgm:pt>
    <dgm:pt modelId="{D38A8DCA-086A-49DA-9D68-FC4A900724C1}" type="pres">
      <dgm:prSet presAssocID="{1143F29E-1093-4EB6-BBB6-459E67668D6D}" presName="childShape" presStyleCnt="0"/>
      <dgm:spPr/>
    </dgm:pt>
    <dgm:pt modelId="{8CDC7507-C401-4F13-8F27-C3080149C979}" type="pres">
      <dgm:prSet presAssocID="{7D07A614-E587-4C83-95A5-2E06F8CBC5F1}" presName="Name13" presStyleLbl="parChTrans1D2" presStyleIdx="0" presStyleCnt="5"/>
      <dgm:spPr/>
    </dgm:pt>
    <dgm:pt modelId="{39159572-C523-4912-8D40-A9CA9C4A03C9}" type="pres">
      <dgm:prSet presAssocID="{4DBB1A58-B2C7-405C-9409-4FC2C0EF2E4C}" presName="childText" presStyleLbl="bgAcc1" presStyleIdx="0" presStyleCnt="5" custScaleX="387202" custLinFactX="-100000" custLinFactNeighborX="-147883">
        <dgm:presLayoutVars>
          <dgm:bulletEnabled val="1"/>
        </dgm:presLayoutVars>
      </dgm:prSet>
      <dgm:spPr/>
    </dgm:pt>
    <dgm:pt modelId="{C18D8243-683E-4317-87B1-F918984BCD20}" type="pres">
      <dgm:prSet presAssocID="{94E436C8-24B7-4404-BC12-18318E21F276}" presName="Name13" presStyleLbl="parChTrans1D2" presStyleIdx="1" presStyleCnt="5"/>
      <dgm:spPr/>
    </dgm:pt>
    <dgm:pt modelId="{AB4AF310-FAFA-4044-A89A-570934262F5E}" type="pres">
      <dgm:prSet presAssocID="{CB9CF1D0-6B9B-4DDB-A665-F6D2FA657250}" presName="childText" presStyleLbl="bgAcc1" presStyleIdx="1" presStyleCnt="5" custScaleX="382847" custLinFactX="-100000" custLinFactNeighborX="-119591" custLinFactNeighborY="-15571">
        <dgm:presLayoutVars>
          <dgm:bulletEnabled val="1"/>
        </dgm:presLayoutVars>
      </dgm:prSet>
      <dgm:spPr/>
    </dgm:pt>
    <dgm:pt modelId="{747A4D3B-41CC-4794-A0A4-7D00EA2E2F36}" type="pres">
      <dgm:prSet presAssocID="{C83B16F9-D115-488D-909E-8A7E5E2253C4}" presName="Name13" presStyleLbl="parChTrans1D2" presStyleIdx="2" presStyleCnt="5"/>
      <dgm:spPr/>
    </dgm:pt>
    <dgm:pt modelId="{9563CF6F-DAC3-4E98-8C4B-28A8DB858B4A}" type="pres">
      <dgm:prSet presAssocID="{7CD58F3D-A204-48DB-8358-AE3EC79FCCC9}" presName="childText" presStyleLbl="bgAcc1" presStyleIdx="2" presStyleCnt="5" custScaleX="382758" custLinFactX="-89338" custLinFactNeighborX="-100000" custLinFactNeighborY="-25838">
        <dgm:presLayoutVars>
          <dgm:bulletEnabled val="1"/>
        </dgm:presLayoutVars>
      </dgm:prSet>
      <dgm:spPr/>
    </dgm:pt>
    <dgm:pt modelId="{82E9C80D-2642-4846-9A04-F60D82538084}" type="pres">
      <dgm:prSet presAssocID="{357205D7-7B1A-4734-96B3-653AD6775A4C}" presName="Name13" presStyleLbl="parChTrans1D2" presStyleIdx="3" presStyleCnt="5"/>
      <dgm:spPr/>
    </dgm:pt>
    <dgm:pt modelId="{4EBDB27B-5D8D-4BFE-9B03-3D375FAB4E9C}" type="pres">
      <dgm:prSet presAssocID="{392C379B-EDF8-444E-9FCA-3AB657333FB7}" presName="childText" presStyleLbl="bgAcc1" presStyleIdx="3" presStyleCnt="5" custScaleX="380553" custLinFactX="-59442" custLinFactNeighborX="-100000" custLinFactNeighborY="-11958">
        <dgm:presLayoutVars>
          <dgm:bulletEnabled val="1"/>
        </dgm:presLayoutVars>
      </dgm:prSet>
      <dgm:spPr/>
    </dgm:pt>
    <dgm:pt modelId="{3D502766-040B-431B-837F-DBE75EA37C70}" type="pres">
      <dgm:prSet presAssocID="{D9E1FFBD-937C-4BE4-8E9F-B713F9966162}" presName="Name13" presStyleLbl="parChTrans1D2" presStyleIdx="4" presStyleCnt="5"/>
      <dgm:spPr/>
    </dgm:pt>
    <dgm:pt modelId="{DC670419-E0B4-406A-885D-1A7032E64AD0}" type="pres">
      <dgm:prSet presAssocID="{30653CCF-CED0-41F1-BA72-50346DB495B3}" presName="childText" presStyleLbl="bgAcc1" presStyleIdx="4" presStyleCnt="5" custScaleX="382758" custLinFactX="-14599" custLinFactNeighborX="-100000" custLinFactNeighborY="-15944">
        <dgm:presLayoutVars>
          <dgm:bulletEnabled val="1"/>
        </dgm:presLayoutVars>
      </dgm:prSet>
      <dgm:spPr/>
    </dgm:pt>
  </dgm:ptLst>
  <dgm:cxnLst>
    <dgm:cxn modelId="{FC408312-BEA8-4C6D-B6BC-C865414EA117}" srcId="{1143F29E-1093-4EB6-BBB6-459E67668D6D}" destId="{392C379B-EDF8-444E-9FCA-3AB657333FB7}" srcOrd="3" destOrd="0" parTransId="{357205D7-7B1A-4734-96B3-653AD6775A4C}" sibTransId="{6867B25A-4F88-4D0F-BB9A-F989361662BD}"/>
    <dgm:cxn modelId="{EF2DC813-E873-45AD-AC3A-521F35238435}" type="presOf" srcId="{357205D7-7B1A-4734-96B3-653AD6775A4C}" destId="{82E9C80D-2642-4846-9A04-F60D82538084}" srcOrd="0" destOrd="0" presId="urn:microsoft.com/office/officeart/2005/8/layout/hierarchy3"/>
    <dgm:cxn modelId="{DFE6761C-67EB-4B23-84DD-823B1F9CC50E}" srcId="{1143F29E-1093-4EB6-BBB6-459E67668D6D}" destId="{30653CCF-CED0-41F1-BA72-50346DB495B3}" srcOrd="4" destOrd="0" parTransId="{D9E1FFBD-937C-4BE4-8E9F-B713F9966162}" sibTransId="{C601986F-256A-4441-854F-0D759BDEB3FE}"/>
    <dgm:cxn modelId="{92558E2E-DCDB-4ABA-9C45-F0CCCA0D07DA}" type="presOf" srcId="{30653CCF-CED0-41F1-BA72-50346DB495B3}" destId="{DC670419-E0B4-406A-885D-1A7032E64AD0}" srcOrd="0" destOrd="0" presId="urn:microsoft.com/office/officeart/2005/8/layout/hierarchy3"/>
    <dgm:cxn modelId="{8CD2455B-7A4E-428B-8175-8E6562889DAD}" type="presOf" srcId="{7CD58F3D-A204-48DB-8358-AE3EC79FCCC9}" destId="{9563CF6F-DAC3-4E98-8C4B-28A8DB858B4A}" srcOrd="0" destOrd="0" presId="urn:microsoft.com/office/officeart/2005/8/layout/hierarchy3"/>
    <dgm:cxn modelId="{96392D69-0075-4D74-A7F3-F0C21C5B7734}" type="presOf" srcId="{94E436C8-24B7-4404-BC12-18318E21F276}" destId="{C18D8243-683E-4317-87B1-F918984BCD20}" srcOrd="0" destOrd="0" presId="urn:microsoft.com/office/officeart/2005/8/layout/hierarchy3"/>
    <dgm:cxn modelId="{9F24E14C-DAA2-4BD7-8707-EA388F70C571}" type="presOf" srcId="{D9E1FFBD-937C-4BE4-8E9F-B713F9966162}" destId="{3D502766-040B-431B-837F-DBE75EA37C70}" srcOrd="0" destOrd="0" presId="urn:microsoft.com/office/officeart/2005/8/layout/hierarchy3"/>
    <dgm:cxn modelId="{2474934F-A5EC-4F46-8F87-510BE7FACC8A}" type="presOf" srcId="{CB9CF1D0-6B9B-4DDB-A665-F6D2FA657250}" destId="{AB4AF310-FAFA-4044-A89A-570934262F5E}" srcOrd="0" destOrd="0" presId="urn:microsoft.com/office/officeart/2005/8/layout/hierarchy3"/>
    <dgm:cxn modelId="{55BB4F53-6178-4A4C-BFF4-C64A91056529}" type="presOf" srcId="{392C379B-EDF8-444E-9FCA-3AB657333FB7}" destId="{4EBDB27B-5D8D-4BFE-9B03-3D375FAB4E9C}" srcOrd="0" destOrd="0" presId="urn:microsoft.com/office/officeart/2005/8/layout/hierarchy3"/>
    <dgm:cxn modelId="{90295954-69A4-47A8-8ABE-4B22B14E13E5}" srcId="{DDB2B0F3-F820-4100-AF01-70CF2FE9152F}" destId="{1143F29E-1093-4EB6-BBB6-459E67668D6D}" srcOrd="0" destOrd="0" parTransId="{1222DCD0-3456-4FCD-A463-490B4891DDF8}" sibTransId="{BEA198FB-07F5-424E-A4A0-039527C9BB42}"/>
    <dgm:cxn modelId="{7C194385-46CF-462A-AE51-B78B27DA68DE}" type="presOf" srcId="{4DBB1A58-B2C7-405C-9409-4FC2C0EF2E4C}" destId="{39159572-C523-4912-8D40-A9CA9C4A03C9}" srcOrd="0" destOrd="0" presId="urn:microsoft.com/office/officeart/2005/8/layout/hierarchy3"/>
    <dgm:cxn modelId="{47599788-75CE-4E95-89FD-8D424035B361}" srcId="{1143F29E-1093-4EB6-BBB6-459E67668D6D}" destId="{CB9CF1D0-6B9B-4DDB-A665-F6D2FA657250}" srcOrd="1" destOrd="0" parTransId="{94E436C8-24B7-4404-BC12-18318E21F276}" sibTransId="{1ECEB4E8-B1DD-494E-8B8C-85DE1804B0D6}"/>
    <dgm:cxn modelId="{686B4992-A715-43E2-B232-3A9999F4C54E}" type="presOf" srcId="{DDB2B0F3-F820-4100-AF01-70CF2FE9152F}" destId="{5D817F57-4077-4323-96AD-C21D8B5706BB}" srcOrd="0" destOrd="0" presId="urn:microsoft.com/office/officeart/2005/8/layout/hierarchy3"/>
    <dgm:cxn modelId="{BE6AC697-4568-4EB9-8F47-F01A2189C823}" type="presOf" srcId="{7D07A614-E587-4C83-95A5-2E06F8CBC5F1}" destId="{8CDC7507-C401-4F13-8F27-C3080149C979}" srcOrd="0" destOrd="0" presId="urn:microsoft.com/office/officeart/2005/8/layout/hierarchy3"/>
    <dgm:cxn modelId="{53E56DA8-F7A4-40CD-A519-030FC0965BC5}" type="presOf" srcId="{C83B16F9-D115-488D-909E-8A7E5E2253C4}" destId="{747A4D3B-41CC-4794-A0A4-7D00EA2E2F36}" srcOrd="0" destOrd="0" presId="urn:microsoft.com/office/officeart/2005/8/layout/hierarchy3"/>
    <dgm:cxn modelId="{9787D5B1-056E-4F27-BEE8-09A5E4971DE9}" srcId="{1143F29E-1093-4EB6-BBB6-459E67668D6D}" destId="{4DBB1A58-B2C7-405C-9409-4FC2C0EF2E4C}" srcOrd="0" destOrd="0" parTransId="{7D07A614-E587-4C83-95A5-2E06F8CBC5F1}" sibTransId="{4D2E4E38-F7E9-4F35-AA8F-A4F3CA15378C}"/>
    <dgm:cxn modelId="{DCE925B3-4648-4ABA-B34B-E6389AA98616}" srcId="{1143F29E-1093-4EB6-BBB6-459E67668D6D}" destId="{7CD58F3D-A204-48DB-8358-AE3EC79FCCC9}" srcOrd="2" destOrd="0" parTransId="{C83B16F9-D115-488D-909E-8A7E5E2253C4}" sibTransId="{D6188917-DB6B-413C-BA16-3778641ABEC3}"/>
    <dgm:cxn modelId="{DA53CAED-93EA-4514-A498-24F7299E4CFB}" type="presOf" srcId="{1143F29E-1093-4EB6-BBB6-459E67668D6D}" destId="{74F4DFB7-A78D-4A5A-8141-4D25F4AE952C}" srcOrd="0" destOrd="0" presId="urn:microsoft.com/office/officeart/2005/8/layout/hierarchy3"/>
    <dgm:cxn modelId="{1CC39AFB-FDC7-4237-A573-832834FA523A}" type="presOf" srcId="{1143F29E-1093-4EB6-BBB6-459E67668D6D}" destId="{413537BD-90DE-4A94-8C8A-BD9A78461485}" srcOrd="1" destOrd="0" presId="urn:microsoft.com/office/officeart/2005/8/layout/hierarchy3"/>
    <dgm:cxn modelId="{7A3FFA6A-7A53-4DA6-B9DC-794ACB59FCEA}" type="presParOf" srcId="{5D817F57-4077-4323-96AD-C21D8B5706BB}" destId="{0F1C93B2-34A2-4964-B35E-82FDAE60A5CF}" srcOrd="0" destOrd="0" presId="urn:microsoft.com/office/officeart/2005/8/layout/hierarchy3"/>
    <dgm:cxn modelId="{56A2D5CF-0263-4720-8E22-40B8B2FB9328}" type="presParOf" srcId="{0F1C93B2-34A2-4964-B35E-82FDAE60A5CF}" destId="{FCAD4F51-A486-4A80-BB85-0424089D0796}" srcOrd="0" destOrd="0" presId="urn:microsoft.com/office/officeart/2005/8/layout/hierarchy3"/>
    <dgm:cxn modelId="{154D85A2-FE7B-4F41-816C-D0CB6F7418A0}" type="presParOf" srcId="{FCAD4F51-A486-4A80-BB85-0424089D0796}" destId="{74F4DFB7-A78D-4A5A-8141-4D25F4AE952C}" srcOrd="0" destOrd="0" presId="urn:microsoft.com/office/officeart/2005/8/layout/hierarchy3"/>
    <dgm:cxn modelId="{C0C738CC-3ECE-41D1-8FCF-A4340161F2DC}" type="presParOf" srcId="{FCAD4F51-A486-4A80-BB85-0424089D0796}" destId="{413537BD-90DE-4A94-8C8A-BD9A78461485}" srcOrd="1" destOrd="0" presId="urn:microsoft.com/office/officeart/2005/8/layout/hierarchy3"/>
    <dgm:cxn modelId="{7BE6ED35-F974-4667-B7C3-8DF0AE56CE01}" type="presParOf" srcId="{0F1C93B2-34A2-4964-B35E-82FDAE60A5CF}" destId="{D38A8DCA-086A-49DA-9D68-FC4A900724C1}" srcOrd="1" destOrd="0" presId="urn:microsoft.com/office/officeart/2005/8/layout/hierarchy3"/>
    <dgm:cxn modelId="{C84643D0-0E4E-45CF-854D-4984034A4DB1}" type="presParOf" srcId="{D38A8DCA-086A-49DA-9D68-FC4A900724C1}" destId="{8CDC7507-C401-4F13-8F27-C3080149C979}" srcOrd="0" destOrd="0" presId="urn:microsoft.com/office/officeart/2005/8/layout/hierarchy3"/>
    <dgm:cxn modelId="{A42C5122-69C0-4C2B-B683-45E5DC95228B}" type="presParOf" srcId="{D38A8DCA-086A-49DA-9D68-FC4A900724C1}" destId="{39159572-C523-4912-8D40-A9CA9C4A03C9}" srcOrd="1" destOrd="0" presId="urn:microsoft.com/office/officeart/2005/8/layout/hierarchy3"/>
    <dgm:cxn modelId="{7A0550AF-905B-4FC0-83A1-EB5443D56617}" type="presParOf" srcId="{D38A8DCA-086A-49DA-9D68-FC4A900724C1}" destId="{C18D8243-683E-4317-87B1-F918984BCD20}" srcOrd="2" destOrd="0" presId="urn:microsoft.com/office/officeart/2005/8/layout/hierarchy3"/>
    <dgm:cxn modelId="{818009E5-F23A-48F0-ACCA-43CDEEEF9996}" type="presParOf" srcId="{D38A8DCA-086A-49DA-9D68-FC4A900724C1}" destId="{AB4AF310-FAFA-4044-A89A-570934262F5E}" srcOrd="3" destOrd="0" presId="urn:microsoft.com/office/officeart/2005/8/layout/hierarchy3"/>
    <dgm:cxn modelId="{944FD5AA-4656-42FF-BDA8-9F857AD1C53A}" type="presParOf" srcId="{D38A8DCA-086A-49DA-9D68-FC4A900724C1}" destId="{747A4D3B-41CC-4794-A0A4-7D00EA2E2F36}" srcOrd="4" destOrd="0" presId="urn:microsoft.com/office/officeart/2005/8/layout/hierarchy3"/>
    <dgm:cxn modelId="{8991015C-5A4C-421F-A585-9C18B7646274}" type="presParOf" srcId="{D38A8DCA-086A-49DA-9D68-FC4A900724C1}" destId="{9563CF6F-DAC3-4E98-8C4B-28A8DB858B4A}" srcOrd="5" destOrd="0" presId="urn:microsoft.com/office/officeart/2005/8/layout/hierarchy3"/>
    <dgm:cxn modelId="{32F829FD-5707-44F0-BAEB-299497A8BAED}" type="presParOf" srcId="{D38A8DCA-086A-49DA-9D68-FC4A900724C1}" destId="{82E9C80D-2642-4846-9A04-F60D82538084}" srcOrd="6" destOrd="0" presId="urn:microsoft.com/office/officeart/2005/8/layout/hierarchy3"/>
    <dgm:cxn modelId="{9B92220C-7B6B-4D86-BCD4-810E799AE15E}" type="presParOf" srcId="{D38A8DCA-086A-49DA-9D68-FC4A900724C1}" destId="{4EBDB27B-5D8D-4BFE-9B03-3D375FAB4E9C}" srcOrd="7" destOrd="0" presId="urn:microsoft.com/office/officeart/2005/8/layout/hierarchy3"/>
    <dgm:cxn modelId="{2B85B1F8-EAF7-4766-8A46-261403A5313E}" type="presParOf" srcId="{D38A8DCA-086A-49DA-9D68-FC4A900724C1}" destId="{3D502766-040B-431B-837F-DBE75EA37C70}" srcOrd="8" destOrd="0" presId="urn:microsoft.com/office/officeart/2005/8/layout/hierarchy3"/>
    <dgm:cxn modelId="{218818AE-65A1-4C8B-876E-6A861D0EC551}" type="presParOf" srcId="{D38A8DCA-086A-49DA-9D68-FC4A900724C1}" destId="{DC670419-E0B4-406A-885D-1A7032E64AD0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DC894D-4AB4-4FCE-B50A-61500643EF68}" type="doc">
      <dgm:prSet loTypeId="urn:microsoft.com/office/officeart/2005/8/layout/hProcess3" loCatId="process" qsTypeId="urn:microsoft.com/office/officeart/2005/8/quickstyle/3d1" qsCatId="3D" csTypeId="urn:microsoft.com/office/officeart/2005/8/colors/accent1_2" csCatId="accent1" phldr="1"/>
      <dgm:spPr/>
    </dgm:pt>
    <dgm:pt modelId="{89B3F4A5-9040-44AB-A4A6-184E5DE82552}">
      <dgm:prSet phldrT="[Text]" custT="1"/>
      <dgm:spPr/>
      <dgm:t>
        <a:bodyPr/>
        <a:lstStyle/>
        <a:p>
          <a:r>
            <a:rPr lang="el-GR" sz="3600" b="0" dirty="0"/>
            <a:t>Οι θεοί φέρονται όπως οι άνθρωποι</a:t>
          </a:r>
          <a:endParaRPr lang="en-GB" sz="3600" b="0" dirty="0"/>
        </a:p>
      </dgm:t>
    </dgm:pt>
    <dgm:pt modelId="{FC11E47D-99E3-44D7-B8C2-E6702F737CA7}" type="parTrans" cxnId="{1A4A2B1F-4473-45B1-8942-F78D4B117722}">
      <dgm:prSet/>
      <dgm:spPr/>
      <dgm:t>
        <a:bodyPr/>
        <a:lstStyle/>
        <a:p>
          <a:endParaRPr lang="en-GB"/>
        </a:p>
      </dgm:t>
    </dgm:pt>
    <dgm:pt modelId="{58FD6020-40E5-4F38-BA2D-85CD0C871E7C}" type="sibTrans" cxnId="{1A4A2B1F-4473-45B1-8942-F78D4B117722}">
      <dgm:prSet/>
      <dgm:spPr/>
      <dgm:t>
        <a:bodyPr/>
        <a:lstStyle/>
        <a:p>
          <a:endParaRPr lang="en-GB"/>
        </a:p>
      </dgm:t>
    </dgm:pt>
    <dgm:pt modelId="{6D730F2D-5E2D-48B0-8ABE-D3BCA129B58C}" type="pres">
      <dgm:prSet presAssocID="{26DC894D-4AB4-4FCE-B50A-61500643EF68}" presName="Name0" presStyleCnt="0">
        <dgm:presLayoutVars>
          <dgm:dir/>
          <dgm:animLvl val="lvl"/>
          <dgm:resizeHandles val="exact"/>
        </dgm:presLayoutVars>
      </dgm:prSet>
      <dgm:spPr/>
    </dgm:pt>
    <dgm:pt modelId="{C4134937-3545-404D-9B1B-82703AA0FD1A}" type="pres">
      <dgm:prSet presAssocID="{26DC894D-4AB4-4FCE-B50A-61500643EF68}" presName="dummy" presStyleCnt="0"/>
      <dgm:spPr/>
    </dgm:pt>
    <dgm:pt modelId="{8AE51201-BD78-4C4D-A4B8-55A4E7549A02}" type="pres">
      <dgm:prSet presAssocID="{26DC894D-4AB4-4FCE-B50A-61500643EF68}" presName="linH" presStyleCnt="0"/>
      <dgm:spPr/>
    </dgm:pt>
    <dgm:pt modelId="{FDC210F7-8488-4391-B84C-24454784D3D9}" type="pres">
      <dgm:prSet presAssocID="{26DC894D-4AB4-4FCE-B50A-61500643EF68}" presName="padding1" presStyleCnt="0"/>
      <dgm:spPr/>
    </dgm:pt>
    <dgm:pt modelId="{C80E6775-E568-4646-8EF7-88FCCBAB9606}" type="pres">
      <dgm:prSet presAssocID="{89B3F4A5-9040-44AB-A4A6-184E5DE82552}" presName="linV" presStyleCnt="0"/>
      <dgm:spPr/>
    </dgm:pt>
    <dgm:pt modelId="{97B311A7-D453-4737-BA5A-EBD5BF9413BB}" type="pres">
      <dgm:prSet presAssocID="{89B3F4A5-9040-44AB-A4A6-184E5DE82552}" presName="spVertical1" presStyleCnt="0"/>
      <dgm:spPr/>
    </dgm:pt>
    <dgm:pt modelId="{F0E84ADF-68D4-4A38-B46D-8D44A03741A5}" type="pres">
      <dgm:prSet presAssocID="{89B3F4A5-9040-44AB-A4A6-184E5DE82552}" presName="parTx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D74C85CC-53DF-4AD7-969A-64B66D69A9E7}" type="pres">
      <dgm:prSet presAssocID="{89B3F4A5-9040-44AB-A4A6-184E5DE82552}" presName="spVertical2" presStyleCnt="0"/>
      <dgm:spPr/>
    </dgm:pt>
    <dgm:pt modelId="{070C7824-AED5-4CCC-A31E-D647FA90D88B}" type="pres">
      <dgm:prSet presAssocID="{89B3F4A5-9040-44AB-A4A6-184E5DE82552}" presName="spVertical3" presStyleCnt="0"/>
      <dgm:spPr/>
    </dgm:pt>
    <dgm:pt modelId="{236C9CB4-B03B-4ABA-BC53-0237FAF290C7}" type="pres">
      <dgm:prSet presAssocID="{26DC894D-4AB4-4FCE-B50A-61500643EF68}" presName="padding2" presStyleCnt="0"/>
      <dgm:spPr/>
    </dgm:pt>
    <dgm:pt modelId="{4C1D2A2C-64FE-497F-888C-6A91C1F873CA}" type="pres">
      <dgm:prSet presAssocID="{26DC894D-4AB4-4FCE-B50A-61500643EF68}" presName="negArrow" presStyleCnt="0"/>
      <dgm:spPr/>
    </dgm:pt>
    <dgm:pt modelId="{EACB183A-9C65-434A-89BE-75C4D4957C27}" type="pres">
      <dgm:prSet presAssocID="{26DC894D-4AB4-4FCE-B50A-61500643EF68}" presName="backgroundArrow" presStyleLbl="node1" presStyleIdx="0" presStyleCnt="1" custLinFactX="-32743" custLinFactNeighborX="-100000" custLinFactNeighborY="9574"/>
      <dgm:spPr/>
    </dgm:pt>
  </dgm:ptLst>
  <dgm:cxnLst>
    <dgm:cxn modelId="{1A4A2B1F-4473-45B1-8942-F78D4B117722}" srcId="{26DC894D-4AB4-4FCE-B50A-61500643EF68}" destId="{89B3F4A5-9040-44AB-A4A6-184E5DE82552}" srcOrd="0" destOrd="0" parTransId="{FC11E47D-99E3-44D7-B8C2-E6702F737CA7}" sibTransId="{58FD6020-40E5-4F38-BA2D-85CD0C871E7C}"/>
    <dgm:cxn modelId="{C640EB28-76A9-4F98-83F9-CBB969F4F048}" type="presOf" srcId="{89B3F4A5-9040-44AB-A4A6-184E5DE82552}" destId="{F0E84ADF-68D4-4A38-B46D-8D44A03741A5}" srcOrd="0" destOrd="0" presId="urn:microsoft.com/office/officeart/2005/8/layout/hProcess3"/>
    <dgm:cxn modelId="{3B6E94F4-6873-4DA0-9DDE-4C0DBACC416E}" type="presOf" srcId="{26DC894D-4AB4-4FCE-B50A-61500643EF68}" destId="{6D730F2D-5E2D-48B0-8ABE-D3BCA129B58C}" srcOrd="0" destOrd="0" presId="urn:microsoft.com/office/officeart/2005/8/layout/hProcess3"/>
    <dgm:cxn modelId="{0477B2C6-10CF-421D-9B9F-A47086053DFF}" type="presParOf" srcId="{6D730F2D-5E2D-48B0-8ABE-D3BCA129B58C}" destId="{C4134937-3545-404D-9B1B-82703AA0FD1A}" srcOrd="0" destOrd="0" presId="urn:microsoft.com/office/officeart/2005/8/layout/hProcess3"/>
    <dgm:cxn modelId="{19426CCD-3391-4969-914A-A7B7A4B8C920}" type="presParOf" srcId="{6D730F2D-5E2D-48B0-8ABE-D3BCA129B58C}" destId="{8AE51201-BD78-4C4D-A4B8-55A4E7549A02}" srcOrd="1" destOrd="0" presId="urn:microsoft.com/office/officeart/2005/8/layout/hProcess3"/>
    <dgm:cxn modelId="{28AD2F82-680A-477C-923D-6B27D60D1D42}" type="presParOf" srcId="{8AE51201-BD78-4C4D-A4B8-55A4E7549A02}" destId="{FDC210F7-8488-4391-B84C-24454784D3D9}" srcOrd="0" destOrd="0" presId="urn:microsoft.com/office/officeart/2005/8/layout/hProcess3"/>
    <dgm:cxn modelId="{4DC90DFD-CC25-4AB6-8333-D6175E4890D2}" type="presParOf" srcId="{8AE51201-BD78-4C4D-A4B8-55A4E7549A02}" destId="{C80E6775-E568-4646-8EF7-88FCCBAB9606}" srcOrd="1" destOrd="0" presId="urn:microsoft.com/office/officeart/2005/8/layout/hProcess3"/>
    <dgm:cxn modelId="{365E5322-2BB5-4F38-83CE-8B4F67077B7E}" type="presParOf" srcId="{C80E6775-E568-4646-8EF7-88FCCBAB9606}" destId="{97B311A7-D453-4737-BA5A-EBD5BF9413BB}" srcOrd="0" destOrd="0" presId="urn:microsoft.com/office/officeart/2005/8/layout/hProcess3"/>
    <dgm:cxn modelId="{F26F1717-B2A6-4BAE-8CB6-D16EF6D6D17E}" type="presParOf" srcId="{C80E6775-E568-4646-8EF7-88FCCBAB9606}" destId="{F0E84ADF-68D4-4A38-B46D-8D44A03741A5}" srcOrd="1" destOrd="0" presId="urn:microsoft.com/office/officeart/2005/8/layout/hProcess3"/>
    <dgm:cxn modelId="{434867AE-16EA-4E87-9E3D-AC45364A3613}" type="presParOf" srcId="{C80E6775-E568-4646-8EF7-88FCCBAB9606}" destId="{D74C85CC-53DF-4AD7-969A-64B66D69A9E7}" srcOrd="2" destOrd="0" presId="urn:microsoft.com/office/officeart/2005/8/layout/hProcess3"/>
    <dgm:cxn modelId="{D966B4DD-1275-4E93-BA10-48513E0C2096}" type="presParOf" srcId="{C80E6775-E568-4646-8EF7-88FCCBAB9606}" destId="{070C7824-AED5-4CCC-A31E-D647FA90D88B}" srcOrd="3" destOrd="0" presId="urn:microsoft.com/office/officeart/2005/8/layout/hProcess3"/>
    <dgm:cxn modelId="{087763C0-D96E-4BBC-9BC5-7795D8D082BF}" type="presParOf" srcId="{8AE51201-BD78-4C4D-A4B8-55A4E7549A02}" destId="{236C9CB4-B03B-4ABA-BC53-0237FAF290C7}" srcOrd="2" destOrd="0" presId="urn:microsoft.com/office/officeart/2005/8/layout/hProcess3"/>
    <dgm:cxn modelId="{7180D9F1-1DA2-4FE8-923F-C2C21A7C1DBE}" type="presParOf" srcId="{8AE51201-BD78-4C4D-A4B8-55A4E7549A02}" destId="{4C1D2A2C-64FE-497F-888C-6A91C1F873CA}" srcOrd="3" destOrd="0" presId="urn:microsoft.com/office/officeart/2005/8/layout/hProcess3"/>
    <dgm:cxn modelId="{AC249BB9-21DE-4112-AEC1-EC905CE99207}" type="presParOf" srcId="{8AE51201-BD78-4C4D-A4B8-55A4E7549A02}" destId="{EACB183A-9C65-434A-89BE-75C4D4957C27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2B8EFC-D6F4-4C86-8848-6AA0EA667DE5}" type="doc">
      <dgm:prSet loTypeId="urn:microsoft.com/office/officeart/2005/8/layout/lProcess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08BFE0F9-168A-4C0B-A82F-5C4B0697A1AA}">
      <dgm:prSet phldrT="[Text]"/>
      <dgm:spPr/>
      <dgm:t>
        <a:bodyPr/>
        <a:lstStyle/>
        <a:p>
          <a:r>
            <a:rPr lang="el-GR" dirty="0"/>
            <a:t>Ερμής</a:t>
          </a:r>
          <a:endParaRPr lang="en-GB" dirty="0"/>
        </a:p>
      </dgm:t>
    </dgm:pt>
    <dgm:pt modelId="{A029C2FA-3B5C-4824-858E-2CB8A7B123F8}" type="parTrans" cxnId="{0861A769-A36F-41C5-9BEC-17C3CCF56F2C}">
      <dgm:prSet/>
      <dgm:spPr/>
      <dgm:t>
        <a:bodyPr/>
        <a:lstStyle/>
        <a:p>
          <a:endParaRPr lang="en-GB"/>
        </a:p>
      </dgm:t>
    </dgm:pt>
    <dgm:pt modelId="{9780184F-1329-42EB-9B7E-0980BF87D530}" type="sibTrans" cxnId="{0861A769-A36F-41C5-9BEC-17C3CCF56F2C}">
      <dgm:prSet/>
      <dgm:spPr/>
      <dgm:t>
        <a:bodyPr/>
        <a:lstStyle/>
        <a:p>
          <a:endParaRPr lang="en-GB"/>
        </a:p>
      </dgm:t>
    </dgm:pt>
    <dgm:pt modelId="{3454DE40-2BA1-495D-A7F9-49F7A58493F1}">
      <dgm:prSet phldrT="[Text]"/>
      <dgm:spPr/>
      <dgm:t>
        <a:bodyPr/>
        <a:lstStyle/>
        <a:p>
          <a:r>
            <a:rPr lang="el-GR" dirty="0"/>
            <a:t>Θαυμάζει την ομορφιά του νησιού</a:t>
          </a:r>
          <a:endParaRPr lang="en-GB" dirty="0"/>
        </a:p>
      </dgm:t>
    </dgm:pt>
    <dgm:pt modelId="{3747F7FF-547F-4B2A-8C94-4758AD72825D}" type="parTrans" cxnId="{A59B5470-CBCF-4F59-84A7-CC8FBA291047}">
      <dgm:prSet/>
      <dgm:spPr/>
      <dgm:t>
        <a:bodyPr/>
        <a:lstStyle/>
        <a:p>
          <a:endParaRPr lang="en-GB"/>
        </a:p>
      </dgm:t>
    </dgm:pt>
    <dgm:pt modelId="{D882BF6C-196A-42FD-A6C7-78F28D3F6CFC}" type="sibTrans" cxnId="{A59B5470-CBCF-4F59-84A7-CC8FBA291047}">
      <dgm:prSet/>
      <dgm:spPr/>
      <dgm:t>
        <a:bodyPr/>
        <a:lstStyle/>
        <a:p>
          <a:endParaRPr lang="en-GB"/>
        </a:p>
      </dgm:t>
    </dgm:pt>
    <dgm:pt modelId="{037F46DA-B76A-48C7-8C47-228552D5ABE9}">
      <dgm:prSet phldrT="[Text]"/>
      <dgm:spPr/>
      <dgm:t>
        <a:bodyPr/>
        <a:lstStyle/>
        <a:p>
          <a:r>
            <a:rPr lang="el-GR" dirty="0"/>
            <a:t>Μεταφέρει την εντολή του Δία </a:t>
          </a:r>
          <a:endParaRPr lang="en-GB" dirty="0"/>
        </a:p>
      </dgm:t>
    </dgm:pt>
    <dgm:pt modelId="{0B88FB0C-4F1A-4D7F-B65E-437C1499AF16}" type="parTrans" cxnId="{93E2F1EE-7051-4300-89EE-477F6F6A64A8}">
      <dgm:prSet/>
      <dgm:spPr/>
      <dgm:t>
        <a:bodyPr/>
        <a:lstStyle/>
        <a:p>
          <a:endParaRPr lang="en-GB"/>
        </a:p>
      </dgm:t>
    </dgm:pt>
    <dgm:pt modelId="{76F05874-B1CE-4FF2-BABC-083855BC05FD}" type="sibTrans" cxnId="{93E2F1EE-7051-4300-89EE-477F6F6A64A8}">
      <dgm:prSet/>
      <dgm:spPr/>
      <dgm:t>
        <a:bodyPr/>
        <a:lstStyle/>
        <a:p>
          <a:endParaRPr lang="en-GB"/>
        </a:p>
      </dgm:t>
    </dgm:pt>
    <dgm:pt modelId="{39ADBC91-B80E-493A-AC64-86821CA8AC00}">
      <dgm:prSet phldrT="[Text]"/>
      <dgm:spPr/>
      <dgm:t>
        <a:bodyPr/>
        <a:lstStyle/>
        <a:p>
          <a:r>
            <a:rPr lang="el-GR" dirty="0"/>
            <a:t>Καλυψώ</a:t>
          </a:r>
          <a:endParaRPr lang="en-GB" dirty="0"/>
        </a:p>
      </dgm:t>
    </dgm:pt>
    <dgm:pt modelId="{1321333B-60E9-4B71-AFDA-EFD487ED8A69}" type="parTrans" cxnId="{4244D2C8-16AB-410B-AFE3-70E9D2D2582E}">
      <dgm:prSet/>
      <dgm:spPr/>
      <dgm:t>
        <a:bodyPr/>
        <a:lstStyle/>
        <a:p>
          <a:endParaRPr lang="en-GB"/>
        </a:p>
      </dgm:t>
    </dgm:pt>
    <dgm:pt modelId="{DBA74DF5-E3A4-40CE-B53D-6AB8E00F3C17}" type="sibTrans" cxnId="{4244D2C8-16AB-410B-AFE3-70E9D2D2582E}">
      <dgm:prSet/>
      <dgm:spPr/>
      <dgm:t>
        <a:bodyPr/>
        <a:lstStyle/>
        <a:p>
          <a:endParaRPr lang="en-GB"/>
        </a:p>
      </dgm:t>
    </dgm:pt>
    <dgm:pt modelId="{10CF7359-FBD8-4AD4-B2D1-C15F874CFB7F}">
      <dgm:prSet phldrT="[Text]"/>
      <dgm:spPr/>
      <dgm:t>
        <a:bodyPr/>
        <a:lstStyle/>
        <a:p>
          <a:r>
            <a:rPr lang="el-GR" dirty="0"/>
            <a:t>Τραγουδά ξέγνοιαστη </a:t>
          </a:r>
          <a:endParaRPr lang="en-GB" dirty="0"/>
        </a:p>
      </dgm:t>
    </dgm:pt>
    <dgm:pt modelId="{D3D10737-9B12-41CB-8E86-1D59479EC81A}" type="parTrans" cxnId="{29F2A155-910E-4A43-BBA2-D368828FD071}">
      <dgm:prSet/>
      <dgm:spPr/>
      <dgm:t>
        <a:bodyPr/>
        <a:lstStyle/>
        <a:p>
          <a:endParaRPr lang="en-GB"/>
        </a:p>
      </dgm:t>
    </dgm:pt>
    <dgm:pt modelId="{1EDC5850-EA86-4314-B156-87B1F9B57885}" type="sibTrans" cxnId="{29F2A155-910E-4A43-BBA2-D368828FD071}">
      <dgm:prSet/>
      <dgm:spPr/>
      <dgm:t>
        <a:bodyPr/>
        <a:lstStyle/>
        <a:p>
          <a:endParaRPr lang="en-GB"/>
        </a:p>
      </dgm:t>
    </dgm:pt>
    <dgm:pt modelId="{85188A02-54D5-4926-B3FC-2C7E71329249}">
      <dgm:prSet phldrT="[Text]"/>
      <dgm:spPr/>
      <dgm:t>
        <a:bodyPr/>
        <a:lstStyle/>
        <a:p>
          <a:r>
            <a:rPr lang="el-GR" dirty="0"/>
            <a:t>Νοικοκυρά</a:t>
          </a:r>
          <a:endParaRPr lang="en-GB" dirty="0"/>
        </a:p>
      </dgm:t>
    </dgm:pt>
    <dgm:pt modelId="{71B10D05-4FE0-4707-9E53-1A9DA3E67C8D}" type="parTrans" cxnId="{97BFED7E-377D-46AF-8818-7039AD53E196}">
      <dgm:prSet/>
      <dgm:spPr/>
      <dgm:t>
        <a:bodyPr/>
        <a:lstStyle/>
        <a:p>
          <a:endParaRPr lang="en-GB"/>
        </a:p>
      </dgm:t>
    </dgm:pt>
    <dgm:pt modelId="{B9D4FE54-8500-446C-A170-623994612999}" type="sibTrans" cxnId="{97BFED7E-377D-46AF-8818-7039AD53E196}">
      <dgm:prSet/>
      <dgm:spPr/>
      <dgm:t>
        <a:bodyPr/>
        <a:lstStyle/>
        <a:p>
          <a:endParaRPr lang="en-GB"/>
        </a:p>
      </dgm:t>
    </dgm:pt>
    <dgm:pt modelId="{11BBF244-207C-445A-B9C8-E3E1E96028AB}">
      <dgm:prSet/>
      <dgm:spPr/>
      <dgm:t>
        <a:bodyPr/>
        <a:lstStyle/>
        <a:p>
          <a:r>
            <a:rPr lang="el-GR" dirty="0"/>
            <a:t>Η Μοίρα φταίει </a:t>
          </a:r>
          <a:endParaRPr lang="en-GB" dirty="0"/>
        </a:p>
      </dgm:t>
    </dgm:pt>
    <dgm:pt modelId="{6B436976-8D11-4CE5-97D0-D2DE16409DBA}" type="parTrans" cxnId="{78F0648E-1BFF-4BAE-ADCD-E6C40D69EABF}">
      <dgm:prSet/>
      <dgm:spPr/>
      <dgm:t>
        <a:bodyPr/>
        <a:lstStyle/>
        <a:p>
          <a:endParaRPr lang="en-GB"/>
        </a:p>
      </dgm:t>
    </dgm:pt>
    <dgm:pt modelId="{0B076741-DCD1-4286-8903-FE8FF5D9C610}" type="sibTrans" cxnId="{78F0648E-1BFF-4BAE-ADCD-E6C40D69EABF}">
      <dgm:prSet/>
      <dgm:spPr/>
      <dgm:t>
        <a:bodyPr/>
        <a:lstStyle/>
        <a:p>
          <a:endParaRPr lang="en-GB"/>
        </a:p>
      </dgm:t>
    </dgm:pt>
    <dgm:pt modelId="{96E7227F-3364-4061-8410-EE3F3895F1E7}">
      <dgm:prSet/>
      <dgm:spPr/>
      <dgm:t>
        <a:bodyPr/>
        <a:lstStyle/>
        <a:p>
          <a:r>
            <a:rPr lang="el-GR" dirty="0"/>
            <a:t>Είναι διπλωμάτης</a:t>
          </a:r>
          <a:endParaRPr lang="en-GB" dirty="0"/>
        </a:p>
      </dgm:t>
    </dgm:pt>
    <dgm:pt modelId="{01139FA8-B8EC-4CA5-9E6D-21C203B89198}" type="parTrans" cxnId="{B03EDAE5-E530-4609-8BA7-9CE149F80AB3}">
      <dgm:prSet/>
      <dgm:spPr/>
      <dgm:t>
        <a:bodyPr/>
        <a:lstStyle/>
        <a:p>
          <a:endParaRPr lang="en-GB"/>
        </a:p>
      </dgm:t>
    </dgm:pt>
    <dgm:pt modelId="{17492A98-3FC5-418D-8542-3A89EB2291B0}" type="sibTrans" cxnId="{B03EDAE5-E530-4609-8BA7-9CE149F80AB3}">
      <dgm:prSet/>
      <dgm:spPr/>
      <dgm:t>
        <a:bodyPr/>
        <a:lstStyle/>
        <a:p>
          <a:endParaRPr lang="en-GB"/>
        </a:p>
      </dgm:t>
    </dgm:pt>
    <dgm:pt modelId="{71302CEC-330A-4E94-AACD-CCC784928780}">
      <dgm:prSet/>
      <dgm:spPr/>
      <dgm:t>
        <a:bodyPr/>
        <a:lstStyle/>
        <a:p>
          <a:r>
            <a:rPr lang="el-GR" dirty="0"/>
            <a:t>Φιλόξενη</a:t>
          </a:r>
          <a:endParaRPr lang="en-GB" dirty="0"/>
        </a:p>
      </dgm:t>
    </dgm:pt>
    <dgm:pt modelId="{22EEDF6B-37F3-4BB9-B7EA-130FBAEB1111}" type="sibTrans" cxnId="{0BF37E71-8FC5-410E-B06E-D98727338890}">
      <dgm:prSet/>
      <dgm:spPr/>
      <dgm:t>
        <a:bodyPr/>
        <a:lstStyle/>
        <a:p>
          <a:endParaRPr lang="en-GB"/>
        </a:p>
      </dgm:t>
    </dgm:pt>
    <dgm:pt modelId="{C69F785A-1E8F-4A0F-BB20-717240369179}" type="parTrans" cxnId="{0BF37E71-8FC5-410E-B06E-D98727338890}">
      <dgm:prSet/>
      <dgm:spPr/>
      <dgm:t>
        <a:bodyPr/>
        <a:lstStyle/>
        <a:p>
          <a:endParaRPr lang="en-GB"/>
        </a:p>
      </dgm:t>
    </dgm:pt>
    <dgm:pt modelId="{59C98F28-A720-4ABC-B0CB-859FF4F15B0C}" type="pres">
      <dgm:prSet presAssocID="{922B8EFC-D6F4-4C86-8848-6AA0EA667DE5}" presName="Name0" presStyleCnt="0">
        <dgm:presLayoutVars>
          <dgm:dir/>
          <dgm:animLvl val="lvl"/>
          <dgm:resizeHandles val="exact"/>
        </dgm:presLayoutVars>
      </dgm:prSet>
      <dgm:spPr/>
    </dgm:pt>
    <dgm:pt modelId="{33FB60E5-A290-48E5-8D22-3AB5D20B5226}" type="pres">
      <dgm:prSet presAssocID="{08BFE0F9-168A-4C0B-A82F-5C4B0697A1AA}" presName="vertFlow" presStyleCnt="0"/>
      <dgm:spPr/>
    </dgm:pt>
    <dgm:pt modelId="{B59F9615-1BF2-4CD7-BA5F-D484BEE1AF3F}" type="pres">
      <dgm:prSet presAssocID="{08BFE0F9-168A-4C0B-A82F-5C4B0697A1AA}" presName="header" presStyleLbl="node1" presStyleIdx="0" presStyleCnt="2" custScaleX="190993"/>
      <dgm:spPr/>
    </dgm:pt>
    <dgm:pt modelId="{F94CF60B-B540-4B1E-AE55-4D7888D99A81}" type="pres">
      <dgm:prSet presAssocID="{3747F7FF-547F-4B2A-8C94-4758AD72825D}" presName="parTrans" presStyleLbl="sibTrans2D1" presStyleIdx="0" presStyleCnt="7"/>
      <dgm:spPr/>
    </dgm:pt>
    <dgm:pt modelId="{B91768BD-6F41-4ED1-B176-98E2CF272666}" type="pres">
      <dgm:prSet presAssocID="{3454DE40-2BA1-495D-A7F9-49F7A58493F1}" presName="child" presStyleLbl="alignAccFollowNode1" presStyleIdx="0" presStyleCnt="7" custScaleX="193960">
        <dgm:presLayoutVars>
          <dgm:chMax val="0"/>
          <dgm:bulletEnabled val="1"/>
        </dgm:presLayoutVars>
      </dgm:prSet>
      <dgm:spPr/>
    </dgm:pt>
    <dgm:pt modelId="{BE8ED687-8E65-4DD9-B254-012D69CF4F40}" type="pres">
      <dgm:prSet presAssocID="{D882BF6C-196A-42FD-A6C7-78F28D3F6CFC}" presName="sibTrans" presStyleLbl="sibTrans2D1" presStyleIdx="1" presStyleCnt="7"/>
      <dgm:spPr/>
    </dgm:pt>
    <dgm:pt modelId="{BD800083-741B-4798-95A5-6A6B769C3D6B}" type="pres">
      <dgm:prSet presAssocID="{037F46DA-B76A-48C7-8C47-228552D5ABE9}" presName="child" presStyleLbl="alignAccFollowNode1" presStyleIdx="1" presStyleCnt="7" custScaleX="190993">
        <dgm:presLayoutVars>
          <dgm:chMax val="0"/>
          <dgm:bulletEnabled val="1"/>
        </dgm:presLayoutVars>
      </dgm:prSet>
      <dgm:spPr/>
    </dgm:pt>
    <dgm:pt modelId="{50A0C5BF-2323-4F60-A68E-8F6ADA522593}" type="pres">
      <dgm:prSet presAssocID="{76F05874-B1CE-4FF2-BABC-083855BC05FD}" presName="sibTrans" presStyleLbl="sibTrans2D1" presStyleIdx="2" presStyleCnt="7"/>
      <dgm:spPr/>
    </dgm:pt>
    <dgm:pt modelId="{DA908414-4ACB-4B74-B3DC-34639D666472}" type="pres">
      <dgm:prSet presAssocID="{11BBF244-207C-445A-B9C8-E3E1E96028AB}" presName="child" presStyleLbl="alignAccFollowNode1" presStyleIdx="2" presStyleCnt="7" custScaleX="189015">
        <dgm:presLayoutVars>
          <dgm:chMax val="0"/>
          <dgm:bulletEnabled val="1"/>
        </dgm:presLayoutVars>
      </dgm:prSet>
      <dgm:spPr/>
    </dgm:pt>
    <dgm:pt modelId="{56441996-5593-4A4A-8D0F-6B05D3752629}" type="pres">
      <dgm:prSet presAssocID="{0B076741-DCD1-4286-8903-FE8FF5D9C610}" presName="sibTrans" presStyleLbl="sibTrans2D1" presStyleIdx="3" presStyleCnt="7"/>
      <dgm:spPr/>
    </dgm:pt>
    <dgm:pt modelId="{0E28DCD9-588B-42AA-84E5-7FA9172BAF46}" type="pres">
      <dgm:prSet presAssocID="{96E7227F-3364-4061-8410-EE3F3895F1E7}" presName="child" presStyleLbl="alignAccFollowNode1" presStyleIdx="3" presStyleCnt="7" custScaleX="191781">
        <dgm:presLayoutVars>
          <dgm:chMax val="0"/>
          <dgm:bulletEnabled val="1"/>
        </dgm:presLayoutVars>
      </dgm:prSet>
      <dgm:spPr/>
    </dgm:pt>
    <dgm:pt modelId="{5750E7C1-4497-4C16-AEAC-93B09D812EB4}" type="pres">
      <dgm:prSet presAssocID="{08BFE0F9-168A-4C0B-A82F-5C4B0697A1AA}" presName="hSp" presStyleCnt="0"/>
      <dgm:spPr/>
    </dgm:pt>
    <dgm:pt modelId="{88C9F406-DF68-474C-90FE-4819BCEDA11B}" type="pres">
      <dgm:prSet presAssocID="{39ADBC91-B80E-493A-AC64-86821CA8AC00}" presName="vertFlow" presStyleCnt="0"/>
      <dgm:spPr/>
    </dgm:pt>
    <dgm:pt modelId="{D51AC14D-450E-4142-97D0-ED6470280F59}" type="pres">
      <dgm:prSet presAssocID="{39ADBC91-B80E-493A-AC64-86821CA8AC00}" presName="header" presStyleLbl="node1" presStyleIdx="1" presStyleCnt="2" custScaleX="198719"/>
      <dgm:spPr/>
    </dgm:pt>
    <dgm:pt modelId="{56FA14A5-6810-4987-9C47-C27D1EFE5036}" type="pres">
      <dgm:prSet presAssocID="{D3D10737-9B12-41CB-8E86-1D59479EC81A}" presName="parTrans" presStyleLbl="sibTrans2D1" presStyleIdx="4" presStyleCnt="7"/>
      <dgm:spPr/>
    </dgm:pt>
    <dgm:pt modelId="{46FFBB47-E1F6-413E-9776-9EFD3A6B307C}" type="pres">
      <dgm:prSet presAssocID="{10CF7359-FBD8-4AD4-B2D1-C15F874CFB7F}" presName="child" presStyleLbl="alignAccFollowNode1" presStyleIdx="4" presStyleCnt="7" custScaleX="198760">
        <dgm:presLayoutVars>
          <dgm:chMax val="0"/>
          <dgm:bulletEnabled val="1"/>
        </dgm:presLayoutVars>
      </dgm:prSet>
      <dgm:spPr/>
    </dgm:pt>
    <dgm:pt modelId="{7F2F7EB3-E805-46CC-A973-7B88C491AC3A}" type="pres">
      <dgm:prSet presAssocID="{1EDC5850-EA86-4314-B156-87B1F9B57885}" presName="sibTrans" presStyleLbl="sibTrans2D1" presStyleIdx="5" presStyleCnt="7"/>
      <dgm:spPr/>
    </dgm:pt>
    <dgm:pt modelId="{CB0DBF3E-C2CB-4221-A3A5-68EA641C7F95}" type="pres">
      <dgm:prSet presAssocID="{85188A02-54D5-4926-B3FC-2C7E71329249}" presName="child" presStyleLbl="alignAccFollowNode1" presStyleIdx="5" presStyleCnt="7" custScaleX="200000">
        <dgm:presLayoutVars>
          <dgm:chMax val="0"/>
          <dgm:bulletEnabled val="1"/>
        </dgm:presLayoutVars>
      </dgm:prSet>
      <dgm:spPr/>
    </dgm:pt>
    <dgm:pt modelId="{08DD0FFD-9405-42CC-8069-AD21E6F44EF4}" type="pres">
      <dgm:prSet presAssocID="{B9D4FE54-8500-446C-A170-623994612999}" presName="sibTrans" presStyleLbl="sibTrans2D1" presStyleIdx="6" presStyleCnt="7"/>
      <dgm:spPr/>
    </dgm:pt>
    <dgm:pt modelId="{97F6CECC-C947-4AED-9C8D-C4DC0598D1FA}" type="pres">
      <dgm:prSet presAssocID="{71302CEC-330A-4E94-AACD-CCC784928780}" presName="child" presStyleLbl="alignAccFollowNode1" presStyleIdx="6" presStyleCnt="7" custScaleX="202137">
        <dgm:presLayoutVars>
          <dgm:chMax val="0"/>
          <dgm:bulletEnabled val="1"/>
        </dgm:presLayoutVars>
      </dgm:prSet>
      <dgm:spPr/>
    </dgm:pt>
  </dgm:ptLst>
  <dgm:cxnLst>
    <dgm:cxn modelId="{6D04CB06-C8D1-48CB-9841-B19058F4E5FE}" type="presOf" srcId="{76F05874-B1CE-4FF2-BABC-083855BC05FD}" destId="{50A0C5BF-2323-4F60-A68E-8F6ADA522593}" srcOrd="0" destOrd="0" presId="urn:microsoft.com/office/officeart/2005/8/layout/lProcess1"/>
    <dgm:cxn modelId="{840D9408-6B9D-45CD-B9B1-7D2AB977620D}" type="presOf" srcId="{96E7227F-3364-4061-8410-EE3F3895F1E7}" destId="{0E28DCD9-588B-42AA-84E5-7FA9172BAF46}" srcOrd="0" destOrd="0" presId="urn:microsoft.com/office/officeart/2005/8/layout/lProcess1"/>
    <dgm:cxn modelId="{736B8A10-E422-4CC1-A0E0-1794A4718598}" type="presOf" srcId="{71302CEC-330A-4E94-AACD-CCC784928780}" destId="{97F6CECC-C947-4AED-9C8D-C4DC0598D1FA}" srcOrd="0" destOrd="0" presId="urn:microsoft.com/office/officeart/2005/8/layout/lProcess1"/>
    <dgm:cxn modelId="{BAD6CA1B-DA0B-4941-8435-BA01B7FAB7C6}" type="presOf" srcId="{B9D4FE54-8500-446C-A170-623994612999}" destId="{08DD0FFD-9405-42CC-8069-AD21E6F44EF4}" srcOrd="0" destOrd="0" presId="urn:microsoft.com/office/officeart/2005/8/layout/lProcess1"/>
    <dgm:cxn modelId="{58CF7B2D-7BDF-43A2-A79D-178735D0B3DF}" type="presOf" srcId="{11BBF244-207C-445A-B9C8-E3E1E96028AB}" destId="{DA908414-4ACB-4B74-B3DC-34639D666472}" srcOrd="0" destOrd="0" presId="urn:microsoft.com/office/officeart/2005/8/layout/lProcess1"/>
    <dgm:cxn modelId="{95467831-B459-49F3-AADD-AE02D21E4148}" type="presOf" srcId="{037F46DA-B76A-48C7-8C47-228552D5ABE9}" destId="{BD800083-741B-4798-95A5-6A6B769C3D6B}" srcOrd="0" destOrd="0" presId="urn:microsoft.com/office/officeart/2005/8/layout/lProcess1"/>
    <dgm:cxn modelId="{EEA55633-7737-46CB-8BC8-EEA9F96E06CA}" type="presOf" srcId="{85188A02-54D5-4926-B3FC-2C7E71329249}" destId="{CB0DBF3E-C2CB-4221-A3A5-68EA641C7F95}" srcOrd="0" destOrd="0" presId="urn:microsoft.com/office/officeart/2005/8/layout/lProcess1"/>
    <dgm:cxn modelId="{83E78833-0B9F-40B3-8369-F98876A52648}" type="presOf" srcId="{08BFE0F9-168A-4C0B-A82F-5C4B0697A1AA}" destId="{B59F9615-1BF2-4CD7-BA5F-D484BEE1AF3F}" srcOrd="0" destOrd="0" presId="urn:microsoft.com/office/officeart/2005/8/layout/lProcess1"/>
    <dgm:cxn modelId="{0861A769-A36F-41C5-9BEC-17C3CCF56F2C}" srcId="{922B8EFC-D6F4-4C86-8848-6AA0EA667DE5}" destId="{08BFE0F9-168A-4C0B-A82F-5C4B0697A1AA}" srcOrd="0" destOrd="0" parTransId="{A029C2FA-3B5C-4824-858E-2CB8A7B123F8}" sibTransId="{9780184F-1329-42EB-9B7E-0980BF87D530}"/>
    <dgm:cxn modelId="{A59B5470-CBCF-4F59-84A7-CC8FBA291047}" srcId="{08BFE0F9-168A-4C0B-A82F-5C4B0697A1AA}" destId="{3454DE40-2BA1-495D-A7F9-49F7A58493F1}" srcOrd="0" destOrd="0" parTransId="{3747F7FF-547F-4B2A-8C94-4758AD72825D}" sibTransId="{D882BF6C-196A-42FD-A6C7-78F28D3F6CFC}"/>
    <dgm:cxn modelId="{0BF37E71-8FC5-410E-B06E-D98727338890}" srcId="{39ADBC91-B80E-493A-AC64-86821CA8AC00}" destId="{71302CEC-330A-4E94-AACD-CCC784928780}" srcOrd="2" destOrd="0" parTransId="{C69F785A-1E8F-4A0F-BB20-717240369179}" sibTransId="{22EEDF6B-37F3-4BB9-B7EA-130FBAEB1111}"/>
    <dgm:cxn modelId="{29F2A155-910E-4A43-BBA2-D368828FD071}" srcId="{39ADBC91-B80E-493A-AC64-86821CA8AC00}" destId="{10CF7359-FBD8-4AD4-B2D1-C15F874CFB7F}" srcOrd="0" destOrd="0" parTransId="{D3D10737-9B12-41CB-8E86-1D59479EC81A}" sibTransId="{1EDC5850-EA86-4314-B156-87B1F9B57885}"/>
    <dgm:cxn modelId="{37A9525A-EFC0-49AA-B587-34A7E773D42E}" type="presOf" srcId="{922B8EFC-D6F4-4C86-8848-6AA0EA667DE5}" destId="{59C98F28-A720-4ABC-B0CB-859FF4F15B0C}" srcOrd="0" destOrd="0" presId="urn:microsoft.com/office/officeart/2005/8/layout/lProcess1"/>
    <dgm:cxn modelId="{97BFED7E-377D-46AF-8818-7039AD53E196}" srcId="{39ADBC91-B80E-493A-AC64-86821CA8AC00}" destId="{85188A02-54D5-4926-B3FC-2C7E71329249}" srcOrd="1" destOrd="0" parTransId="{71B10D05-4FE0-4707-9E53-1A9DA3E67C8D}" sibTransId="{B9D4FE54-8500-446C-A170-623994612999}"/>
    <dgm:cxn modelId="{E4834689-6F26-4E0E-9448-7F21F184D175}" type="presOf" srcId="{D3D10737-9B12-41CB-8E86-1D59479EC81A}" destId="{56FA14A5-6810-4987-9C47-C27D1EFE5036}" srcOrd="0" destOrd="0" presId="urn:microsoft.com/office/officeart/2005/8/layout/lProcess1"/>
    <dgm:cxn modelId="{78F0648E-1BFF-4BAE-ADCD-E6C40D69EABF}" srcId="{08BFE0F9-168A-4C0B-A82F-5C4B0697A1AA}" destId="{11BBF244-207C-445A-B9C8-E3E1E96028AB}" srcOrd="2" destOrd="0" parTransId="{6B436976-8D11-4CE5-97D0-D2DE16409DBA}" sibTransId="{0B076741-DCD1-4286-8903-FE8FF5D9C610}"/>
    <dgm:cxn modelId="{F6497598-AB01-4AC5-9922-5A0B60E108F5}" type="presOf" srcId="{10CF7359-FBD8-4AD4-B2D1-C15F874CFB7F}" destId="{46FFBB47-E1F6-413E-9776-9EFD3A6B307C}" srcOrd="0" destOrd="0" presId="urn:microsoft.com/office/officeart/2005/8/layout/lProcess1"/>
    <dgm:cxn modelId="{FC7286A8-BD10-4808-9CEB-A44809DA5236}" type="presOf" srcId="{0B076741-DCD1-4286-8903-FE8FF5D9C610}" destId="{56441996-5593-4A4A-8D0F-6B05D3752629}" srcOrd="0" destOrd="0" presId="urn:microsoft.com/office/officeart/2005/8/layout/lProcess1"/>
    <dgm:cxn modelId="{1E9C18BB-1768-4098-BD64-9870FCD93842}" type="presOf" srcId="{39ADBC91-B80E-493A-AC64-86821CA8AC00}" destId="{D51AC14D-450E-4142-97D0-ED6470280F59}" srcOrd="0" destOrd="0" presId="urn:microsoft.com/office/officeart/2005/8/layout/lProcess1"/>
    <dgm:cxn modelId="{D9B78ABE-25FD-4CFB-B295-BA4B702B36F4}" type="presOf" srcId="{1EDC5850-EA86-4314-B156-87B1F9B57885}" destId="{7F2F7EB3-E805-46CC-A973-7B88C491AC3A}" srcOrd="0" destOrd="0" presId="urn:microsoft.com/office/officeart/2005/8/layout/lProcess1"/>
    <dgm:cxn modelId="{4244D2C8-16AB-410B-AFE3-70E9D2D2582E}" srcId="{922B8EFC-D6F4-4C86-8848-6AA0EA667DE5}" destId="{39ADBC91-B80E-493A-AC64-86821CA8AC00}" srcOrd="1" destOrd="0" parTransId="{1321333B-60E9-4B71-AFDA-EFD487ED8A69}" sibTransId="{DBA74DF5-E3A4-40CE-B53D-6AB8E00F3C17}"/>
    <dgm:cxn modelId="{7B33B0D0-DE23-4C27-A543-D738AB4F4678}" type="presOf" srcId="{D882BF6C-196A-42FD-A6C7-78F28D3F6CFC}" destId="{BE8ED687-8E65-4DD9-B254-012D69CF4F40}" srcOrd="0" destOrd="0" presId="urn:microsoft.com/office/officeart/2005/8/layout/lProcess1"/>
    <dgm:cxn modelId="{B03EDAE5-E530-4609-8BA7-9CE149F80AB3}" srcId="{08BFE0F9-168A-4C0B-A82F-5C4B0697A1AA}" destId="{96E7227F-3364-4061-8410-EE3F3895F1E7}" srcOrd="3" destOrd="0" parTransId="{01139FA8-B8EC-4CA5-9E6D-21C203B89198}" sibTransId="{17492A98-3FC5-418D-8542-3A89EB2291B0}"/>
    <dgm:cxn modelId="{93E2F1EE-7051-4300-89EE-477F6F6A64A8}" srcId="{08BFE0F9-168A-4C0B-A82F-5C4B0697A1AA}" destId="{037F46DA-B76A-48C7-8C47-228552D5ABE9}" srcOrd="1" destOrd="0" parTransId="{0B88FB0C-4F1A-4D7F-B65E-437C1499AF16}" sibTransId="{76F05874-B1CE-4FF2-BABC-083855BC05FD}"/>
    <dgm:cxn modelId="{8BE9F3F2-7055-49F3-B90A-629C538C6338}" type="presOf" srcId="{3454DE40-2BA1-495D-A7F9-49F7A58493F1}" destId="{B91768BD-6F41-4ED1-B176-98E2CF272666}" srcOrd="0" destOrd="0" presId="urn:microsoft.com/office/officeart/2005/8/layout/lProcess1"/>
    <dgm:cxn modelId="{016727F5-58EE-4FA7-9F85-D4868CED28D6}" type="presOf" srcId="{3747F7FF-547F-4B2A-8C94-4758AD72825D}" destId="{F94CF60B-B540-4B1E-AE55-4D7888D99A81}" srcOrd="0" destOrd="0" presId="urn:microsoft.com/office/officeart/2005/8/layout/lProcess1"/>
    <dgm:cxn modelId="{2746E9BD-A69D-41E0-8466-0E0527E35D80}" type="presParOf" srcId="{59C98F28-A720-4ABC-B0CB-859FF4F15B0C}" destId="{33FB60E5-A290-48E5-8D22-3AB5D20B5226}" srcOrd="0" destOrd="0" presId="urn:microsoft.com/office/officeart/2005/8/layout/lProcess1"/>
    <dgm:cxn modelId="{697A7656-C3DB-443A-A4B6-48C2517D4C3D}" type="presParOf" srcId="{33FB60E5-A290-48E5-8D22-3AB5D20B5226}" destId="{B59F9615-1BF2-4CD7-BA5F-D484BEE1AF3F}" srcOrd="0" destOrd="0" presId="urn:microsoft.com/office/officeart/2005/8/layout/lProcess1"/>
    <dgm:cxn modelId="{54BBDF22-F1DC-496C-B9CB-9E106274256B}" type="presParOf" srcId="{33FB60E5-A290-48E5-8D22-3AB5D20B5226}" destId="{F94CF60B-B540-4B1E-AE55-4D7888D99A81}" srcOrd="1" destOrd="0" presId="urn:microsoft.com/office/officeart/2005/8/layout/lProcess1"/>
    <dgm:cxn modelId="{989BB440-90C0-4B72-B024-210932BAE969}" type="presParOf" srcId="{33FB60E5-A290-48E5-8D22-3AB5D20B5226}" destId="{B91768BD-6F41-4ED1-B176-98E2CF272666}" srcOrd="2" destOrd="0" presId="urn:microsoft.com/office/officeart/2005/8/layout/lProcess1"/>
    <dgm:cxn modelId="{6CBE7AF0-42D7-4A31-8A04-B703CC21B66F}" type="presParOf" srcId="{33FB60E5-A290-48E5-8D22-3AB5D20B5226}" destId="{BE8ED687-8E65-4DD9-B254-012D69CF4F40}" srcOrd="3" destOrd="0" presId="urn:microsoft.com/office/officeart/2005/8/layout/lProcess1"/>
    <dgm:cxn modelId="{A314F381-1263-4E87-A76C-C42B33E6234A}" type="presParOf" srcId="{33FB60E5-A290-48E5-8D22-3AB5D20B5226}" destId="{BD800083-741B-4798-95A5-6A6B769C3D6B}" srcOrd="4" destOrd="0" presId="urn:microsoft.com/office/officeart/2005/8/layout/lProcess1"/>
    <dgm:cxn modelId="{A8237B74-B6FB-4A68-AB37-50A6F8B309D2}" type="presParOf" srcId="{33FB60E5-A290-48E5-8D22-3AB5D20B5226}" destId="{50A0C5BF-2323-4F60-A68E-8F6ADA522593}" srcOrd="5" destOrd="0" presId="urn:microsoft.com/office/officeart/2005/8/layout/lProcess1"/>
    <dgm:cxn modelId="{CA79774B-D2F5-4C7D-B165-BC413561A468}" type="presParOf" srcId="{33FB60E5-A290-48E5-8D22-3AB5D20B5226}" destId="{DA908414-4ACB-4B74-B3DC-34639D666472}" srcOrd="6" destOrd="0" presId="urn:microsoft.com/office/officeart/2005/8/layout/lProcess1"/>
    <dgm:cxn modelId="{230F9B2F-EB4C-47BF-BBFA-87A2812C54E6}" type="presParOf" srcId="{33FB60E5-A290-48E5-8D22-3AB5D20B5226}" destId="{56441996-5593-4A4A-8D0F-6B05D3752629}" srcOrd="7" destOrd="0" presId="urn:microsoft.com/office/officeart/2005/8/layout/lProcess1"/>
    <dgm:cxn modelId="{90EBC824-09A3-47DA-B997-5EFEF0E8EDE0}" type="presParOf" srcId="{33FB60E5-A290-48E5-8D22-3AB5D20B5226}" destId="{0E28DCD9-588B-42AA-84E5-7FA9172BAF46}" srcOrd="8" destOrd="0" presId="urn:microsoft.com/office/officeart/2005/8/layout/lProcess1"/>
    <dgm:cxn modelId="{DE5E5922-F026-4F92-9384-974CC765E7BE}" type="presParOf" srcId="{59C98F28-A720-4ABC-B0CB-859FF4F15B0C}" destId="{5750E7C1-4497-4C16-AEAC-93B09D812EB4}" srcOrd="1" destOrd="0" presId="urn:microsoft.com/office/officeart/2005/8/layout/lProcess1"/>
    <dgm:cxn modelId="{CBE11DA7-ECE2-42B2-A552-B4BC4D6C299F}" type="presParOf" srcId="{59C98F28-A720-4ABC-B0CB-859FF4F15B0C}" destId="{88C9F406-DF68-474C-90FE-4819BCEDA11B}" srcOrd="2" destOrd="0" presId="urn:microsoft.com/office/officeart/2005/8/layout/lProcess1"/>
    <dgm:cxn modelId="{0EF581B8-A56B-4C47-BACE-5A16D461D59D}" type="presParOf" srcId="{88C9F406-DF68-474C-90FE-4819BCEDA11B}" destId="{D51AC14D-450E-4142-97D0-ED6470280F59}" srcOrd="0" destOrd="0" presId="urn:microsoft.com/office/officeart/2005/8/layout/lProcess1"/>
    <dgm:cxn modelId="{6BD1B584-8BF6-424A-B2D7-9EC9A08E6343}" type="presParOf" srcId="{88C9F406-DF68-474C-90FE-4819BCEDA11B}" destId="{56FA14A5-6810-4987-9C47-C27D1EFE5036}" srcOrd="1" destOrd="0" presId="urn:microsoft.com/office/officeart/2005/8/layout/lProcess1"/>
    <dgm:cxn modelId="{D77A7BD7-E08B-49A1-83F9-236CEAAEA0D1}" type="presParOf" srcId="{88C9F406-DF68-474C-90FE-4819BCEDA11B}" destId="{46FFBB47-E1F6-413E-9776-9EFD3A6B307C}" srcOrd="2" destOrd="0" presId="urn:microsoft.com/office/officeart/2005/8/layout/lProcess1"/>
    <dgm:cxn modelId="{94D9091B-5A0C-42C3-9DAB-AB73EDB0C5B9}" type="presParOf" srcId="{88C9F406-DF68-474C-90FE-4819BCEDA11B}" destId="{7F2F7EB3-E805-46CC-A973-7B88C491AC3A}" srcOrd="3" destOrd="0" presId="urn:microsoft.com/office/officeart/2005/8/layout/lProcess1"/>
    <dgm:cxn modelId="{92F8E7EE-D318-4F85-9D0D-15415F52E006}" type="presParOf" srcId="{88C9F406-DF68-474C-90FE-4819BCEDA11B}" destId="{CB0DBF3E-C2CB-4221-A3A5-68EA641C7F95}" srcOrd="4" destOrd="0" presId="urn:microsoft.com/office/officeart/2005/8/layout/lProcess1"/>
    <dgm:cxn modelId="{1F236465-FAC2-48DF-9D09-CFCFBBAE5692}" type="presParOf" srcId="{88C9F406-DF68-474C-90FE-4819BCEDA11B}" destId="{08DD0FFD-9405-42CC-8069-AD21E6F44EF4}" srcOrd="5" destOrd="0" presId="urn:microsoft.com/office/officeart/2005/8/layout/lProcess1"/>
    <dgm:cxn modelId="{3A4A3EFC-60F3-406D-B532-73C854C3AEDE}" type="presParOf" srcId="{88C9F406-DF68-474C-90FE-4819BCEDA11B}" destId="{97F6CECC-C947-4AED-9C8D-C4DC0598D1FA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F4DFB7-A78D-4A5A-8141-4D25F4AE952C}">
      <dsp:nvSpPr>
        <dsp:cNvPr id="0" name=""/>
        <dsp:cNvSpPr/>
      </dsp:nvSpPr>
      <dsp:spPr>
        <a:xfrm>
          <a:off x="251340" y="43353"/>
          <a:ext cx="3228366" cy="664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700" kern="1200" dirty="0"/>
            <a:t>Οι θεοί</a:t>
          </a:r>
          <a:endParaRPr lang="en-GB" sz="3700" kern="1200" dirty="0"/>
        </a:p>
      </dsp:txBody>
      <dsp:txXfrm>
        <a:off x="270815" y="62828"/>
        <a:ext cx="3189416" cy="625976"/>
      </dsp:txXfrm>
    </dsp:sp>
    <dsp:sp modelId="{8CDC7507-C401-4F13-8F27-C3080149C979}">
      <dsp:nvSpPr>
        <dsp:cNvPr id="0" name=""/>
        <dsp:cNvSpPr/>
      </dsp:nvSpPr>
      <dsp:spPr>
        <a:xfrm>
          <a:off x="574177" y="708280"/>
          <a:ext cx="309585" cy="457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7981"/>
              </a:lnTo>
              <a:lnTo>
                <a:pt x="309585" y="4579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159572-C523-4912-8D40-A9CA9C4A03C9}">
      <dsp:nvSpPr>
        <dsp:cNvPr id="0" name=""/>
        <dsp:cNvSpPr/>
      </dsp:nvSpPr>
      <dsp:spPr>
        <a:xfrm>
          <a:off x="883763" y="833798"/>
          <a:ext cx="4119376" cy="664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φοράνε διαφορετικά ρούχα ανάλογα με τις ιδιότητες τους</a:t>
          </a:r>
          <a:endParaRPr lang="en-GB" sz="2200" kern="1200" dirty="0"/>
        </a:p>
      </dsp:txBody>
      <dsp:txXfrm>
        <a:off x="903238" y="853273"/>
        <a:ext cx="4080426" cy="625976"/>
      </dsp:txXfrm>
    </dsp:sp>
    <dsp:sp modelId="{C18D8243-683E-4317-87B1-F918984BCD20}">
      <dsp:nvSpPr>
        <dsp:cNvPr id="0" name=""/>
        <dsp:cNvSpPr/>
      </dsp:nvSpPr>
      <dsp:spPr>
        <a:xfrm>
          <a:off x="574177" y="708280"/>
          <a:ext cx="610579" cy="11856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5604"/>
              </a:lnTo>
              <a:lnTo>
                <a:pt x="610579" y="11856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4AF310-FAFA-4044-A89A-570934262F5E}">
      <dsp:nvSpPr>
        <dsp:cNvPr id="0" name=""/>
        <dsp:cNvSpPr/>
      </dsp:nvSpPr>
      <dsp:spPr>
        <a:xfrm>
          <a:off x="1184757" y="1561421"/>
          <a:ext cx="4073044" cy="664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Εντυπωσιάζονται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από την ομορφιά του νησιού</a:t>
          </a:r>
          <a:endParaRPr lang="en-GB" sz="2200" kern="1200" dirty="0"/>
        </a:p>
      </dsp:txBody>
      <dsp:txXfrm>
        <a:off x="1204232" y="1580896"/>
        <a:ext cx="4034094" cy="625976"/>
      </dsp:txXfrm>
    </dsp:sp>
    <dsp:sp modelId="{747A4D3B-41CC-4794-A0A4-7D00EA2E2F36}">
      <dsp:nvSpPr>
        <dsp:cNvPr id="0" name=""/>
        <dsp:cNvSpPr/>
      </dsp:nvSpPr>
      <dsp:spPr>
        <a:xfrm>
          <a:off x="574177" y="708280"/>
          <a:ext cx="932436" cy="19484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8495"/>
              </a:lnTo>
              <a:lnTo>
                <a:pt x="932436" y="19484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63CF6F-DAC3-4E98-8C4B-28A8DB858B4A}">
      <dsp:nvSpPr>
        <dsp:cNvPr id="0" name=""/>
        <dsp:cNvSpPr/>
      </dsp:nvSpPr>
      <dsp:spPr>
        <a:xfrm>
          <a:off x="1506613" y="2324312"/>
          <a:ext cx="4072097" cy="664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Ζουν όπως οι άρχοντες της εποχής</a:t>
          </a:r>
          <a:endParaRPr lang="en-GB" sz="2200" kern="1200" dirty="0"/>
        </a:p>
      </dsp:txBody>
      <dsp:txXfrm>
        <a:off x="1526088" y="2343787"/>
        <a:ext cx="4033147" cy="625976"/>
      </dsp:txXfrm>
    </dsp:sp>
    <dsp:sp modelId="{82E9C80D-2642-4846-9A04-F60D82538084}">
      <dsp:nvSpPr>
        <dsp:cNvPr id="0" name=""/>
        <dsp:cNvSpPr/>
      </dsp:nvSpPr>
      <dsp:spPr>
        <a:xfrm>
          <a:off x="574177" y="708280"/>
          <a:ext cx="1250494" cy="28719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1945"/>
              </a:lnTo>
              <a:lnTo>
                <a:pt x="1250494" y="28719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BDB27B-5D8D-4BFE-9B03-3D375FAB4E9C}">
      <dsp:nvSpPr>
        <dsp:cNvPr id="0" name=""/>
        <dsp:cNvSpPr/>
      </dsp:nvSpPr>
      <dsp:spPr>
        <a:xfrm>
          <a:off x="1824672" y="3247762"/>
          <a:ext cx="4048638" cy="664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Η Καλυψώ υφαίνει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όπως θα έκανε κάθε αρχόντισσα</a:t>
          </a:r>
          <a:endParaRPr lang="en-GB" sz="2200" kern="1200" dirty="0"/>
        </a:p>
      </dsp:txBody>
      <dsp:txXfrm>
        <a:off x="1844147" y="3267237"/>
        <a:ext cx="4009688" cy="625976"/>
      </dsp:txXfrm>
    </dsp:sp>
    <dsp:sp modelId="{3D502766-040B-431B-837F-DBE75EA37C70}">
      <dsp:nvSpPr>
        <dsp:cNvPr id="0" name=""/>
        <dsp:cNvSpPr/>
      </dsp:nvSpPr>
      <dsp:spPr>
        <a:xfrm>
          <a:off x="574177" y="708280"/>
          <a:ext cx="1727571" cy="3676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6600"/>
              </a:lnTo>
              <a:lnTo>
                <a:pt x="1727571" y="367660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670419-E0B4-406A-885D-1A7032E64AD0}">
      <dsp:nvSpPr>
        <dsp:cNvPr id="0" name=""/>
        <dsp:cNvSpPr/>
      </dsp:nvSpPr>
      <dsp:spPr>
        <a:xfrm>
          <a:off x="2301749" y="4052417"/>
          <a:ext cx="4072097" cy="664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ακολουθούν το τυπικό φιλοξενίας</a:t>
          </a:r>
          <a:endParaRPr lang="en-GB" sz="2200" kern="1200" dirty="0"/>
        </a:p>
      </dsp:txBody>
      <dsp:txXfrm>
        <a:off x="2321224" y="4071892"/>
        <a:ext cx="4033147" cy="6259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CB183A-9C65-434A-89BE-75C4D4957C27}">
      <dsp:nvSpPr>
        <dsp:cNvPr id="0" name=""/>
        <dsp:cNvSpPr/>
      </dsp:nvSpPr>
      <dsp:spPr>
        <a:xfrm>
          <a:off x="0" y="63757"/>
          <a:ext cx="4678019" cy="4464000"/>
        </a:xfrm>
        <a:prstGeom prst="right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E84ADF-68D4-4A38-B46D-8D44A03741A5}">
      <dsp:nvSpPr>
        <dsp:cNvPr id="0" name=""/>
        <dsp:cNvSpPr/>
      </dsp:nvSpPr>
      <dsp:spPr>
        <a:xfrm>
          <a:off x="377348" y="1147878"/>
          <a:ext cx="3832869" cy="223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65760" rIns="0" bIns="3657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b="0" kern="1200" dirty="0"/>
            <a:t>Οι θεοί φέρονται όπως οι άνθρωποι</a:t>
          </a:r>
          <a:endParaRPr lang="en-GB" sz="3600" b="0" kern="1200" dirty="0"/>
        </a:p>
      </dsp:txBody>
      <dsp:txXfrm>
        <a:off x="377348" y="1147878"/>
        <a:ext cx="3832869" cy="2232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9615-1BF2-4CD7-BA5F-D484BEE1AF3F}">
      <dsp:nvSpPr>
        <dsp:cNvPr id="0" name=""/>
        <dsp:cNvSpPr/>
      </dsp:nvSpPr>
      <dsp:spPr>
        <a:xfrm>
          <a:off x="46339" y="385714"/>
          <a:ext cx="5282821" cy="691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900" kern="1200" dirty="0"/>
            <a:t>Ερμής</a:t>
          </a:r>
          <a:endParaRPr lang="en-GB" sz="3900" kern="1200" dirty="0"/>
        </a:p>
      </dsp:txBody>
      <dsp:txXfrm>
        <a:off x="66592" y="405967"/>
        <a:ext cx="5242315" cy="650988"/>
      </dsp:txXfrm>
    </dsp:sp>
    <dsp:sp modelId="{F94CF60B-B540-4B1E-AE55-4D7888D99A81}">
      <dsp:nvSpPr>
        <dsp:cNvPr id="0" name=""/>
        <dsp:cNvSpPr/>
      </dsp:nvSpPr>
      <dsp:spPr>
        <a:xfrm rot="5400000">
          <a:off x="2627244" y="1137714"/>
          <a:ext cx="121011" cy="121011"/>
        </a:xfrm>
        <a:prstGeom prst="rightArrow">
          <a:avLst>
            <a:gd name="adj1" fmla="val 667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1768BD-6F41-4ED1-B176-98E2CF272666}">
      <dsp:nvSpPr>
        <dsp:cNvPr id="0" name=""/>
        <dsp:cNvSpPr/>
      </dsp:nvSpPr>
      <dsp:spPr>
        <a:xfrm>
          <a:off x="5306" y="1319231"/>
          <a:ext cx="5364888" cy="691494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 dirty="0"/>
            <a:t>Θαυμάζει την ομορφιά του νησιού</a:t>
          </a:r>
          <a:endParaRPr lang="en-GB" sz="2900" kern="1200" dirty="0"/>
        </a:p>
      </dsp:txBody>
      <dsp:txXfrm>
        <a:off x="25559" y="1339484"/>
        <a:ext cx="5324382" cy="650988"/>
      </dsp:txXfrm>
    </dsp:sp>
    <dsp:sp modelId="{BE8ED687-8E65-4DD9-B254-012D69CF4F40}">
      <dsp:nvSpPr>
        <dsp:cNvPr id="0" name=""/>
        <dsp:cNvSpPr/>
      </dsp:nvSpPr>
      <dsp:spPr>
        <a:xfrm rot="5400000">
          <a:off x="2627244" y="2071231"/>
          <a:ext cx="121011" cy="121011"/>
        </a:xfrm>
        <a:prstGeom prst="rightArrow">
          <a:avLst>
            <a:gd name="adj1" fmla="val 66700"/>
            <a:gd name="adj2" fmla="val 50000"/>
          </a:avLst>
        </a:prstGeom>
        <a:solidFill>
          <a:schemeClr val="accent4">
            <a:hueOff val="1732615"/>
            <a:satOff val="-7995"/>
            <a:lumOff val="29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800083-741B-4798-95A5-6A6B769C3D6B}">
      <dsp:nvSpPr>
        <dsp:cNvPr id="0" name=""/>
        <dsp:cNvSpPr/>
      </dsp:nvSpPr>
      <dsp:spPr>
        <a:xfrm>
          <a:off x="46339" y="2252748"/>
          <a:ext cx="5282821" cy="691494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1918986"/>
            <a:satOff val="-10210"/>
            <a:lumOff val="-582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1918986"/>
              <a:satOff val="-10210"/>
              <a:lumOff val="-58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 dirty="0"/>
            <a:t>Μεταφέρει την εντολή του Δία </a:t>
          </a:r>
          <a:endParaRPr lang="en-GB" sz="2900" kern="1200" dirty="0"/>
        </a:p>
      </dsp:txBody>
      <dsp:txXfrm>
        <a:off x="66592" y="2273001"/>
        <a:ext cx="5242315" cy="650988"/>
      </dsp:txXfrm>
    </dsp:sp>
    <dsp:sp modelId="{50A0C5BF-2323-4F60-A68E-8F6ADA522593}">
      <dsp:nvSpPr>
        <dsp:cNvPr id="0" name=""/>
        <dsp:cNvSpPr/>
      </dsp:nvSpPr>
      <dsp:spPr>
        <a:xfrm rot="5400000">
          <a:off x="2627244" y="3004748"/>
          <a:ext cx="121011" cy="121011"/>
        </a:xfrm>
        <a:prstGeom prst="rightArrow">
          <a:avLst>
            <a:gd name="adj1" fmla="val 66700"/>
            <a:gd name="adj2" fmla="val 50000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908414-4ACB-4B74-B3DC-34639D666472}">
      <dsp:nvSpPr>
        <dsp:cNvPr id="0" name=""/>
        <dsp:cNvSpPr/>
      </dsp:nvSpPr>
      <dsp:spPr>
        <a:xfrm>
          <a:off x="73695" y="3186265"/>
          <a:ext cx="5228110" cy="691494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3837973"/>
            <a:satOff val="-20420"/>
            <a:lumOff val="-1163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3837973"/>
              <a:satOff val="-20420"/>
              <a:lumOff val="-11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 dirty="0"/>
            <a:t>Η Μοίρα φταίει </a:t>
          </a:r>
          <a:endParaRPr lang="en-GB" sz="2900" kern="1200" dirty="0"/>
        </a:p>
      </dsp:txBody>
      <dsp:txXfrm>
        <a:off x="93948" y="3206518"/>
        <a:ext cx="5187604" cy="650988"/>
      </dsp:txXfrm>
    </dsp:sp>
    <dsp:sp modelId="{56441996-5593-4A4A-8D0F-6B05D3752629}">
      <dsp:nvSpPr>
        <dsp:cNvPr id="0" name=""/>
        <dsp:cNvSpPr/>
      </dsp:nvSpPr>
      <dsp:spPr>
        <a:xfrm rot="5400000">
          <a:off x="2627244" y="3938265"/>
          <a:ext cx="121011" cy="121011"/>
        </a:xfrm>
        <a:prstGeom prst="rightArrow">
          <a:avLst>
            <a:gd name="adj1" fmla="val 66700"/>
            <a:gd name="adj2" fmla="val 50000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28DCD9-588B-42AA-84E5-7FA9172BAF46}">
      <dsp:nvSpPr>
        <dsp:cNvPr id="0" name=""/>
        <dsp:cNvSpPr/>
      </dsp:nvSpPr>
      <dsp:spPr>
        <a:xfrm>
          <a:off x="35441" y="4119782"/>
          <a:ext cx="5304617" cy="691494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5756959"/>
            <a:satOff val="-30630"/>
            <a:lumOff val="-1745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5756959"/>
              <a:satOff val="-30630"/>
              <a:lumOff val="-174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 dirty="0"/>
            <a:t>Είναι διπλωμάτης</a:t>
          </a:r>
          <a:endParaRPr lang="en-GB" sz="2900" kern="1200" dirty="0"/>
        </a:p>
      </dsp:txBody>
      <dsp:txXfrm>
        <a:off x="55694" y="4140035"/>
        <a:ext cx="5264111" cy="650988"/>
      </dsp:txXfrm>
    </dsp:sp>
    <dsp:sp modelId="{D51AC14D-450E-4142-97D0-ED6470280F59}">
      <dsp:nvSpPr>
        <dsp:cNvPr id="0" name=""/>
        <dsp:cNvSpPr/>
      </dsp:nvSpPr>
      <dsp:spPr>
        <a:xfrm>
          <a:off x="5804701" y="385714"/>
          <a:ext cx="5496521" cy="691494"/>
        </a:xfrm>
        <a:prstGeom prst="roundRect">
          <a:avLst>
            <a:gd name="adj" fmla="val 1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900" kern="1200" dirty="0"/>
            <a:t>Καλυψώ</a:t>
          </a:r>
          <a:endParaRPr lang="en-GB" sz="3900" kern="1200" dirty="0"/>
        </a:p>
      </dsp:txBody>
      <dsp:txXfrm>
        <a:off x="5824954" y="405967"/>
        <a:ext cx="5456015" cy="650988"/>
      </dsp:txXfrm>
    </dsp:sp>
    <dsp:sp modelId="{56FA14A5-6810-4987-9C47-C27D1EFE5036}">
      <dsp:nvSpPr>
        <dsp:cNvPr id="0" name=""/>
        <dsp:cNvSpPr/>
      </dsp:nvSpPr>
      <dsp:spPr>
        <a:xfrm rot="5400000">
          <a:off x="8492456" y="1137714"/>
          <a:ext cx="121011" cy="121011"/>
        </a:xfrm>
        <a:prstGeom prst="rightArrow">
          <a:avLst>
            <a:gd name="adj1" fmla="val 66700"/>
            <a:gd name="adj2" fmla="val 50000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FFBB47-E1F6-413E-9776-9EFD3A6B307C}">
      <dsp:nvSpPr>
        <dsp:cNvPr id="0" name=""/>
        <dsp:cNvSpPr/>
      </dsp:nvSpPr>
      <dsp:spPr>
        <a:xfrm>
          <a:off x="5804134" y="1319231"/>
          <a:ext cx="5497655" cy="691494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7675946"/>
            <a:satOff val="-40841"/>
            <a:lumOff val="-2327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7675946"/>
              <a:satOff val="-40841"/>
              <a:lumOff val="-232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 dirty="0"/>
            <a:t>Τραγουδά ξέγνοιαστη </a:t>
          </a:r>
          <a:endParaRPr lang="en-GB" sz="2900" kern="1200" dirty="0"/>
        </a:p>
      </dsp:txBody>
      <dsp:txXfrm>
        <a:off x="5824387" y="1339484"/>
        <a:ext cx="5457149" cy="650988"/>
      </dsp:txXfrm>
    </dsp:sp>
    <dsp:sp modelId="{7F2F7EB3-E805-46CC-A973-7B88C491AC3A}">
      <dsp:nvSpPr>
        <dsp:cNvPr id="0" name=""/>
        <dsp:cNvSpPr/>
      </dsp:nvSpPr>
      <dsp:spPr>
        <a:xfrm rot="5400000">
          <a:off x="8492456" y="2071231"/>
          <a:ext cx="121011" cy="121011"/>
        </a:xfrm>
        <a:prstGeom prst="rightArrow">
          <a:avLst>
            <a:gd name="adj1" fmla="val 66700"/>
            <a:gd name="adj2" fmla="val 50000"/>
          </a:avLst>
        </a:prstGeom>
        <a:solidFill>
          <a:schemeClr val="accent4">
            <a:hueOff val="8663077"/>
            <a:satOff val="-39973"/>
            <a:lumOff val="1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0DBF3E-C2CB-4221-A3A5-68EA641C7F95}">
      <dsp:nvSpPr>
        <dsp:cNvPr id="0" name=""/>
        <dsp:cNvSpPr/>
      </dsp:nvSpPr>
      <dsp:spPr>
        <a:xfrm>
          <a:off x="5786985" y="2252748"/>
          <a:ext cx="5531953" cy="691494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9594932"/>
            <a:satOff val="-51051"/>
            <a:lumOff val="-2908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9594932"/>
              <a:satOff val="-51051"/>
              <a:lumOff val="-29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 dirty="0"/>
            <a:t>Νοικοκυρά</a:t>
          </a:r>
          <a:endParaRPr lang="en-GB" sz="2900" kern="1200" dirty="0"/>
        </a:p>
      </dsp:txBody>
      <dsp:txXfrm>
        <a:off x="5807238" y="2273001"/>
        <a:ext cx="5491447" cy="650988"/>
      </dsp:txXfrm>
    </dsp:sp>
    <dsp:sp modelId="{08DD0FFD-9405-42CC-8069-AD21E6F44EF4}">
      <dsp:nvSpPr>
        <dsp:cNvPr id="0" name=""/>
        <dsp:cNvSpPr/>
      </dsp:nvSpPr>
      <dsp:spPr>
        <a:xfrm rot="5400000">
          <a:off x="8492456" y="3004748"/>
          <a:ext cx="121011" cy="121011"/>
        </a:xfrm>
        <a:prstGeom prst="rightArrow">
          <a:avLst>
            <a:gd name="adj1" fmla="val 66700"/>
            <a:gd name="adj2" fmla="val 5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F6CECC-C947-4AED-9C8D-C4DC0598D1FA}">
      <dsp:nvSpPr>
        <dsp:cNvPr id="0" name=""/>
        <dsp:cNvSpPr/>
      </dsp:nvSpPr>
      <dsp:spPr>
        <a:xfrm>
          <a:off x="5757431" y="3186265"/>
          <a:ext cx="5591062" cy="691494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11513918"/>
            <a:satOff val="-61261"/>
            <a:lumOff val="-349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11513918"/>
              <a:satOff val="-61261"/>
              <a:lumOff val="-34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 dirty="0"/>
            <a:t>Φιλόξενη</a:t>
          </a:r>
          <a:endParaRPr lang="en-GB" sz="2900" kern="1200" dirty="0"/>
        </a:p>
      </dsp:txBody>
      <dsp:txXfrm>
        <a:off x="5777684" y="3206518"/>
        <a:ext cx="5550556" cy="6509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FEB00-6431-45C3-82EC-882891C6AD79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6C462-CA80-48A4-BC3F-E8D4F2F7BE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545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hape 84"/>
          <p:cNvPicPr preferRelativeResize="0"/>
          <p:nvPr/>
        </p:nvPicPr>
        <p:blipFill>
          <a:blip r:embed="rId2">
            <a:alphaModFix/>
          </a:blip>
          <a:srcRect/>
          <a:stretch>
            <a:fillRect/>
          </a:stretch>
        </p:blipFill>
        <p:spPr>
          <a:xfrm>
            <a:off x="11278" y="0"/>
            <a:ext cx="1218072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lang="en-US" sz="7200" b="0" i="0" u="none" strike="noStrike" cap="none" baseline="0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25000"/>
              <a:buNone/>
            </a:pPr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7B4D-7E7F-468A-BDEE-9D953F9685E1}" type="datetime1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ραψωδία ε 7η ενότητα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19727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8018-E8D6-4245-A8EA-CA84B97C7824}" type="datetime1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ραψωδία ε 7η ενότητα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61667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1364-DDEE-443E-9E8C-D84D8EB4BF8C}" type="datetime1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ραψωδία ε 7η ενότητα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194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ACFB-A650-4043-B1A1-764BFD8721D4}" type="datetime1">
              <a:rPr lang="en-US" smtClean="0"/>
              <a:t>6/23/2024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ραψωδία ε 7η ενότητα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5993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403860" y="2040695"/>
            <a:chExt cx="914400" cy="1083505"/>
          </a:xfrm>
        </p:grpSpPr>
        <p:sp>
          <p:nvSpPr>
            <p:cNvPr id="6" name="Rectangle 5"/>
            <p:cNvSpPr/>
            <p:nvPr userDrawn="1"/>
          </p:nvSpPr>
          <p:spPr>
            <a:xfrm>
              <a:off x="403860" y="2110740"/>
              <a:ext cx="914400" cy="914400"/>
            </a:xfrm>
            <a:prstGeom prst="rect">
              <a:avLst/>
            </a:prstGeom>
            <a:solidFill>
              <a:srgbClr val="1D59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403860" y="2040695"/>
              <a:ext cx="914400" cy="99060"/>
            </a:xfrm>
            <a:prstGeom prst="rect">
              <a:avLst/>
            </a:prstGeom>
            <a:solidFill>
              <a:srgbClr val="F5A1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03860" y="3025140"/>
              <a:ext cx="914400" cy="99060"/>
            </a:xfrm>
            <a:prstGeom prst="rect">
              <a:avLst/>
            </a:prstGeom>
            <a:solidFill>
              <a:srgbClr val="F5A1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18550"/>
            <a:ext cx="10515600" cy="123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2235-1BCD-4D5A-9AB2-50DF645E9D5E}" type="datetime1">
              <a:rPr lang="en-US" smtClean="0"/>
              <a:t>6/23/2024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ραψωδία ε 7η ενότητα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03969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C1B3-98C2-4C2C-95DD-A9A19A582970}" type="datetime1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ραψωδία ε 7η ενότητα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1099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BFB5-9168-499B-BDBF-8E58DED01458}" type="datetime1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ραψωδία ε 7η ενότητα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8322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69308"/>
            <a:ext cx="5181600" cy="47697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69308"/>
            <a:ext cx="5181600" cy="47697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051F-EFD1-4445-B2E8-A58EF17C50B8}" type="datetime1">
              <a:rPr lang="en-US" smtClean="0"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ραψωδία ε 7η ενότητα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3132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25421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526705"/>
            <a:ext cx="5157787" cy="4627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162432"/>
            <a:ext cx="5157787" cy="42074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26705"/>
            <a:ext cx="5183188" cy="4627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162432"/>
            <a:ext cx="5183188" cy="42074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9062-D785-4FC2-9D8F-ECBBEC2AED2F}" type="datetime1">
              <a:rPr lang="en-US" smtClean="0"/>
              <a:t>6/23/2024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ραψωδία ε 7η ενότητα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96957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F95CF-F383-469D-93C6-04CD1C6C7B6F}" type="datetime1">
              <a:rPr lang="en-US" smtClean="0"/>
              <a:t>6/23/2024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ραψωδία ε 7η ενότητα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45839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C564-4256-4AA2-8D8E-F3028E3F8C32}" type="datetime1">
              <a:rPr lang="en-US" smtClean="0"/>
              <a:t>6/23/2024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ραψωδία ε 7η ενότητα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8958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6AFD-780D-4F28-91B9-12EBD385C520}" type="datetime1">
              <a:rPr lang="en-US" smtClean="0"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ραψωδία ε 7η ενότητα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0526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AFB0-E774-4C44-847D-7A07497A8909}" type="datetime1">
              <a:rPr lang="en-US" smtClean="0"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ραψωδία ε 7η ενότητα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65230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"/>
            <a:ext cx="12194328" cy="1447800"/>
            <a:chOff x="0" y="-1898"/>
            <a:chExt cx="12194328" cy="1608425"/>
          </a:xfrm>
        </p:grpSpPr>
        <p:sp>
          <p:nvSpPr>
            <p:cNvPr id="8" name="Shape 131"/>
            <p:cNvSpPr/>
            <p:nvPr userDrawn="1"/>
          </p:nvSpPr>
          <p:spPr>
            <a:xfrm>
              <a:off x="0" y="-1898"/>
              <a:ext cx="12192000" cy="1495650"/>
            </a:xfrm>
            <a:prstGeom prst="rect">
              <a:avLst/>
            </a:prstGeom>
            <a:solidFill>
              <a:srgbClr val="1D599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ct val="0"/>
                </a:spcBef>
                <a:buSzPct val="25000"/>
                <a:buNone/>
              </a:pPr>
              <a:r>
                <a:rPr lang="en-US" sz="1800" b="0" i="0" u="none" strike="noStrike" cap="none" baseline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</a:p>
          </p:txBody>
        </p:sp>
        <p:sp>
          <p:nvSpPr>
            <p:cNvPr id="9" name="Shape 135"/>
            <p:cNvSpPr/>
            <p:nvPr userDrawn="1"/>
          </p:nvSpPr>
          <p:spPr>
            <a:xfrm>
              <a:off x="2328" y="1393803"/>
              <a:ext cx="12192000" cy="212724"/>
            </a:xfrm>
            <a:prstGeom prst="rect">
              <a:avLst/>
            </a:prstGeom>
            <a:solidFill>
              <a:srgbClr val="F5A10F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ct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7120"/>
            <a:ext cx="10515600" cy="123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35722"/>
            <a:ext cx="10515600" cy="4825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32387" y="6462482"/>
            <a:ext cx="9490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005EA-DC1B-4D1B-90AF-68F532F5EF4B}" type="datetime1">
              <a:rPr lang="en-US" smtClean="0"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6248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ραψωδία ε 7η ενότητα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624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EF853-8C0C-4258-AABE-042B01E2ACC4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Shape 236"/>
          <p:cNvPicPr preferRelativeResize="0"/>
          <p:nvPr/>
        </p:nvPicPr>
        <p:blipFill>
          <a:blip r:embed="rId15">
            <a:alphaModFix/>
          </a:blip>
          <a:srcRect/>
          <a:stretch>
            <a:fillRect/>
          </a:stretch>
        </p:blipFill>
        <p:spPr>
          <a:xfrm>
            <a:off x="58253" y="6465580"/>
            <a:ext cx="2116934" cy="3620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4335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5400" b="0" i="0" u="none" strike="noStrike" kern="1200" cap="none" baseline="0">
          <a:solidFill>
            <a:schemeClr val="lt1"/>
          </a:solidFill>
          <a:latin typeface="Arial"/>
          <a:ea typeface="+mj-ea"/>
          <a:cs typeface="Arial"/>
          <a:sym typeface="Arial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Ο Ερμής αναγγέλλει στην Καλυψώ την απόφαση του Δία</a:t>
            </a:r>
            <a:endParaRPr sz="4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0" y="1535722"/>
            <a:ext cx="5486400" cy="4825245"/>
          </a:xfrm>
        </p:spPr>
        <p:txBody>
          <a:bodyPr/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l-GR" sz="2800" dirty="0"/>
              <a:t>Ο Ερμής λέει πολύ προσεκτικά τα νέα στην Καλυψώ:</a:t>
            </a:r>
            <a:endParaRPr lang="el-GR" dirty="0"/>
          </a:p>
          <a:p>
            <a:pPr marL="514350" lvl="0" indent="-51435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l-GR" dirty="0"/>
              <a:t>Τονίζει ότι ακολουθεί τις εντολές του Δία, δεν πήγε να την βρει με δική του θέληση</a:t>
            </a:r>
          </a:p>
          <a:p>
            <a:endParaRPr dirty="0"/>
          </a:p>
        </p:txBody>
      </p:sp>
      <p:pic>
        <p:nvPicPr>
          <p:cNvPr id="5" name="New picture">
            <a:extLst>
              <a:ext uri="{FF2B5EF4-FFF2-40B4-BE49-F238E27FC236}">
                <a16:creationId xmlns:a16="http://schemas.microsoft.com/office/drawing/2014/main" id="{565D8964-83A4-403D-A5F2-D843FF49F8BD}"/>
              </a:ext>
            </a:extLst>
          </p:cNvPr>
          <p:cNvPicPr/>
          <p:nvPr/>
        </p:nvPicPr>
        <p:blipFill rotWithShape="1">
          <a:blip r:embed="rId2"/>
          <a:srcRect l="1861" t="1943"/>
          <a:stretch/>
        </p:blipFill>
        <p:spPr>
          <a:xfrm>
            <a:off x="556590" y="1630016"/>
            <a:ext cx="5240705" cy="4734207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76C0F4-8206-4D1B-ABEE-C2E66086A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72400" y="6360967"/>
            <a:ext cx="4114800" cy="365125"/>
          </a:xfrm>
        </p:spPr>
        <p:txBody>
          <a:bodyPr/>
          <a:lstStyle/>
          <a:p>
            <a:pPr algn="r"/>
            <a:r>
              <a:rPr lang="el-GR" dirty="0"/>
              <a:t>ραψωδία ε 7η ενότητα</a:t>
            </a: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0" y="1535722"/>
            <a:ext cx="5486400" cy="4825245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l-GR" dirty="0"/>
              <a:t>2.Δίνει έμφαση σ</a:t>
            </a:r>
            <a:r>
              <a:rPr lang="el-GR" sz="2800" dirty="0"/>
              <a:t>την κακή μοίρα του Οδυσσέα σε σύγκριση με τους άλλους ήρωες του Τρωικού πολέμου, καθώς έχασε όλους τους συντρόφους και κατέληξε μόνος στο νησί της Καλυψώς. </a:t>
            </a:r>
            <a:endParaRPr lang="el-GR" dirty="0"/>
          </a:p>
          <a:p>
            <a:endParaRPr dirty="0"/>
          </a:p>
        </p:txBody>
      </p:sp>
      <p:pic>
        <p:nvPicPr>
          <p:cNvPr id="5" name="New picture">
            <a:extLst>
              <a:ext uri="{FF2B5EF4-FFF2-40B4-BE49-F238E27FC236}">
                <a16:creationId xmlns:a16="http://schemas.microsoft.com/office/drawing/2014/main" id="{84733472-B0B2-42D4-9229-033C8797B9FF}"/>
              </a:ext>
            </a:extLst>
          </p:cNvPr>
          <p:cNvPicPr/>
          <p:nvPr/>
        </p:nvPicPr>
        <p:blipFill rotWithShape="1">
          <a:blip r:embed="rId2"/>
          <a:srcRect l="1737"/>
          <a:stretch/>
        </p:blipFill>
        <p:spPr>
          <a:xfrm>
            <a:off x="397564" y="1440170"/>
            <a:ext cx="5247331" cy="4828032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5AEDC87-9B1E-4894-8514-96D7E5750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72400" y="6376552"/>
            <a:ext cx="4114800" cy="365125"/>
          </a:xfrm>
        </p:spPr>
        <p:txBody>
          <a:bodyPr/>
          <a:lstStyle/>
          <a:p>
            <a:pPr algn="r"/>
            <a:r>
              <a:rPr lang="el-GR" dirty="0"/>
              <a:t>ραψωδία ε 7η ενότητα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0" y="1535722"/>
            <a:ext cx="5486400" cy="4825245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l-GR" b="0" i="0" u="none" strike="noStrike" dirty="0">
                <a:effectLst/>
              </a:rPr>
              <a:t>3. </a:t>
            </a:r>
            <a:r>
              <a:rPr lang="el-GR" dirty="0"/>
              <a:t>Ανακοινώνει την εντολή του Δία με τρόπο απαιτητικό, ώστε να μην αφήσει στην Καλυψώ τα περιθώρια να αρνηθεί. Προσθέτει μάλιστα ότι η </a:t>
            </a:r>
            <a:r>
              <a:rPr lang="el-GR" u="sng" dirty="0"/>
              <a:t>μοίρα</a:t>
            </a:r>
            <a:r>
              <a:rPr lang="el-GR" dirty="0"/>
              <a:t> όρισε το νόστο του Οδυσσέα για να τονίσει ότι η εντολή δεν μπορεί να αλλάξει. </a:t>
            </a:r>
          </a:p>
          <a:p>
            <a:endParaRPr lang="el-GR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C03759B-3FE7-4973-BEED-5AF393872F0B}"/>
              </a:ext>
            </a:extLst>
          </p:cNvPr>
          <p:cNvSpPr/>
          <p:nvPr/>
        </p:nvSpPr>
        <p:spPr>
          <a:xfrm>
            <a:off x="6692348" y="4333461"/>
            <a:ext cx="954156" cy="437322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New picture">
            <a:extLst>
              <a:ext uri="{FF2B5EF4-FFF2-40B4-BE49-F238E27FC236}">
                <a16:creationId xmlns:a16="http://schemas.microsoft.com/office/drawing/2014/main" id="{3B047500-CB01-41A8-9013-8CE2F46A14B0}"/>
              </a:ext>
            </a:extLst>
          </p:cNvPr>
          <p:cNvPicPr/>
          <p:nvPr/>
        </p:nvPicPr>
        <p:blipFill rotWithShape="1">
          <a:blip r:embed="rId2"/>
          <a:srcRect l="1117" r="-1" b="2262"/>
          <a:stretch/>
        </p:blipFill>
        <p:spPr>
          <a:xfrm>
            <a:off x="516834" y="1536193"/>
            <a:ext cx="5274367" cy="482477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077B0A6-CCA1-416F-A631-18946FA80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72400" y="6411478"/>
            <a:ext cx="4114800" cy="365125"/>
          </a:xfrm>
        </p:spPr>
        <p:txBody>
          <a:bodyPr/>
          <a:lstStyle/>
          <a:p>
            <a:pPr algn="r"/>
            <a:r>
              <a:rPr lang="el-GR" dirty="0"/>
              <a:t>ραψωδία ε 7η ενότητα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10F02-D345-42E2-8DCE-0AFB7F6E1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Ανθρωπομορφισμός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DF17BDF-D8EA-4104-B05D-F581A78FC89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68694" y="1535113"/>
          <a:ext cx="10515600" cy="482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CB8FA146-C94B-4F5C-9481-C0E3F247F630}"/>
              </a:ext>
            </a:extLst>
          </p:cNvPr>
          <p:cNvGraphicFramePr/>
          <p:nvPr/>
        </p:nvGraphicFramePr>
        <p:xfrm>
          <a:off x="376992" y="1684235"/>
          <a:ext cx="4678019" cy="4527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E711E8-998C-46BA-A182-37F4A74F8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67638" y="6436068"/>
            <a:ext cx="4114800" cy="365125"/>
          </a:xfrm>
        </p:spPr>
        <p:txBody>
          <a:bodyPr/>
          <a:lstStyle/>
          <a:p>
            <a:pPr algn="r"/>
            <a:r>
              <a:rPr lang="el-GR" dirty="0"/>
              <a:t>ραψωδία ε 7η ενότητα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0406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9AED7-B9E5-4F6C-B9BC-175ADC1A5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θεοί σε αυτή την ενότητα..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C09FB95-3F5E-484C-A232-529C567333E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2582" y="1495355"/>
          <a:ext cx="11353800" cy="51969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5DAEDB-BD59-41D0-BB08-490FB5509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10487" y="6327221"/>
            <a:ext cx="4114800" cy="365125"/>
          </a:xfrm>
        </p:spPr>
        <p:txBody>
          <a:bodyPr/>
          <a:lstStyle/>
          <a:p>
            <a:pPr algn="r"/>
            <a:r>
              <a:rPr lang="el-GR" dirty="0"/>
              <a:t>ραψωδία ε 7η ενότητα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4926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BT-Powerpoint-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Ethi" typeface="Nyala"/>
        <a:font script="Orya" typeface="Kalinga"/>
        <a:font script="Viet" typeface="Times New Roman"/>
        <a:font script="Telu" typeface="Gautami"/>
        <a:font script="Gujr" typeface="Shruti"/>
        <a:font script="Tibt" typeface="Microsoft Himalaya"/>
        <a:font script="Hang" typeface="맑은 고딕"/>
        <a:font script="Mlym" typeface="Kartika"/>
        <a:font script="Arab" typeface="Times New Roman"/>
        <a:font script="Cher" typeface="Plantagenet Cherokee"/>
        <a:font script="Beng" typeface="Vrinda"/>
        <a:font script="Knda" typeface="Tunga"/>
        <a:font script="Deva" typeface="Mangal"/>
        <a:font script="Cans" typeface="Euphemia"/>
        <a:font script="Hebr" typeface="Times New Roman"/>
        <a:font script="Thai" typeface="Angsana New"/>
        <a:font script="Geor" typeface="Sylfaen"/>
        <a:font script="Hans" typeface="宋体"/>
        <a:font script="Taml" typeface="Latha"/>
        <a:font script="Thaa" typeface="MV Boli"/>
        <a:font script="Uigh" typeface="Microsoft Uighur"/>
        <a:font script="Sinh" typeface="Iskoola Pota"/>
        <a:font script="Khmr" typeface="MoolBoran"/>
        <a:font script="Mong" typeface="Mongolian Baiti"/>
        <a:font script="Laoo" typeface="DokChampa"/>
        <a:font script="Syrc" typeface="Estrangelo Edessa"/>
        <a:font script="Yiii" typeface="Microsoft Yi Baiti"/>
        <a:font script="Guru" typeface="Raavi"/>
        <a:font script="Jpan" typeface="ＭＳ Ｐゴシック"/>
        <a:font script="Hant" typeface="新細明體"/>
      </a:majorFont>
      <a:minorFont>
        <a:latin typeface="Calibri" panose="020F0502020204030204"/>
        <a:ea typeface=""/>
        <a:cs typeface=""/>
        <a:font script="Ethi" typeface="Nyala"/>
        <a:font script="Orya" typeface="Kalinga"/>
        <a:font script="Viet" typeface="Arial"/>
        <a:font script="Telu" typeface="Gautami"/>
        <a:font script="Gujr" typeface="Shruti"/>
        <a:font script="Tibt" typeface="Microsoft Himalaya"/>
        <a:font script="Hang" typeface="맑은 고딕"/>
        <a:font script="Mlym" typeface="Kartika"/>
        <a:font script="Arab" typeface="Arial"/>
        <a:font script="Cher" typeface="Plantagenet Cherokee"/>
        <a:font script="Beng" typeface="Vrinda"/>
        <a:font script="Knda" typeface="Tunga"/>
        <a:font script="Deva" typeface="Mangal"/>
        <a:font script="Cans" typeface="Euphemia"/>
        <a:font script="Hebr" typeface="Arial"/>
        <a:font script="Thai" typeface="Cordia New"/>
        <a:font script="Geor" typeface="Sylfaen"/>
        <a:font script="Hans" typeface="宋体"/>
        <a:font script="Taml" typeface="Latha"/>
        <a:font script="Thaa" typeface="MV Boli"/>
        <a:font script="Uigh" typeface="Microsoft Uighur"/>
        <a:font script="Sinh" typeface="Iskoola Pota"/>
        <a:font script="Khmr" typeface="DaunPenh"/>
        <a:font script="Mong" typeface="Mongolian Baiti"/>
        <a:font script="Laoo" typeface="DokChampa"/>
        <a:font script="Syrc" typeface="Estrangelo Edessa"/>
        <a:font script="Yiii" typeface="Microsoft Yi Baiti"/>
        <a:font script="Guru" typeface="Raavi"/>
        <a:font script="Jpan" typeface="ＭＳ Ｐゴシック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200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SBT-Powerpoint-Template</vt:lpstr>
      <vt:lpstr>Ο Ερμής αναγγέλλει στην Καλυψώ την απόφαση του Δία</vt:lpstr>
      <vt:lpstr>PowerPoint Presentation</vt:lpstr>
      <vt:lpstr>PowerPoint Presentation</vt:lpstr>
      <vt:lpstr>Ανθρωπομορφισμός</vt:lpstr>
      <vt:lpstr>Οι θεοί σε αυτή την ενότητα..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Ερμής αναγγέλλει στην Καλυψώ την απόφαση του Δία</dc:title>
  <dc:creator>Andriana Emmanouilidi</dc:creator>
  <cp:lastModifiedBy>Andriana Emmanouilidi</cp:lastModifiedBy>
  <cp:revision>2</cp:revision>
  <dcterms:created xsi:type="dcterms:W3CDTF">2024-06-23T19:02:53Z</dcterms:created>
  <dcterms:modified xsi:type="dcterms:W3CDTF">2024-06-23T19:31:02Z</dcterms:modified>
</cp:coreProperties>
</file>