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4456-0E50-42A0-B8E7-C50A0BAA7F89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9618-51E4-42DA-9822-D570798C5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4456-0E50-42A0-B8E7-C50A0BAA7F89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9618-51E4-42DA-9822-D570798C5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4456-0E50-42A0-B8E7-C50A0BAA7F89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9618-51E4-42DA-9822-D570798C5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4456-0E50-42A0-B8E7-C50A0BAA7F89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9618-51E4-42DA-9822-D570798C5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4456-0E50-42A0-B8E7-C50A0BAA7F89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9618-51E4-42DA-9822-D570798C5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4456-0E50-42A0-B8E7-C50A0BAA7F89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9618-51E4-42DA-9822-D570798C5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4456-0E50-42A0-B8E7-C50A0BAA7F89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9618-51E4-42DA-9822-D570798C5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4456-0E50-42A0-B8E7-C50A0BAA7F89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9618-51E4-42DA-9822-D570798C5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4456-0E50-42A0-B8E7-C50A0BAA7F89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9618-51E4-42DA-9822-D570798C5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4456-0E50-42A0-B8E7-C50A0BAA7F89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9618-51E4-42DA-9822-D570798C5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4456-0E50-42A0-B8E7-C50A0BAA7F89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9618-51E4-42DA-9822-D570798C5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4456-0E50-42A0-B8E7-C50A0BAA7F89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29618-51E4-42DA-9822-D570798C5F3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simera.gr/articles/230" TargetMode="External"/><Relationship Id="rId2" Type="http://schemas.openxmlformats.org/officeDocument/2006/relationships/hyperlink" Target="https://www.sansimera.gr/almanac/02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ansimera.gr/articles/147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simera.gr/articles/147" TargetMode="External"/><Relationship Id="rId2" Type="http://schemas.openxmlformats.org/officeDocument/2006/relationships/hyperlink" Target="https://www.sansimera.gr/almanac/16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simera.gr/articles/147" TargetMode="External"/><Relationship Id="rId2" Type="http://schemas.openxmlformats.org/officeDocument/2006/relationships/hyperlink" Target="https://www.sansimera.gr/almanac/300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simera.gr/articles/274" TargetMode="External"/><Relationship Id="rId2" Type="http://schemas.openxmlformats.org/officeDocument/2006/relationships/hyperlink" Target="https://www.sansimera.gr/almanac/211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ansimera.gr/articles/14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simera.gr/articles/147" TargetMode="External"/><Relationship Id="rId2" Type="http://schemas.openxmlformats.org/officeDocument/2006/relationships/hyperlink" Target="https://www.sansimera.gr/almanac/090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nsimera.gr/articles/14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ιστορία του Παναθηναϊκού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Δασκάλου Μιχαήλ &amp;</a:t>
            </a:r>
          </a:p>
          <a:p>
            <a:r>
              <a:rPr lang="el-GR" dirty="0" smtClean="0"/>
              <a:t>Τσιραμπίδη Νίκου</a:t>
            </a:r>
          </a:p>
          <a:p>
            <a:r>
              <a:rPr lang="el-GR" dirty="0" smtClean="0"/>
              <a:t>Μαθητή της Ε΄ τάξης</a:t>
            </a:r>
          </a:p>
          <a:p>
            <a:r>
              <a:rPr lang="el-GR" dirty="0" smtClean="0"/>
              <a:t>14</a:t>
            </a:r>
            <a:r>
              <a:rPr lang="el-GR" baseline="30000" dirty="0" smtClean="0"/>
              <a:t>ο</a:t>
            </a:r>
            <a:r>
              <a:rPr lang="el-GR" dirty="0" smtClean="0"/>
              <a:t>  Δημοτικό Σχολείο Δράμας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Είσοδος του Παναθηναϊκού στο </a:t>
            </a:r>
            <a:r>
              <a:rPr lang="el-GR" dirty="0" err="1" smtClean="0"/>
              <a:t>Γουέμπλεϊ</a:t>
            </a:r>
            <a:endParaRPr lang="el-GR" dirty="0"/>
          </a:p>
        </p:txBody>
      </p:sp>
      <p:pic>
        <p:nvPicPr>
          <p:cNvPr id="4" name="3 - Θέση περιεχομένου" descr="Η είσοδος ΠΑΟ και Άγιαξ στο Γουέμπλεϊ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Τελικός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hlinkClick r:id="rId2"/>
              </a:rPr>
              <a:t>2 Ιουνίου</a:t>
            </a:r>
            <a:r>
              <a:rPr lang="el-GR" dirty="0" smtClean="0"/>
              <a:t> 1971, ημερομηνία - ορόσημο για το ελληνικό ποδόσφαιρο. Ο Παναθηναϊκός αντιμετωπίζει τον </a:t>
            </a:r>
            <a:r>
              <a:rPr lang="el-GR" dirty="0" err="1" smtClean="0">
                <a:hlinkClick r:id="rId3"/>
              </a:rPr>
              <a:t>Άγιαξ</a:t>
            </a:r>
            <a:r>
              <a:rPr lang="el-GR" dirty="0" smtClean="0"/>
              <a:t>, των </a:t>
            </a:r>
            <a:r>
              <a:rPr lang="el-GR" dirty="0" err="1" smtClean="0"/>
              <a:t>Ρίνους</a:t>
            </a:r>
            <a:r>
              <a:rPr lang="el-GR" dirty="0" smtClean="0"/>
              <a:t> </a:t>
            </a:r>
            <a:r>
              <a:rPr lang="el-GR" dirty="0" err="1" smtClean="0"/>
              <a:t>Μίχελς</a:t>
            </a:r>
            <a:r>
              <a:rPr lang="el-GR" dirty="0" smtClean="0"/>
              <a:t> και Γιόχαν </a:t>
            </a:r>
            <a:r>
              <a:rPr lang="el-GR" dirty="0" err="1" smtClean="0"/>
              <a:t>Κρόϊφ</a:t>
            </a:r>
            <a:r>
              <a:rPr lang="el-GR" dirty="0" smtClean="0"/>
              <a:t>, την ομάδα - μοντέλο, που θα κυριαρχήσει τα επόμενα χρόνια στην Ευρώπη.</a:t>
            </a:r>
            <a:br>
              <a:rPr lang="el-GR" dirty="0" smtClean="0"/>
            </a:br>
            <a:r>
              <a:rPr lang="el-GR" dirty="0" smtClean="0"/>
              <a:t>Πηγή: </a:t>
            </a:r>
            <a:r>
              <a:rPr lang="el-GR" dirty="0" smtClean="0">
                <a:hlinkClick r:id="rId4"/>
              </a:rPr>
              <a:t>https://www.sansimera.gr/articles/147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err="1" smtClean="0"/>
              <a:t>Άγιαξ</a:t>
            </a:r>
            <a:r>
              <a:rPr lang="el-GR" b="1" smtClean="0"/>
              <a:t> – Παναθηναϊκός 2-0</a:t>
            </a:r>
            <a:endParaRPr lang="el-GR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332656"/>
            <a:ext cx="9324528" cy="633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Ίδρυση του Παναθηναϊκού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1908 – Η ίδρυση του Παναθηναϊκού</a:t>
            </a:r>
          </a:p>
          <a:p>
            <a:r>
              <a:rPr lang="el-GR" dirty="0" smtClean="0"/>
              <a:t>Ο Γιώργος Καλαφάτης ιδρύει στις 3 Φεβρουαρίου 1908 το ποδοσφαιρικό τμήμα του Παναθηναϊκού Αθλητικού Ομίλου (Ποδοσφαιρικός Όμιλος Αθηνών).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ιδρυτής του ομίλου</a:t>
            </a:r>
            <a:endParaRPr lang="el-GR" dirty="0"/>
          </a:p>
        </p:txBody>
      </p:sp>
      <p:pic>
        <p:nvPicPr>
          <p:cNvPr id="4" name="3 - Θέση περιεχομένου" descr="1908 – Η ίδρυση του Παναθηναϊκού | pao.gr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4284" y="1600200"/>
            <a:ext cx="263543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ευρωπαϊκό έπος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μεγάλη πορεία του Παναθηναϊκού ξεκίνησε στις </a:t>
            </a:r>
            <a:r>
              <a:rPr lang="el-GR" dirty="0" smtClean="0">
                <a:hlinkClick r:id="rId2"/>
              </a:rPr>
              <a:t>16 Σεπτεμβρίου</a:t>
            </a:r>
            <a:r>
              <a:rPr lang="el-GR" dirty="0" smtClean="0"/>
              <a:t> 1970 από την πόλη Ες του Λουξεμβούργου, κόντρα στην αδύναμη </a:t>
            </a:r>
            <a:r>
              <a:rPr lang="el-GR" dirty="0" err="1" smtClean="0"/>
              <a:t>Ζενές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dirty="0" smtClean="0"/>
              <a:t>Πηγή: </a:t>
            </a:r>
            <a:r>
              <a:rPr lang="el-GR" dirty="0" smtClean="0">
                <a:hlinkClick r:id="rId3"/>
              </a:rPr>
              <a:t>https://www.sansimera.gr/articles/147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16/9/1970  </a:t>
            </a:r>
            <a:r>
              <a:rPr lang="el-GR" dirty="0" err="1" smtClean="0"/>
              <a:t>Ζενέ</a:t>
            </a:r>
            <a:r>
              <a:rPr lang="el-GR" dirty="0" smtClean="0"/>
              <a:t> Ες-ΠΑΟ=1-2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Α' Γύρος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hlinkClick r:id="rId2"/>
              </a:rPr>
              <a:t>30 Σεπτεμβρίου</a:t>
            </a:r>
            <a:r>
              <a:rPr lang="el-GR" dirty="0" smtClean="0"/>
              <a:t> 1970: Παράσταση για ένα ρόλο στην κατάμεστη </a:t>
            </a:r>
            <a:r>
              <a:rPr lang="el-GR" i="1" dirty="0" smtClean="0"/>
              <a:t>Λεωφόρο</a:t>
            </a:r>
            <a:r>
              <a:rPr lang="el-GR" dirty="0" smtClean="0"/>
              <a:t>, με κορυφαίο τον Αντωνιάδη, που σημείωσε 4 γκολ.</a:t>
            </a:r>
            <a:br>
              <a:rPr lang="el-GR" dirty="0" smtClean="0"/>
            </a:br>
            <a:r>
              <a:rPr lang="el-GR" dirty="0" smtClean="0"/>
              <a:t>Πηγή: </a:t>
            </a:r>
            <a:r>
              <a:rPr lang="el-GR" dirty="0" smtClean="0">
                <a:hlinkClick r:id="rId3"/>
              </a:rPr>
              <a:t>https://www.sansimera.gr/articles/147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Παναθηναϊκός – </a:t>
            </a:r>
            <a:r>
              <a:rPr lang="el-GR" b="1" dirty="0" err="1" smtClean="0"/>
              <a:t>Ζενές</a:t>
            </a:r>
            <a:r>
              <a:rPr lang="el-GR" b="1" dirty="0" smtClean="0"/>
              <a:t> Ες 5-0 (4-0)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Β' Γύρος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hlinkClick r:id="rId2"/>
              </a:rPr>
              <a:t>21 Οκτωβρίου</a:t>
            </a:r>
            <a:r>
              <a:rPr lang="el-GR" dirty="0" smtClean="0"/>
              <a:t> 1970: Η ομάδα της Τσεχοσλοβακίας, που την προηγούμενη χρονιά είχε καταπλήξει την Ευρώπη κατακτώντας το </a:t>
            </a:r>
            <a:r>
              <a:rPr lang="el-GR" dirty="0" smtClean="0">
                <a:hlinkClick r:id="rId3"/>
              </a:rPr>
              <a:t>Κύπελλο Κυπελλούχων</a:t>
            </a:r>
            <a:r>
              <a:rPr lang="el-GR" dirty="0" smtClean="0"/>
              <a:t>, αποδείχτηκε τελικά εύκολη λεία για τον Παναθηναϊκό</a:t>
            </a:r>
            <a:br>
              <a:rPr lang="el-GR" dirty="0" smtClean="0"/>
            </a:br>
            <a:r>
              <a:rPr lang="el-GR" dirty="0" smtClean="0"/>
              <a:t>Πηγή: </a:t>
            </a:r>
            <a:r>
              <a:rPr lang="el-GR" dirty="0" smtClean="0">
                <a:hlinkClick r:id="rId4"/>
              </a:rPr>
              <a:t>https://www.sansimera.gr/articles/147</a:t>
            </a:r>
            <a:endParaRPr lang="el-GR" dirty="0" smtClean="0"/>
          </a:p>
          <a:p>
            <a:r>
              <a:rPr lang="el-GR" b="1" dirty="0" smtClean="0"/>
              <a:t>Παναθηναϊκός – </a:t>
            </a:r>
            <a:r>
              <a:rPr lang="el-GR" b="1" dirty="0" err="1" smtClean="0"/>
              <a:t>Σλόβαν</a:t>
            </a:r>
            <a:r>
              <a:rPr lang="el-GR" b="1" dirty="0" smtClean="0"/>
              <a:t> Μπρατισλάβας 3-0 (1-0)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Προημιτελικός Γύρος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hlinkClick r:id="rId2"/>
              </a:rPr>
              <a:t>9 Μαρτίου</a:t>
            </a:r>
            <a:r>
              <a:rPr lang="el-GR" dirty="0" smtClean="0"/>
              <a:t> 1971: Το 1-1 στο </a:t>
            </a:r>
            <a:r>
              <a:rPr lang="el-GR" i="1" dirty="0" err="1" smtClean="0"/>
              <a:t>Γκούντισον</a:t>
            </a:r>
            <a:r>
              <a:rPr lang="el-GR" i="1" dirty="0" smtClean="0"/>
              <a:t> Παρκ</a:t>
            </a:r>
            <a:r>
              <a:rPr lang="el-GR" dirty="0" smtClean="0"/>
              <a:t> του Λίβερπουλ ήταν έκπληξη πρώτου μεγέθους, που έκανε τον γύρο της Ευρώπης. Η έμπνευση του </a:t>
            </a:r>
            <a:r>
              <a:rPr lang="el-GR" dirty="0" err="1" smtClean="0"/>
              <a:t>Πούσκας</a:t>
            </a:r>
            <a:r>
              <a:rPr lang="el-GR" dirty="0" smtClean="0"/>
              <a:t> να παίξει </a:t>
            </a:r>
            <a:r>
              <a:rPr lang="el-GR" dirty="0" err="1" smtClean="0"/>
              <a:t>μαν</a:t>
            </a:r>
            <a:r>
              <a:rPr lang="el-GR" dirty="0" smtClean="0"/>
              <a:t>-του-μαν τον περίφημο </a:t>
            </a:r>
            <a:r>
              <a:rPr lang="el-GR" dirty="0" err="1" smtClean="0"/>
              <a:t>Τζο</a:t>
            </a:r>
            <a:r>
              <a:rPr lang="el-GR" dirty="0" smtClean="0"/>
              <a:t> </a:t>
            </a:r>
            <a:r>
              <a:rPr lang="el-GR" dirty="0" err="1" smtClean="0"/>
              <a:t>Ρόιλ</a:t>
            </a:r>
            <a:r>
              <a:rPr lang="el-GR" dirty="0" smtClean="0"/>
              <a:t> με τον άγνωστο τότε Άνθιμο </a:t>
            </a:r>
            <a:r>
              <a:rPr lang="el-GR" dirty="0" err="1" smtClean="0"/>
              <a:t>Καψή</a:t>
            </a:r>
            <a:r>
              <a:rPr lang="el-GR" dirty="0" smtClean="0"/>
              <a:t> έδωσε τη μισή πρόκριση στους πράσινους.</a:t>
            </a:r>
            <a:br>
              <a:rPr lang="el-GR" dirty="0" smtClean="0"/>
            </a:br>
            <a:r>
              <a:rPr lang="el-GR" dirty="0" smtClean="0"/>
              <a:t>Πηγή: </a:t>
            </a:r>
            <a:r>
              <a:rPr lang="el-GR" dirty="0" smtClean="0">
                <a:hlinkClick r:id="rId3"/>
              </a:rPr>
              <a:t>https://www.sansimera.gr/articles/147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err="1" smtClean="0"/>
              <a:t>Έβερτον</a:t>
            </a:r>
            <a:r>
              <a:rPr lang="el-GR" b="1" dirty="0" smtClean="0"/>
              <a:t> – Παναθηναϊκός 1-1 (0-0)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γκολ του Αντωνιάδη</a:t>
            </a:r>
            <a:endParaRPr lang="el-GR" dirty="0"/>
          </a:p>
        </p:txBody>
      </p:sp>
      <p:pic>
        <p:nvPicPr>
          <p:cNvPr id="4" name="3 - Θέση περιεχομένου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6"/>
            <a:ext cx="525658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Ημιτελικός Γύρος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προσγείωση στην πραγματικότητα για τον Παναθηναϊκό. Ο </a:t>
            </a:r>
            <a:r>
              <a:rPr lang="el-GR" dirty="0" err="1" smtClean="0"/>
              <a:t>Οικονομόπουλος</a:t>
            </a:r>
            <a:r>
              <a:rPr lang="el-GR" dirty="0" smtClean="0"/>
              <a:t> βρέθηκε σε άσχημο απόγευμα και ο </a:t>
            </a:r>
            <a:r>
              <a:rPr lang="el-GR" dirty="0" err="1" smtClean="0"/>
              <a:t>Όστοϊτς</a:t>
            </a:r>
            <a:r>
              <a:rPr lang="el-GR" dirty="0" smtClean="0"/>
              <a:t> βρίσκει την ευκαιρία να σημειώσει τρία τέρματα. Το γκολ του Καμάρα θα αποδειχθεί </a:t>
            </a:r>
            <a:r>
              <a:rPr lang="el-GR" dirty="0" err="1" smtClean="0"/>
              <a:t>υπερπολύτιμο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dirty="0" smtClean="0"/>
              <a:t>Πηγή: </a:t>
            </a:r>
            <a:r>
              <a:rPr lang="el-GR" dirty="0" smtClean="0">
                <a:hlinkClick r:id="rId2"/>
              </a:rPr>
              <a:t>https://www.sansimera.gr/articles/147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Ερυθρός Αστέρας – Παναθηναϊκός 4-1 (2-0)</a:t>
            </a:r>
            <a:endParaRPr lang="el-GR" dirty="0" smtClean="0"/>
          </a:p>
          <a:p>
            <a:r>
              <a:rPr lang="el-GR" b="1" dirty="0" smtClean="0"/>
              <a:t>Παναθηναϊκός – Ερυθρός Αστέρας 3-0 (1-0)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119</Words>
  <Application>Microsoft Office PowerPoint</Application>
  <PresentationFormat>Προβολή στην οθόνη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Η ιστορία του Παναθηναϊκού</vt:lpstr>
      <vt:lpstr>Ίδρυση του Παναθηναϊκού</vt:lpstr>
      <vt:lpstr>Ο ιδρυτής του ομίλου</vt:lpstr>
      <vt:lpstr>Το ευρωπαϊκό έπος</vt:lpstr>
      <vt:lpstr>Α' Γύρος</vt:lpstr>
      <vt:lpstr> Β' Γύρος </vt:lpstr>
      <vt:lpstr>Προημιτελικός Γύρος</vt:lpstr>
      <vt:lpstr>Το γκολ του Αντωνιάδη</vt:lpstr>
      <vt:lpstr>Ημιτελικός Γύρος</vt:lpstr>
      <vt:lpstr>Είσοδος του Παναθηναϊκού στο Γουέμπλεϊ</vt:lpstr>
      <vt:lpstr>Τελικός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ιστορία του Παναθηναϊκού</dc:title>
  <dc:creator>operator</dc:creator>
  <cp:lastModifiedBy>operator</cp:lastModifiedBy>
  <cp:revision>10</cp:revision>
  <dcterms:created xsi:type="dcterms:W3CDTF">2023-03-23T10:52:27Z</dcterms:created>
  <dcterms:modified xsi:type="dcterms:W3CDTF">2023-06-13T06:43:20Z</dcterms:modified>
</cp:coreProperties>
</file>