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1" r:id="rId3"/>
    <p:sldId id="262" r:id="rId4"/>
    <p:sldId id="263" r:id="rId5"/>
    <p:sldId id="257" r:id="rId6"/>
    <p:sldId id="265" r:id="rId7"/>
    <p:sldId id="280" r:id="rId8"/>
    <p:sldId id="270" r:id="rId9"/>
    <p:sldId id="258" r:id="rId10"/>
    <p:sldId id="271" r:id="rId11"/>
    <p:sldId id="273" r:id="rId12"/>
    <p:sldId id="275" r:id="rId13"/>
    <p:sldId id="278" r:id="rId14"/>
    <p:sldId id="279" r:id="rId15"/>
    <p:sldId id="277" r:id="rId16"/>
    <p:sldId id="259" r:id="rId17"/>
    <p:sldId id="260"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66FF66"/>
    <a:srgbClr val="CCFF99"/>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Μεσαίο στυλ 4 - Έμφαση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Μεσαίο στυλ 4 - Έμφαση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Μεσαίο στυλ 4 - Έμφαση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Μεσαίο στυλ 4 - Έμφαση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Μεσαίο στυλ 4 - Έμφαση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DF18680-E054-41AD-8BC1-D1AEF772440D}" styleName="Μεσαίο στυλ 2 - Έμφαση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30" autoAdjust="0"/>
  </p:normalViewPr>
  <p:slideViewPr>
    <p:cSldViewPr>
      <p:cViewPr>
        <p:scale>
          <a:sx n="67" d="100"/>
          <a:sy n="67" d="100"/>
        </p:scale>
        <p:origin x="-1464" y="-17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4.xml.rels><?xml version="1.0" encoding="UTF-8" standalone="yes"?>
<Relationships xmlns="http://schemas.openxmlformats.org/package/2006/relationships"><Relationship Id="rId1" Type="http://schemas.openxmlformats.org/officeDocument/2006/relationships/hyperlink" Target="http://www.hkuriaataxia.blogspot.com/" TargetMode="Externa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DD6A3D-F986-40B4-8F2E-41EC4B583876}" type="doc">
      <dgm:prSet loTypeId="urn:microsoft.com/office/officeart/2005/8/layout/funnel1" loCatId="process" qsTypeId="urn:microsoft.com/office/officeart/2005/8/quickstyle/simple1" qsCatId="simple" csTypeId="urn:microsoft.com/office/officeart/2005/8/colors/colorful3" csCatId="colorful" phldr="1"/>
      <dgm:spPr/>
      <dgm:t>
        <a:bodyPr/>
        <a:lstStyle/>
        <a:p>
          <a:endParaRPr lang="el-GR"/>
        </a:p>
      </dgm:t>
    </dgm:pt>
    <dgm:pt modelId="{6EAE8C6E-BF6C-4997-BD05-BA7AC01B5E58}">
      <dgm:prSet phldrT="[Κείμενο]"/>
      <dgm:spPr/>
      <dgm:t>
        <a:bodyPr/>
        <a:lstStyle/>
        <a:p>
          <a:r>
            <a:rPr lang="el-GR" dirty="0" smtClean="0"/>
            <a:t>σχολική μονάδα</a:t>
          </a:r>
          <a:endParaRPr lang="el-GR" dirty="0"/>
        </a:p>
      </dgm:t>
    </dgm:pt>
    <dgm:pt modelId="{18E91708-5C59-4CB9-AA25-F9697E7135B0}" type="parTrans" cxnId="{1EC8C2F6-7596-490E-BD9D-3DF52694E3FF}">
      <dgm:prSet/>
      <dgm:spPr/>
      <dgm:t>
        <a:bodyPr/>
        <a:lstStyle/>
        <a:p>
          <a:endParaRPr lang="el-GR"/>
        </a:p>
      </dgm:t>
    </dgm:pt>
    <dgm:pt modelId="{68540CD6-4231-4974-AD04-509AE0645DDE}" type="sibTrans" cxnId="{1EC8C2F6-7596-490E-BD9D-3DF52694E3FF}">
      <dgm:prSet/>
      <dgm:spPr/>
      <dgm:t>
        <a:bodyPr/>
        <a:lstStyle/>
        <a:p>
          <a:endParaRPr lang="el-GR"/>
        </a:p>
      </dgm:t>
    </dgm:pt>
    <dgm:pt modelId="{9667383F-9B44-45E4-8925-B01001AB4F8C}">
      <dgm:prSet phldrT="[Κείμενο]"/>
      <dgm:spPr/>
      <dgm:t>
        <a:bodyPr/>
        <a:lstStyle/>
        <a:p>
          <a:r>
            <a:rPr lang="el-GR" dirty="0" smtClean="0"/>
            <a:t>μαθητής</a:t>
          </a:r>
          <a:endParaRPr lang="el-GR" dirty="0"/>
        </a:p>
      </dgm:t>
    </dgm:pt>
    <dgm:pt modelId="{F07B65FA-24B0-435D-9A1B-6676B6628C72}" type="parTrans" cxnId="{F3BE29FB-C547-4782-BBAB-ADCC87972424}">
      <dgm:prSet/>
      <dgm:spPr/>
      <dgm:t>
        <a:bodyPr/>
        <a:lstStyle/>
        <a:p>
          <a:endParaRPr lang="el-GR"/>
        </a:p>
      </dgm:t>
    </dgm:pt>
    <dgm:pt modelId="{BF4E117A-12E2-4636-A839-82CFBFD48F7B}" type="sibTrans" cxnId="{F3BE29FB-C547-4782-BBAB-ADCC87972424}">
      <dgm:prSet/>
      <dgm:spPr/>
      <dgm:t>
        <a:bodyPr/>
        <a:lstStyle/>
        <a:p>
          <a:endParaRPr lang="el-GR"/>
        </a:p>
      </dgm:t>
    </dgm:pt>
    <dgm:pt modelId="{F4A0422E-8B9F-4841-A6C4-3F035574753E}">
      <dgm:prSet phldrT="[Κείμενο]"/>
      <dgm:spPr/>
      <dgm:t>
        <a:bodyPr/>
        <a:lstStyle/>
        <a:p>
          <a:r>
            <a:rPr lang="el-GR" dirty="0" smtClean="0"/>
            <a:t>γονέας</a:t>
          </a:r>
          <a:endParaRPr lang="el-GR" dirty="0"/>
        </a:p>
      </dgm:t>
    </dgm:pt>
    <dgm:pt modelId="{E82D3593-7C7E-43A2-ABE9-BC077A2E7FD0}" type="parTrans" cxnId="{76A058B9-3BDD-4D1B-8F3C-8D5EEB7EB8CA}">
      <dgm:prSet/>
      <dgm:spPr/>
      <dgm:t>
        <a:bodyPr/>
        <a:lstStyle/>
        <a:p>
          <a:endParaRPr lang="el-GR"/>
        </a:p>
      </dgm:t>
    </dgm:pt>
    <dgm:pt modelId="{07F3E393-C786-425E-910E-922F1A051605}" type="sibTrans" cxnId="{76A058B9-3BDD-4D1B-8F3C-8D5EEB7EB8CA}">
      <dgm:prSet/>
      <dgm:spPr/>
      <dgm:t>
        <a:bodyPr/>
        <a:lstStyle/>
        <a:p>
          <a:endParaRPr lang="el-GR"/>
        </a:p>
      </dgm:t>
    </dgm:pt>
    <dgm:pt modelId="{0DF3D66C-A420-4C0A-A7DE-9BC35B8E1F72}">
      <dgm:prSet phldrT="[Κείμενο]"/>
      <dgm:spPr/>
      <dgm:t>
        <a:bodyPr/>
        <a:lstStyle/>
        <a:p>
          <a:r>
            <a:rPr lang="el-GR" dirty="0" smtClean="0"/>
            <a:t>πολυεπίπεδη προσέγγιση</a:t>
          </a:r>
          <a:endParaRPr lang="el-GR" dirty="0"/>
        </a:p>
      </dgm:t>
    </dgm:pt>
    <dgm:pt modelId="{5291DDAD-B487-4C7D-A6F0-3BCF2BA47DC7}" type="parTrans" cxnId="{D1815E25-27C5-46B3-9BB4-FFC44A6D84D2}">
      <dgm:prSet/>
      <dgm:spPr/>
      <dgm:t>
        <a:bodyPr/>
        <a:lstStyle/>
        <a:p>
          <a:endParaRPr lang="el-GR"/>
        </a:p>
      </dgm:t>
    </dgm:pt>
    <dgm:pt modelId="{48705423-33E9-4B0B-9894-46C9D5AEF4D6}" type="sibTrans" cxnId="{D1815E25-27C5-46B3-9BB4-FFC44A6D84D2}">
      <dgm:prSet/>
      <dgm:spPr/>
      <dgm:t>
        <a:bodyPr/>
        <a:lstStyle/>
        <a:p>
          <a:endParaRPr lang="el-GR"/>
        </a:p>
      </dgm:t>
    </dgm:pt>
    <dgm:pt modelId="{4EF32201-68D9-4339-85C3-80B6E3F3440D}" type="pres">
      <dgm:prSet presAssocID="{14DD6A3D-F986-40B4-8F2E-41EC4B583876}" presName="Name0" presStyleCnt="0">
        <dgm:presLayoutVars>
          <dgm:chMax val="4"/>
          <dgm:resizeHandles val="exact"/>
        </dgm:presLayoutVars>
      </dgm:prSet>
      <dgm:spPr/>
      <dgm:t>
        <a:bodyPr/>
        <a:lstStyle/>
        <a:p>
          <a:endParaRPr lang="el-GR"/>
        </a:p>
      </dgm:t>
    </dgm:pt>
    <dgm:pt modelId="{BDE255B0-7D62-439A-8A8B-3814889CEC6A}" type="pres">
      <dgm:prSet presAssocID="{14DD6A3D-F986-40B4-8F2E-41EC4B583876}" presName="ellipse" presStyleLbl="trBgShp" presStyleIdx="0" presStyleCnt="1" custLinFactNeighborX="-26405" custLinFactNeighborY="8252"/>
      <dgm:spPr/>
    </dgm:pt>
    <dgm:pt modelId="{D80836DD-BB4B-4A2A-BEF3-7A6F7E9CFE8F}" type="pres">
      <dgm:prSet presAssocID="{14DD6A3D-F986-40B4-8F2E-41EC4B583876}" presName="arrow1" presStyleLbl="fgShp" presStyleIdx="0" presStyleCnt="1" custLinFactX="-41113" custLinFactNeighborX="-100000" custLinFactNeighborY="25760"/>
      <dgm:spPr/>
    </dgm:pt>
    <dgm:pt modelId="{EA657781-9AF7-49A0-828F-A7AD038B92D1}" type="pres">
      <dgm:prSet presAssocID="{14DD6A3D-F986-40B4-8F2E-41EC4B583876}" presName="rectangle" presStyleLbl="revTx" presStyleIdx="0" presStyleCnt="1" custLinFactNeighborX="-27203" custLinFactNeighborY="5061">
        <dgm:presLayoutVars>
          <dgm:bulletEnabled val="1"/>
        </dgm:presLayoutVars>
      </dgm:prSet>
      <dgm:spPr/>
      <dgm:t>
        <a:bodyPr/>
        <a:lstStyle/>
        <a:p>
          <a:endParaRPr lang="el-GR"/>
        </a:p>
      </dgm:t>
    </dgm:pt>
    <dgm:pt modelId="{E46EDC13-B0E2-4063-A409-7293A56A818A}" type="pres">
      <dgm:prSet presAssocID="{9667383F-9B44-45E4-8925-B01001AB4F8C}" presName="item1" presStyleLbl="node1" presStyleIdx="0" presStyleCnt="3" custLinFactNeighborX="-53023" custLinFactNeighborY="-12924">
        <dgm:presLayoutVars>
          <dgm:bulletEnabled val="1"/>
        </dgm:presLayoutVars>
      </dgm:prSet>
      <dgm:spPr/>
      <dgm:t>
        <a:bodyPr/>
        <a:lstStyle/>
        <a:p>
          <a:endParaRPr lang="el-GR"/>
        </a:p>
      </dgm:t>
    </dgm:pt>
    <dgm:pt modelId="{F5CA9576-B1CB-4AAB-A839-AF070D85B146}" type="pres">
      <dgm:prSet presAssocID="{F4A0422E-8B9F-4841-A6C4-3F035574753E}" presName="item2" presStyleLbl="node1" presStyleIdx="1" presStyleCnt="3" custLinFactNeighborX="-85700" custLinFactNeighborY="620">
        <dgm:presLayoutVars>
          <dgm:bulletEnabled val="1"/>
        </dgm:presLayoutVars>
      </dgm:prSet>
      <dgm:spPr/>
      <dgm:t>
        <a:bodyPr/>
        <a:lstStyle/>
        <a:p>
          <a:endParaRPr lang="el-GR"/>
        </a:p>
      </dgm:t>
    </dgm:pt>
    <dgm:pt modelId="{61949610-CE62-4CD9-9609-7CD4782D16C5}" type="pres">
      <dgm:prSet presAssocID="{0DF3D66C-A420-4C0A-A7DE-9BC35B8E1F72}" presName="item3" presStyleLbl="node1" presStyleIdx="2" presStyleCnt="3" custLinFactNeighborX="-88221" custLinFactNeighborY="-20546">
        <dgm:presLayoutVars>
          <dgm:bulletEnabled val="1"/>
        </dgm:presLayoutVars>
      </dgm:prSet>
      <dgm:spPr/>
      <dgm:t>
        <a:bodyPr/>
        <a:lstStyle/>
        <a:p>
          <a:endParaRPr lang="el-GR"/>
        </a:p>
      </dgm:t>
    </dgm:pt>
    <dgm:pt modelId="{3373094C-69C5-48D7-B53A-34554289C2F2}" type="pres">
      <dgm:prSet presAssocID="{14DD6A3D-F986-40B4-8F2E-41EC4B583876}" presName="funnel" presStyleLbl="trAlignAcc1" presStyleIdx="0" presStyleCnt="1" custLinFactNeighborX="-22001" custLinFactNeighborY="928"/>
      <dgm:spPr/>
    </dgm:pt>
  </dgm:ptLst>
  <dgm:cxnLst>
    <dgm:cxn modelId="{76A058B9-3BDD-4D1B-8F3C-8D5EEB7EB8CA}" srcId="{14DD6A3D-F986-40B4-8F2E-41EC4B583876}" destId="{F4A0422E-8B9F-4841-A6C4-3F035574753E}" srcOrd="2" destOrd="0" parTransId="{E82D3593-7C7E-43A2-ABE9-BC077A2E7FD0}" sibTransId="{07F3E393-C786-425E-910E-922F1A051605}"/>
    <dgm:cxn modelId="{5C2FEE84-4B8B-4E94-BE2E-CE560A8847FF}" type="presOf" srcId="{14DD6A3D-F986-40B4-8F2E-41EC4B583876}" destId="{4EF32201-68D9-4339-85C3-80B6E3F3440D}" srcOrd="0" destOrd="0" presId="urn:microsoft.com/office/officeart/2005/8/layout/funnel1"/>
    <dgm:cxn modelId="{F3BE29FB-C547-4782-BBAB-ADCC87972424}" srcId="{14DD6A3D-F986-40B4-8F2E-41EC4B583876}" destId="{9667383F-9B44-45E4-8925-B01001AB4F8C}" srcOrd="1" destOrd="0" parTransId="{F07B65FA-24B0-435D-9A1B-6676B6628C72}" sibTransId="{BF4E117A-12E2-4636-A839-82CFBFD48F7B}"/>
    <dgm:cxn modelId="{D1815E25-27C5-46B3-9BB4-FFC44A6D84D2}" srcId="{14DD6A3D-F986-40B4-8F2E-41EC4B583876}" destId="{0DF3D66C-A420-4C0A-A7DE-9BC35B8E1F72}" srcOrd="3" destOrd="0" parTransId="{5291DDAD-B487-4C7D-A6F0-3BCF2BA47DC7}" sibTransId="{48705423-33E9-4B0B-9894-46C9D5AEF4D6}"/>
    <dgm:cxn modelId="{9DCF3C13-6EC1-4CE0-921E-3E50D68608A6}" type="presOf" srcId="{6EAE8C6E-BF6C-4997-BD05-BA7AC01B5E58}" destId="{61949610-CE62-4CD9-9609-7CD4782D16C5}" srcOrd="0" destOrd="0" presId="urn:microsoft.com/office/officeart/2005/8/layout/funnel1"/>
    <dgm:cxn modelId="{6DAD9FE3-8E1D-487A-BF89-1C9E7198FDEF}" type="presOf" srcId="{9667383F-9B44-45E4-8925-B01001AB4F8C}" destId="{F5CA9576-B1CB-4AAB-A839-AF070D85B146}" srcOrd="0" destOrd="0" presId="urn:microsoft.com/office/officeart/2005/8/layout/funnel1"/>
    <dgm:cxn modelId="{1EC8C2F6-7596-490E-BD9D-3DF52694E3FF}" srcId="{14DD6A3D-F986-40B4-8F2E-41EC4B583876}" destId="{6EAE8C6E-BF6C-4997-BD05-BA7AC01B5E58}" srcOrd="0" destOrd="0" parTransId="{18E91708-5C59-4CB9-AA25-F9697E7135B0}" sibTransId="{68540CD6-4231-4974-AD04-509AE0645DDE}"/>
    <dgm:cxn modelId="{9307D43A-9731-40B3-AEBF-ED21A2B54CB7}" type="presOf" srcId="{0DF3D66C-A420-4C0A-A7DE-9BC35B8E1F72}" destId="{EA657781-9AF7-49A0-828F-A7AD038B92D1}" srcOrd="0" destOrd="0" presId="urn:microsoft.com/office/officeart/2005/8/layout/funnel1"/>
    <dgm:cxn modelId="{185F409A-5D12-4184-823E-203087883FC8}" type="presOf" srcId="{F4A0422E-8B9F-4841-A6C4-3F035574753E}" destId="{E46EDC13-B0E2-4063-A409-7293A56A818A}" srcOrd="0" destOrd="0" presId="urn:microsoft.com/office/officeart/2005/8/layout/funnel1"/>
    <dgm:cxn modelId="{3331FFE6-220D-4FA0-A1C8-004CF0CCD296}" type="presParOf" srcId="{4EF32201-68D9-4339-85C3-80B6E3F3440D}" destId="{BDE255B0-7D62-439A-8A8B-3814889CEC6A}" srcOrd="0" destOrd="0" presId="urn:microsoft.com/office/officeart/2005/8/layout/funnel1"/>
    <dgm:cxn modelId="{ECC2857B-2A37-42A3-A057-ABE43F9CD6DD}" type="presParOf" srcId="{4EF32201-68D9-4339-85C3-80B6E3F3440D}" destId="{D80836DD-BB4B-4A2A-BEF3-7A6F7E9CFE8F}" srcOrd="1" destOrd="0" presId="urn:microsoft.com/office/officeart/2005/8/layout/funnel1"/>
    <dgm:cxn modelId="{BBCE0030-57CA-447A-9272-2A2AEABB90F4}" type="presParOf" srcId="{4EF32201-68D9-4339-85C3-80B6E3F3440D}" destId="{EA657781-9AF7-49A0-828F-A7AD038B92D1}" srcOrd="2" destOrd="0" presId="urn:microsoft.com/office/officeart/2005/8/layout/funnel1"/>
    <dgm:cxn modelId="{3C70D17D-8117-4D0A-963C-89D71EC61FEB}" type="presParOf" srcId="{4EF32201-68D9-4339-85C3-80B6E3F3440D}" destId="{E46EDC13-B0E2-4063-A409-7293A56A818A}" srcOrd="3" destOrd="0" presId="urn:microsoft.com/office/officeart/2005/8/layout/funnel1"/>
    <dgm:cxn modelId="{D2874633-34E3-492B-B9C8-C0FCD94E58CA}" type="presParOf" srcId="{4EF32201-68D9-4339-85C3-80B6E3F3440D}" destId="{F5CA9576-B1CB-4AAB-A839-AF070D85B146}" srcOrd="4" destOrd="0" presId="urn:microsoft.com/office/officeart/2005/8/layout/funnel1"/>
    <dgm:cxn modelId="{B2BB36DB-B3A1-46C6-BA5A-31C4BFFAFC83}" type="presParOf" srcId="{4EF32201-68D9-4339-85C3-80B6E3F3440D}" destId="{61949610-CE62-4CD9-9609-7CD4782D16C5}" srcOrd="5" destOrd="0" presId="urn:microsoft.com/office/officeart/2005/8/layout/funnel1"/>
    <dgm:cxn modelId="{A7FE669B-AA08-4607-93DC-45C717F6415F}" type="presParOf" srcId="{4EF32201-68D9-4339-85C3-80B6E3F3440D}" destId="{3373094C-69C5-48D7-B53A-34554289C2F2}"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238439-C6B5-448F-8E13-081C20E9EEE6}" type="doc">
      <dgm:prSet loTypeId="urn:microsoft.com/office/officeart/2008/layout/HorizontalMultiLevelHierarchy" loCatId="hierarchy" qsTypeId="urn:microsoft.com/office/officeart/2005/8/quickstyle/simple3" qsCatId="simple" csTypeId="urn:microsoft.com/office/officeart/2005/8/colors/colorful4" csCatId="colorful" phldr="1"/>
      <dgm:spPr/>
      <dgm:t>
        <a:bodyPr/>
        <a:lstStyle/>
        <a:p>
          <a:endParaRPr lang="el-GR"/>
        </a:p>
      </dgm:t>
    </dgm:pt>
    <dgm:pt modelId="{CCBA727F-92A3-493A-95AE-8E9AB797507A}">
      <dgm:prSet phldrT="[Κείμενο]" custT="1"/>
      <dgm:spPr/>
      <dgm:t>
        <a:bodyPr/>
        <a:lstStyle/>
        <a:p>
          <a:r>
            <a:rPr lang="el-GR" sz="3400" b="1" dirty="0" smtClean="0"/>
            <a:t>Μαθητής Α΄ Δημοτικού</a:t>
          </a:r>
          <a:endParaRPr lang="el-GR" sz="3400" b="1" dirty="0"/>
        </a:p>
      </dgm:t>
    </dgm:pt>
    <dgm:pt modelId="{E0FD44EB-17DC-4ED9-A07E-5E456088CBBE}" type="parTrans" cxnId="{7A6A60E1-2476-419D-B0F5-F174D773C7F8}">
      <dgm:prSet/>
      <dgm:spPr/>
      <dgm:t>
        <a:bodyPr/>
        <a:lstStyle/>
        <a:p>
          <a:endParaRPr lang="el-GR"/>
        </a:p>
      </dgm:t>
    </dgm:pt>
    <dgm:pt modelId="{E3684D7B-89FF-4D6D-9C63-251A59DEA745}" type="sibTrans" cxnId="{7A6A60E1-2476-419D-B0F5-F174D773C7F8}">
      <dgm:prSet/>
      <dgm:spPr/>
      <dgm:t>
        <a:bodyPr/>
        <a:lstStyle/>
        <a:p>
          <a:endParaRPr lang="el-GR"/>
        </a:p>
      </dgm:t>
    </dgm:pt>
    <dgm:pt modelId="{E1EC4507-D486-4A5F-A1EF-FA4A91DF5676}">
      <dgm:prSet phldrT="[Κείμενο]" custT="1"/>
      <dgm:spPr/>
      <dgm:t>
        <a:bodyPr/>
        <a:lstStyle/>
        <a:p>
          <a:r>
            <a:rPr lang="el-GR" sz="2400" b="1" dirty="0" smtClean="0"/>
            <a:t>Εντοπισμός δυσκολιών από την εκπαιδευτικό της τάξης </a:t>
          </a:r>
          <a:r>
            <a:rPr lang="el-GR" sz="2400" dirty="0" smtClean="0"/>
            <a:t>αδυναμία διάκρισης συλλαβών και φωνημάτων, καθρεπτική γραφή γραμμάτων, παραλείψεις, προσθέσεις και μεταθέσεις γραμμάτων και συλλαβών </a:t>
          </a:r>
          <a:endParaRPr lang="el-GR" sz="2400" dirty="0"/>
        </a:p>
      </dgm:t>
    </dgm:pt>
    <dgm:pt modelId="{1ECA16C8-92CD-4584-9742-27E61CE87123}" type="parTrans" cxnId="{9A6507E9-B979-4642-B704-C017FC775667}">
      <dgm:prSet/>
      <dgm:spPr/>
      <dgm:t>
        <a:bodyPr/>
        <a:lstStyle/>
        <a:p>
          <a:endParaRPr lang="el-GR"/>
        </a:p>
      </dgm:t>
    </dgm:pt>
    <dgm:pt modelId="{2CF9FFFB-EA1A-45E2-A475-DEB38EA443EF}" type="sibTrans" cxnId="{9A6507E9-B979-4642-B704-C017FC775667}">
      <dgm:prSet/>
      <dgm:spPr/>
      <dgm:t>
        <a:bodyPr/>
        <a:lstStyle/>
        <a:p>
          <a:endParaRPr lang="el-GR"/>
        </a:p>
      </dgm:t>
    </dgm:pt>
    <dgm:pt modelId="{714F1864-E5C5-4278-B92C-A416EB37A653}">
      <dgm:prSet phldrT="[Κείμενο]"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l-GR" sz="2200" b="1" dirty="0" smtClean="0"/>
        </a:p>
        <a:p>
          <a:pPr marL="0" marR="0" indent="0" defTabSz="914400" eaLnBrk="1" fontAlgn="auto" latinLnBrk="0" hangingPunct="1">
            <a:lnSpc>
              <a:spcPct val="100000"/>
            </a:lnSpc>
            <a:spcBef>
              <a:spcPts val="0"/>
            </a:spcBef>
            <a:spcAft>
              <a:spcPts val="0"/>
            </a:spcAft>
            <a:buClrTx/>
            <a:buSzTx/>
            <a:buFontTx/>
            <a:buNone/>
            <a:tabLst/>
            <a:defRPr/>
          </a:pPr>
          <a:r>
            <a:rPr lang="el-GR" sz="2400" b="1" dirty="0" smtClean="0"/>
            <a:t>Παρατήρησή του</a:t>
          </a:r>
          <a:r>
            <a:rPr lang="en-US" sz="2400" b="1" dirty="0" smtClean="0"/>
            <a:t> </a:t>
          </a:r>
          <a:r>
            <a:rPr lang="el-GR" sz="2400" b="1" dirty="0" smtClean="0"/>
            <a:t>μαθητή μέσα στην τάξη από το ΕΕΠ και την εκπαιδευτικό του ΤΕ </a:t>
          </a:r>
        </a:p>
        <a:p>
          <a:pPr marL="0" marR="0" indent="0" defTabSz="914400" eaLnBrk="1" fontAlgn="auto" latinLnBrk="0" hangingPunct="1">
            <a:lnSpc>
              <a:spcPct val="100000"/>
            </a:lnSpc>
            <a:spcBef>
              <a:spcPts val="0"/>
            </a:spcBef>
            <a:spcAft>
              <a:spcPts val="0"/>
            </a:spcAft>
            <a:buClrTx/>
            <a:buSzTx/>
            <a:buFontTx/>
            <a:buNone/>
            <a:tabLst/>
            <a:defRPr/>
          </a:pPr>
          <a:r>
            <a:rPr lang="el-GR" sz="2400" dirty="0" smtClean="0"/>
            <a:t>χρησιμοποιήθηκαν συγκεκριμένα πρωτόκολλα </a:t>
          </a:r>
          <a:r>
            <a:rPr lang="el-GR" sz="2400" dirty="0" err="1" smtClean="0"/>
            <a:t>παρατή</a:t>
          </a:r>
          <a:r>
            <a:rPr lang="el-GR" sz="2400" dirty="0" smtClean="0"/>
            <a:t>-</a:t>
          </a:r>
          <a:r>
            <a:rPr lang="el-GR" sz="2400" dirty="0" err="1" smtClean="0"/>
            <a:t>ρησης</a:t>
          </a:r>
          <a:r>
            <a:rPr lang="el-GR" sz="2400" dirty="0" smtClean="0"/>
            <a:t> – εμπλοκή του μαθητή στη μαθησιακή διαδικασία</a:t>
          </a:r>
        </a:p>
        <a:p>
          <a:pPr defTabSz="2800350">
            <a:lnSpc>
              <a:spcPct val="90000"/>
            </a:lnSpc>
            <a:spcBef>
              <a:spcPct val="0"/>
            </a:spcBef>
            <a:spcAft>
              <a:spcPct val="35000"/>
            </a:spcAft>
          </a:pPr>
          <a:endParaRPr lang="el-GR" dirty="0"/>
        </a:p>
      </dgm:t>
    </dgm:pt>
    <dgm:pt modelId="{00865C06-9B86-4365-824E-F9B6A48C3FCD}" type="parTrans" cxnId="{96F75DBF-4E3F-485E-A7FE-BC14005570FD}">
      <dgm:prSet/>
      <dgm:spPr/>
      <dgm:t>
        <a:bodyPr/>
        <a:lstStyle/>
        <a:p>
          <a:endParaRPr lang="el-GR"/>
        </a:p>
      </dgm:t>
    </dgm:pt>
    <dgm:pt modelId="{63DC98A9-E163-443D-8245-06C39ADDF923}" type="sibTrans" cxnId="{96F75DBF-4E3F-485E-A7FE-BC14005570FD}">
      <dgm:prSet/>
      <dgm:spPr/>
      <dgm:t>
        <a:bodyPr/>
        <a:lstStyle/>
        <a:p>
          <a:endParaRPr lang="el-GR"/>
        </a:p>
      </dgm:t>
    </dgm:pt>
    <dgm:pt modelId="{C0255B5B-572D-4342-A842-099EEAE7467F}">
      <dgm:prSet custT="1"/>
      <dgm:spPr/>
      <dgm:t>
        <a:bodyPr/>
        <a:lstStyle/>
        <a:p>
          <a:r>
            <a:rPr lang="el-GR" sz="2400" b="1" dirty="0" smtClean="0"/>
            <a:t>Αρχική αξιολόγηση από την εκπαιδευτικό του ΤΕ </a:t>
          </a:r>
          <a:r>
            <a:rPr lang="el-GR" sz="2400" dirty="0" smtClean="0"/>
            <a:t>χρησιμοποιήθηκαν άτυπα τεστ αξιολόγησης της γλώσσας και ένα σταθμισμένο τεστ ανίχνευσης και διερεύνησης αναγνωστικών δυσκολιών  </a:t>
          </a:r>
          <a:endParaRPr lang="el-GR" sz="2400" dirty="0"/>
        </a:p>
      </dgm:t>
    </dgm:pt>
    <dgm:pt modelId="{E196CDAA-49AE-4046-A4C0-23662C97B034}" type="parTrans" cxnId="{EACC36AA-3328-417B-9296-A3A8C6A2842B}">
      <dgm:prSet/>
      <dgm:spPr/>
      <dgm:t>
        <a:bodyPr/>
        <a:lstStyle/>
        <a:p>
          <a:endParaRPr lang="el-GR"/>
        </a:p>
      </dgm:t>
    </dgm:pt>
    <dgm:pt modelId="{C6BBEA73-9516-4C31-AC79-901D13978D07}" type="sibTrans" cxnId="{EACC36AA-3328-417B-9296-A3A8C6A2842B}">
      <dgm:prSet/>
      <dgm:spPr/>
      <dgm:t>
        <a:bodyPr/>
        <a:lstStyle/>
        <a:p>
          <a:endParaRPr lang="el-GR"/>
        </a:p>
      </dgm:t>
    </dgm:pt>
    <dgm:pt modelId="{BC619DA0-7971-4BD5-B012-8DD04C63FDC1}">
      <dgm:prSet phldrT="[Κείμενο]" custT="1"/>
      <dgm:spPr/>
      <dgm:t>
        <a:bodyPr/>
        <a:lstStyle/>
        <a:p>
          <a:pPr>
            <a:spcAft>
              <a:spcPts val="0"/>
            </a:spcAft>
          </a:pPr>
          <a:r>
            <a:rPr lang="el-GR" sz="2400" b="1" dirty="0" smtClean="0"/>
            <a:t>Συνεδρία λήψης ιστορικού και ψυχοκοινωνικού προφίλ του μαθητή από το ΕΕΠ της ΕΔΕΑΥ</a:t>
          </a:r>
        </a:p>
        <a:p>
          <a:pPr>
            <a:spcAft>
              <a:spcPts val="0"/>
            </a:spcAft>
          </a:pPr>
          <a:r>
            <a:rPr lang="el-GR" sz="2400" b="1" dirty="0" smtClean="0"/>
            <a:t> </a:t>
          </a:r>
          <a:r>
            <a:rPr lang="el-GR" sz="2400" dirty="0" smtClean="0"/>
            <a:t>χορήγηση του Τεστ Ψυχοκοινωνικής Προσαρμογής</a:t>
          </a:r>
          <a:endParaRPr lang="el-GR" sz="2400" dirty="0"/>
        </a:p>
      </dgm:t>
    </dgm:pt>
    <dgm:pt modelId="{DB758DB7-E842-4282-B613-8CD4830D1E01}" type="sibTrans" cxnId="{8A51D449-A5DF-493E-A38F-43FD8341BB5A}">
      <dgm:prSet/>
      <dgm:spPr/>
      <dgm:t>
        <a:bodyPr/>
        <a:lstStyle/>
        <a:p>
          <a:endParaRPr lang="el-GR"/>
        </a:p>
      </dgm:t>
    </dgm:pt>
    <dgm:pt modelId="{EB93B3F9-1F91-49FC-8403-7E32416AF325}" type="parTrans" cxnId="{8A51D449-A5DF-493E-A38F-43FD8341BB5A}">
      <dgm:prSet/>
      <dgm:spPr/>
      <dgm:t>
        <a:bodyPr/>
        <a:lstStyle/>
        <a:p>
          <a:endParaRPr lang="el-GR"/>
        </a:p>
      </dgm:t>
    </dgm:pt>
    <dgm:pt modelId="{C3AD55DD-CDDB-4F76-9901-C2AF86F21FAF}" type="pres">
      <dgm:prSet presAssocID="{CB238439-C6B5-448F-8E13-081C20E9EEE6}" presName="Name0" presStyleCnt="0">
        <dgm:presLayoutVars>
          <dgm:chPref val="1"/>
          <dgm:dir/>
          <dgm:animOne val="branch"/>
          <dgm:animLvl val="lvl"/>
          <dgm:resizeHandles val="exact"/>
        </dgm:presLayoutVars>
      </dgm:prSet>
      <dgm:spPr/>
      <dgm:t>
        <a:bodyPr/>
        <a:lstStyle/>
        <a:p>
          <a:endParaRPr lang="el-GR"/>
        </a:p>
      </dgm:t>
    </dgm:pt>
    <dgm:pt modelId="{2B111439-8975-4E50-B617-4B695AFB52CA}" type="pres">
      <dgm:prSet presAssocID="{CCBA727F-92A3-493A-95AE-8E9AB797507A}" presName="root1" presStyleCnt="0"/>
      <dgm:spPr/>
    </dgm:pt>
    <dgm:pt modelId="{E019CBF5-D838-434C-9AAA-37060821C110}" type="pres">
      <dgm:prSet presAssocID="{CCBA727F-92A3-493A-95AE-8E9AB797507A}" presName="LevelOneTextNode" presStyleLbl="node0" presStyleIdx="0" presStyleCnt="1" custScaleX="54236">
        <dgm:presLayoutVars>
          <dgm:chPref val="3"/>
        </dgm:presLayoutVars>
      </dgm:prSet>
      <dgm:spPr/>
      <dgm:t>
        <a:bodyPr/>
        <a:lstStyle/>
        <a:p>
          <a:endParaRPr lang="el-GR"/>
        </a:p>
      </dgm:t>
    </dgm:pt>
    <dgm:pt modelId="{83CBA0EB-FB37-46C1-9915-222C2D1FD709}" type="pres">
      <dgm:prSet presAssocID="{CCBA727F-92A3-493A-95AE-8E9AB797507A}" presName="level2hierChild" presStyleCnt="0"/>
      <dgm:spPr/>
    </dgm:pt>
    <dgm:pt modelId="{E52A8D82-7DFC-4A0C-897A-8C38CA47809A}" type="pres">
      <dgm:prSet presAssocID="{1ECA16C8-92CD-4584-9742-27E61CE87123}" presName="conn2-1" presStyleLbl="parChTrans1D2" presStyleIdx="0" presStyleCnt="4"/>
      <dgm:spPr/>
      <dgm:t>
        <a:bodyPr/>
        <a:lstStyle/>
        <a:p>
          <a:endParaRPr lang="el-GR"/>
        </a:p>
      </dgm:t>
    </dgm:pt>
    <dgm:pt modelId="{055A1DA2-D304-4038-82BB-E845AD6B295A}" type="pres">
      <dgm:prSet presAssocID="{1ECA16C8-92CD-4584-9742-27E61CE87123}" presName="connTx" presStyleLbl="parChTrans1D2" presStyleIdx="0" presStyleCnt="4"/>
      <dgm:spPr/>
      <dgm:t>
        <a:bodyPr/>
        <a:lstStyle/>
        <a:p>
          <a:endParaRPr lang="el-GR"/>
        </a:p>
      </dgm:t>
    </dgm:pt>
    <dgm:pt modelId="{A9EB8217-2503-44E7-9DB1-B8518DF9DEB7}" type="pres">
      <dgm:prSet presAssocID="{E1EC4507-D486-4A5F-A1EF-FA4A91DF5676}" presName="root2" presStyleCnt="0"/>
      <dgm:spPr/>
    </dgm:pt>
    <dgm:pt modelId="{E0DEA3A2-524F-47D0-A227-FB01BF8BE15F}" type="pres">
      <dgm:prSet presAssocID="{E1EC4507-D486-4A5F-A1EF-FA4A91DF5676}" presName="LevelTwoTextNode" presStyleLbl="node2" presStyleIdx="0" presStyleCnt="4" custScaleX="259395" custScaleY="167392" custLinFactNeighborX="-4" custLinFactNeighborY="-9334">
        <dgm:presLayoutVars>
          <dgm:chPref val="3"/>
        </dgm:presLayoutVars>
      </dgm:prSet>
      <dgm:spPr/>
      <dgm:t>
        <a:bodyPr/>
        <a:lstStyle/>
        <a:p>
          <a:endParaRPr lang="el-GR"/>
        </a:p>
      </dgm:t>
    </dgm:pt>
    <dgm:pt modelId="{B8E4E8EB-6C78-44D4-939F-1E65EF277465}" type="pres">
      <dgm:prSet presAssocID="{E1EC4507-D486-4A5F-A1EF-FA4A91DF5676}" presName="level3hierChild" presStyleCnt="0"/>
      <dgm:spPr/>
    </dgm:pt>
    <dgm:pt modelId="{0D9DE4CD-29BA-4576-A28A-48DE0A92B463}" type="pres">
      <dgm:prSet presAssocID="{EB93B3F9-1F91-49FC-8403-7E32416AF325}" presName="conn2-1" presStyleLbl="parChTrans1D2" presStyleIdx="1" presStyleCnt="4"/>
      <dgm:spPr/>
      <dgm:t>
        <a:bodyPr/>
        <a:lstStyle/>
        <a:p>
          <a:endParaRPr lang="el-GR"/>
        </a:p>
      </dgm:t>
    </dgm:pt>
    <dgm:pt modelId="{EE5B6DD6-2D54-4BF8-8226-B135D1C7241A}" type="pres">
      <dgm:prSet presAssocID="{EB93B3F9-1F91-49FC-8403-7E32416AF325}" presName="connTx" presStyleLbl="parChTrans1D2" presStyleIdx="1" presStyleCnt="4"/>
      <dgm:spPr/>
      <dgm:t>
        <a:bodyPr/>
        <a:lstStyle/>
        <a:p>
          <a:endParaRPr lang="el-GR"/>
        </a:p>
      </dgm:t>
    </dgm:pt>
    <dgm:pt modelId="{910192ED-033F-4E1A-9BC4-9024329B5FDC}" type="pres">
      <dgm:prSet presAssocID="{BC619DA0-7971-4BD5-B012-8DD04C63FDC1}" presName="root2" presStyleCnt="0"/>
      <dgm:spPr/>
    </dgm:pt>
    <dgm:pt modelId="{6792E217-9050-4DD7-9EF9-76CC5EB849D7}" type="pres">
      <dgm:prSet presAssocID="{BC619DA0-7971-4BD5-B012-8DD04C63FDC1}" presName="LevelTwoTextNode" presStyleLbl="node2" presStyleIdx="1" presStyleCnt="4" custScaleX="258600" custScaleY="161726" custLinFactNeighborX="2365" custLinFactNeighborY="-7063">
        <dgm:presLayoutVars>
          <dgm:chPref val="3"/>
        </dgm:presLayoutVars>
      </dgm:prSet>
      <dgm:spPr/>
      <dgm:t>
        <a:bodyPr/>
        <a:lstStyle/>
        <a:p>
          <a:endParaRPr lang="el-GR"/>
        </a:p>
      </dgm:t>
    </dgm:pt>
    <dgm:pt modelId="{34CD706B-9356-45E5-B970-CAD599593922}" type="pres">
      <dgm:prSet presAssocID="{BC619DA0-7971-4BD5-B012-8DD04C63FDC1}" presName="level3hierChild" presStyleCnt="0"/>
      <dgm:spPr/>
    </dgm:pt>
    <dgm:pt modelId="{EB0B05FD-C4F8-4CC7-8719-ACD9AC309990}" type="pres">
      <dgm:prSet presAssocID="{00865C06-9B86-4365-824E-F9B6A48C3FCD}" presName="conn2-1" presStyleLbl="parChTrans1D2" presStyleIdx="2" presStyleCnt="4"/>
      <dgm:spPr/>
      <dgm:t>
        <a:bodyPr/>
        <a:lstStyle/>
        <a:p>
          <a:endParaRPr lang="el-GR"/>
        </a:p>
      </dgm:t>
    </dgm:pt>
    <dgm:pt modelId="{B161B2F6-0762-4D1C-BC05-D65539F70A69}" type="pres">
      <dgm:prSet presAssocID="{00865C06-9B86-4365-824E-F9B6A48C3FCD}" presName="connTx" presStyleLbl="parChTrans1D2" presStyleIdx="2" presStyleCnt="4"/>
      <dgm:spPr/>
      <dgm:t>
        <a:bodyPr/>
        <a:lstStyle/>
        <a:p>
          <a:endParaRPr lang="el-GR"/>
        </a:p>
      </dgm:t>
    </dgm:pt>
    <dgm:pt modelId="{F5DB702B-7C21-4B96-9CE8-DAD19B39FB77}" type="pres">
      <dgm:prSet presAssocID="{714F1864-E5C5-4278-B92C-A416EB37A653}" presName="root2" presStyleCnt="0"/>
      <dgm:spPr/>
    </dgm:pt>
    <dgm:pt modelId="{CFA372F3-14AE-4BEE-91F3-8371DE92B5C6}" type="pres">
      <dgm:prSet presAssocID="{714F1864-E5C5-4278-B92C-A416EB37A653}" presName="LevelTwoTextNode" presStyleLbl="node2" presStyleIdx="2" presStyleCnt="4" custScaleX="257753" custScaleY="187173" custLinFactNeighborX="2365" custLinFactNeighborY="-4644">
        <dgm:presLayoutVars>
          <dgm:chPref val="3"/>
        </dgm:presLayoutVars>
      </dgm:prSet>
      <dgm:spPr/>
      <dgm:t>
        <a:bodyPr/>
        <a:lstStyle/>
        <a:p>
          <a:endParaRPr lang="el-GR"/>
        </a:p>
      </dgm:t>
    </dgm:pt>
    <dgm:pt modelId="{9188FF48-9523-4160-9085-1A83D2ADBF67}" type="pres">
      <dgm:prSet presAssocID="{714F1864-E5C5-4278-B92C-A416EB37A653}" presName="level3hierChild" presStyleCnt="0"/>
      <dgm:spPr/>
    </dgm:pt>
    <dgm:pt modelId="{6D111C4C-3308-4FA3-92D0-39EA1EA8975D}" type="pres">
      <dgm:prSet presAssocID="{E196CDAA-49AE-4046-A4C0-23662C97B034}" presName="conn2-1" presStyleLbl="parChTrans1D2" presStyleIdx="3" presStyleCnt="4"/>
      <dgm:spPr/>
      <dgm:t>
        <a:bodyPr/>
        <a:lstStyle/>
        <a:p>
          <a:endParaRPr lang="el-GR"/>
        </a:p>
      </dgm:t>
    </dgm:pt>
    <dgm:pt modelId="{FA4546A7-7F64-45C4-95D9-C9D20CA48508}" type="pres">
      <dgm:prSet presAssocID="{E196CDAA-49AE-4046-A4C0-23662C97B034}" presName="connTx" presStyleLbl="parChTrans1D2" presStyleIdx="3" presStyleCnt="4"/>
      <dgm:spPr/>
      <dgm:t>
        <a:bodyPr/>
        <a:lstStyle/>
        <a:p>
          <a:endParaRPr lang="el-GR"/>
        </a:p>
      </dgm:t>
    </dgm:pt>
    <dgm:pt modelId="{D7B8268A-E8D5-4769-A878-BAD76C99D87E}" type="pres">
      <dgm:prSet presAssocID="{C0255B5B-572D-4342-A842-099EEAE7467F}" presName="root2" presStyleCnt="0"/>
      <dgm:spPr/>
    </dgm:pt>
    <dgm:pt modelId="{BE3DA661-1B30-443C-9C50-1ED399225580}" type="pres">
      <dgm:prSet presAssocID="{C0255B5B-572D-4342-A842-099EEAE7467F}" presName="LevelTwoTextNode" presStyleLbl="node2" presStyleIdx="3" presStyleCnt="4" custScaleX="257620" custScaleY="160785" custLinFactNeighborX="2365" custLinFactNeighborY="-3000">
        <dgm:presLayoutVars>
          <dgm:chPref val="3"/>
        </dgm:presLayoutVars>
      </dgm:prSet>
      <dgm:spPr/>
      <dgm:t>
        <a:bodyPr/>
        <a:lstStyle/>
        <a:p>
          <a:endParaRPr lang="el-GR"/>
        </a:p>
      </dgm:t>
    </dgm:pt>
    <dgm:pt modelId="{81ACEE02-B748-477C-9B56-0865ED41E7CB}" type="pres">
      <dgm:prSet presAssocID="{C0255B5B-572D-4342-A842-099EEAE7467F}" presName="level3hierChild" presStyleCnt="0"/>
      <dgm:spPr/>
    </dgm:pt>
  </dgm:ptLst>
  <dgm:cxnLst>
    <dgm:cxn modelId="{13F71C95-7CAC-446F-850B-FD3BA4C2DA59}" type="presOf" srcId="{1ECA16C8-92CD-4584-9742-27E61CE87123}" destId="{E52A8D82-7DFC-4A0C-897A-8C38CA47809A}" srcOrd="0" destOrd="0" presId="urn:microsoft.com/office/officeart/2008/layout/HorizontalMultiLevelHierarchy"/>
    <dgm:cxn modelId="{60719DC3-84C0-4D1A-ADD6-104E2A497005}" type="presOf" srcId="{00865C06-9B86-4365-824E-F9B6A48C3FCD}" destId="{B161B2F6-0762-4D1C-BC05-D65539F70A69}" srcOrd="1" destOrd="0" presId="urn:microsoft.com/office/officeart/2008/layout/HorizontalMultiLevelHierarchy"/>
    <dgm:cxn modelId="{872EBF0B-04FC-4312-A5B5-EFA5931CBC1D}" type="presOf" srcId="{714F1864-E5C5-4278-B92C-A416EB37A653}" destId="{CFA372F3-14AE-4BEE-91F3-8371DE92B5C6}" srcOrd="0" destOrd="0" presId="urn:microsoft.com/office/officeart/2008/layout/HorizontalMultiLevelHierarchy"/>
    <dgm:cxn modelId="{364278FC-1563-4EED-A0EE-CFD3691378A6}" type="presOf" srcId="{E1EC4507-D486-4A5F-A1EF-FA4A91DF5676}" destId="{E0DEA3A2-524F-47D0-A227-FB01BF8BE15F}" srcOrd="0" destOrd="0" presId="urn:microsoft.com/office/officeart/2008/layout/HorizontalMultiLevelHierarchy"/>
    <dgm:cxn modelId="{7A6A60E1-2476-419D-B0F5-F174D773C7F8}" srcId="{CB238439-C6B5-448F-8E13-081C20E9EEE6}" destId="{CCBA727F-92A3-493A-95AE-8E9AB797507A}" srcOrd="0" destOrd="0" parTransId="{E0FD44EB-17DC-4ED9-A07E-5E456088CBBE}" sibTransId="{E3684D7B-89FF-4D6D-9C63-251A59DEA745}"/>
    <dgm:cxn modelId="{706E5425-8068-49F2-B522-13BC5F82F28F}" type="presOf" srcId="{BC619DA0-7971-4BD5-B012-8DD04C63FDC1}" destId="{6792E217-9050-4DD7-9EF9-76CC5EB849D7}" srcOrd="0" destOrd="0" presId="urn:microsoft.com/office/officeart/2008/layout/HorizontalMultiLevelHierarchy"/>
    <dgm:cxn modelId="{E0041C1F-31DC-462B-8A5A-366E850DA5DA}" type="presOf" srcId="{E196CDAA-49AE-4046-A4C0-23662C97B034}" destId="{6D111C4C-3308-4FA3-92D0-39EA1EA8975D}" srcOrd="0" destOrd="0" presId="urn:microsoft.com/office/officeart/2008/layout/HorizontalMultiLevelHierarchy"/>
    <dgm:cxn modelId="{B38C846A-6198-4A84-A385-5333EBBA1A72}" type="presOf" srcId="{1ECA16C8-92CD-4584-9742-27E61CE87123}" destId="{055A1DA2-D304-4038-82BB-E845AD6B295A}" srcOrd="1" destOrd="0" presId="urn:microsoft.com/office/officeart/2008/layout/HorizontalMultiLevelHierarchy"/>
    <dgm:cxn modelId="{8A51D449-A5DF-493E-A38F-43FD8341BB5A}" srcId="{CCBA727F-92A3-493A-95AE-8E9AB797507A}" destId="{BC619DA0-7971-4BD5-B012-8DD04C63FDC1}" srcOrd="1" destOrd="0" parTransId="{EB93B3F9-1F91-49FC-8403-7E32416AF325}" sibTransId="{DB758DB7-E842-4282-B613-8CD4830D1E01}"/>
    <dgm:cxn modelId="{9A6507E9-B979-4642-B704-C017FC775667}" srcId="{CCBA727F-92A3-493A-95AE-8E9AB797507A}" destId="{E1EC4507-D486-4A5F-A1EF-FA4A91DF5676}" srcOrd="0" destOrd="0" parTransId="{1ECA16C8-92CD-4584-9742-27E61CE87123}" sibTransId="{2CF9FFFB-EA1A-45E2-A475-DEB38EA443EF}"/>
    <dgm:cxn modelId="{F8DCD95D-AFE9-4D0C-B282-3A245D657D9E}" type="presOf" srcId="{EB93B3F9-1F91-49FC-8403-7E32416AF325}" destId="{EE5B6DD6-2D54-4BF8-8226-B135D1C7241A}" srcOrd="1" destOrd="0" presId="urn:microsoft.com/office/officeart/2008/layout/HorizontalMultiLevelHierarchy"/>
    <dgm:cxn modelId="{ED2192A4-4630-4400-A38F-A250312401CE}" type="presOf" srcId="{00865C06-9B86-4365-824E-F9B6A48C3FCD}" destId="{EB0B05FD-C4F8-4CC7-8719-ACD9AC309990}" srcOrd="0" destOrd="0" presId="urn:microsoft.com/office/officeart/2008/layout/HorizontalMultiLevelHierarchy"/>
    <dgm:cxn modelId="{5A6802BF-D9F9-43BB-B831-691DB255EF9E}" type="presOf" srcId="{CCBA727F-92A3-493A-95AE-8E9AB797507A}" destId="{E019CBF5-D838-434C-9AAA-37060821C110}" srcOrd="0" destOrd="0" presId="urn:microsoft.com/office/officeart/2008/layout/HorizontalMultiLevelHierarchy"/>
    <dgm:cxn modelId="{EACC36AA-3328-417B-9296-A3A8C6A2842B}" srcId="{CCBA727F-92A3-493A-95AE-8E9AB797507A}" destId="{C0255B5B-572D-4342-A842-099EEAE7467F}" srcOrd="3" destOrd="0" parTransId="{E196CDAA-49AE-4046-A4C0-23662C97B034}" sibTransId="{C6BBEA73-9516-4C31-AC79-901D13978D07}"/>
    <dgm:cxn modelId="{11005A6A-5F24-4C53-BFF3-74BB96732CF8}" type="presOf" srcId="{C0255B5B-572D-4342-A842-099EEAE7467F}" destId="{BE3DA661-1B30-443C-9C50-1ED399225580}" srcOrd="0" destOrd="0" presId="urn:microsoft.com/office/officeart/2008/layout/HorizontalMultiLevelHierarchy"/>
    <dgm:cxn modelId="{4BECB358-C41A-44F6-8C4B-79BF352EB872}" type="presOf" srcId="{EB93B3F9-1F91-49FC-8403-7E32416AF325}" destId="{0D9DE4CD-29BA-4576-A28A-48DE0A92B463}" srcOrd="0" destOrd="0" presId="urn:microsoft.com/office/officeart/2008/layout/HorizontalMultiLevelHierarchy"/>
    <dgm:cxn modelId="{D0AD3AFD-4087-46EA-93CB-9458DF376E07}" type="presOf" srcId="{CB238439-C6B5-448F-8E13-081C20E9EEE6}" destId="{C3AD55DD-CDDB-4F76-9901-C2AF86F21FAF}" srcOrd="0" destOrd="0" presId="urn:microsoft.com/office/officeart/2008/layout/HorizontalMultiLevelHierarchy"/>
    <dgm:cxn modelId="{9BF15767-C114-4D3B-B794-6CBB2754766B}" type="presOf" srcId="{E196CDAA-49AE-4046-A4C0-23662C97B034}" destId="{FA4546A7-7F64-45C4-95D9-C9D20CA48508}" srcOrd="1" destOrd="0" presId="urn:microsoft.com/office/officeart/2008/layout/HorizontalMultiLevelHierarchy"/>
    <dgm:cxn modelId="{96F75DBF-4E3F-485E-A7FE-BC14005570FD}" srcId="{CCBA727F-92A3-493A-95AE-8E9AB797507A}" destId="{714F1864-E5C5-4278-B92C-A416EB37A653}" srcOrd="2" destOrd="0" parTransId="{00865C06-9B86-4365-824E-F9B6A48C3FCD}" sibTransId="{63DC98A9-E163-443D-8245-06C39ADDF923}"/>
    <dgm:cxn modelId="{F5B10323-8B8B-4BBB-873D-BA0DE99020B9}" type="presParOf" srcId="{C3AD55DD-CDDB-4F76-9901-C2AF86F21FAF}" destId="{2B111439-8975-4E50-B617-4B695AFB52CA}" srcOrd="0" destOrd="0" presId="urn:microsoft.com/office/officeart/2008/layout/HorizontalMultiLevelHierarchy"/>
    <dgm:cxn modelId="{CACDE343-D39F-498F-A41C-AEB7A507344D}" type="presParOf" srcId="{2B111439-8975-4E50-B617-4B695AFB52CA}" destId="{E019CBF5-D838-434C-9AAA-37060821C110}" srcOrd="0" destOrd="0" presId="urn:microsoft.com/office/officeart/2008/layout/HorizontalMultiLevelHierarchy"/>
    <dgm:cxn modelId="{D39DCC02-E2B9-473B-BD2F-C66CD0B23BF1}" type="presParOf" srcId="{2B111439-8975-4E50-B617-4B695AFB52CA}" destId="{83CBA0EB-FB37-46C1-9915-222C2D1FD709}" srcOrd="1" destOrd="0" presId="urn:microsoft.com/office/officeart/2008/layout/HorizontalMultiLevelHierarchy"/>
    <dgm:cxn modelId="{1C50FD2C-BCD5-4330-9C6D-7B5BAF13F325}" type="presParOf" srcId="{83CBA0EB-FB37-46C1-9915-222C2D1FD709}" destId="{E52A8D82-7DFC-4A0C-897A-8C38CA47809A}" srcOrd="0" destOrd="0" presId="urn:microsoft.com/office/officeart/2008/layout/HorizontalMultiLevelHierarchy"/>
    <dgm:cxn modelId="{4AA4A77C-D1DE-4ABC-8628-043B009A535E}" type="presParOf" srcId="{E52A8D82-7DFC-4A0C-897A-8C38CA47809A}" destId="{055A1DA2-D304-4038-82BB-E845AD6B295A}" srcOrd="0" destOrd="0" presId="urn:microsoft.com/office/officeart/2008/layout/HorizontalMultiLevelHierarchy"/>
    <dgm:cxn modelId="{A267E5B7-A56E-4FA8-BC5B-D2D3031B1956}" type="presParOf" srcId="{83CBA0EB-FB37-46C1-9915-222C2D1FD709}" destId="{A9EB8217-2503-44E7-9DB1-B8518DF9DEB7}" srcOrd="1" destOrd="0" presId="urn:microsoft.com/office/officeart/2008/layout/HorizontalMultiLevelHierarchy"/>
    <dgm:cxn modelId="{BA105A4E-18E8-46A6-9EB9-192B40D8C1AC}" type="presParOf" srcId="{A9EB8217-2503-44E7-9DB1-B8518DF9DEB7}" destId="{E0DEA3A2-524F-47D0-A227-FB01BF8BE15F}" srcOrd="0" destOrd="0" presId="urn:microsoft.com/office/officeart/2008/layout/HorizontalMultiLevelHierarchy"/>
    <dgm:cxn modelId="{57CD589C-94BF-46F8-A6C7-5A15F0255BD0}" type="presParOf" srcId="{A9EB8217-2503-44E7-9DB1-B8518DF9DEB7}" destId="{B8E4E8EB-6C78-44D4-939F-1E65EF277465}" srcOrd="1" destOrd="0" presId="urn:microsoft.com/office/officeart/2008/layout/HorizontalMultiLevelHierarchy"/>
    <dgm:cxn modelId="{8888D0F1-3D80-45A2-A2D2-C38C3C9A3366}" type="presParOf" srcId="{83CBA0EB-FB37-46C1-9915-222C2D1FD709}" destId="{0D9DE4CD-29BA-4576-A28A-48DE0A92B463}" srcOrd="2" destOrd="0" presId="urn:microsoft.com/office/officeart/2008/layout/HorizontalMultiLevelHierarchy"/>
    <dgm:cxn modelId="{7918DF85-B051-44A7-9A64-5E34789249BB}" type="presParOf" srcId="{0D9DE4CD-29BA-4576-A28A-48DE0A92B463}" destId="{EE5B6DD6-2D54-4BF8-8226-B135D1C7241A}" srcOrd="0" destOrd="0" presId="urn:microsoft.com/office/officeart/2008/layout/HorizontalMultiLevelHierarchy"/>
    <dgm:cxn modelId="{48CD9F43-6213-44ED-8EB1-F63D38AD0FF2}" type="presParOf" srcId="{83CBA0EB-FB37-46C1-9915-222C2D1FD709}" destId="{910192ED-033F-4E1A-9BC4-9024329B5FDC}" srcOrd="3" destOrd="0" presId="urn:microsoft.com/office/officeart/2008/layout/HorizontalMultiLevelHierarchy"/>
    <dgm:cxn modelId="{0E6A9D5D-D9BE-4FB6-9527-EA34A6563121}" type="presParOf" srcId="{910192ED-033F-4E1A-9BC4-9024329B5FDC}" destId="{6792E217-9050-4DD7-9EF9-76CC5EB849D7}" srcOrd="0" destOrd="0" presId="urn:microsoft.com/office/officeart/2008/layout/HorizontalMultiLevelHierarchy"/>
    <dgm:cxn modelId="{89A10718-854D-4633-ABFA-1F160F9283BF}" type="presParOf" srcId="{910192ED-033F-4E1A-9BC4-9024329B5FDC}" destId="{34CD706B-9356-45E5-B970-CAD599593922}" srcOrd="1" destOrd="0" presId="urn:microsoft.com/office/officeart/2008/layout/HorizontalMultiLevelHierarchy"/>
    <dgm:cxn modelId="{B24098A5-F00F-4C2E-8402-F79109753110}" type="presParOf" srcId="{83CBA0EB-FB37-46C1-9915-222C2D1FD709}" destId="{EB0B05FD-C4F8-4CC7-8719-ACD9AC309990}" srcOrd="4" destOrd="0" presId="urn:microsoft.com/office/officeart/2008/layout/HorizontalMultiLevelHierarchy"/>
    <dgm:cxn modelId="{996AF8C4-FFED-4B35-8AC1-F827CDC552D2}" type="presParOf" srcId="{EB0B05FD-C4F8-4CC7-8719-ACD9AC309990}" destId="{B161B2F6-0762-4D1C-BC05-D65539F70A69}" srcOrd="0" destOrd="0" presId="urn:microsoft.com/office/officeart/2008/layout/HorizontalMultiLevelHierarchy"/>
    <dgm:cxn modelId="{4D96A2B8-A058-4DF5-BADC-92CA88EEC3AB}" type="presParOf" srcId="{83CBA0EB-FB37-46C1-9915-222C2D1FD709}" destId="{F5DB702B-7C21-4B96-9CE8-DAD19B39FB77}" srcOrd="5" destOrd="0" presId="urn:microsoft.com/office/officeart/2008/layout/HorizontalMultiLevelHierarchy"/>
    <dgm:cxn modelId="{413006A2-19BC-44DA-9781-99097B78A3E6}" type="presParOf" srcId="{F5DB702B-7C21-4B96-9CE8-DAD19B39FB77}" destId="{CFA372F3-14AE-4BEE-91F3-8371DE92B5C6}" srcOrd="0" destOrd="0" presId="urn:microsoft.com/office/officeart/2008/layout/HorizontalMultiLevelHierarchy"/>
    <dgm:cxn modelId="{8CA8B6FD-B234-4FE7-96EE-8A323890E344}" type="presParOf" srcId="{F5DB702B-7C21-4B96-9CE8-DAD19B39FB77}" destId="{9188FF48-9523-4160-9085-1A83D2ADBF67}" srcOrd="1" destOrd="0" presId="urn:microsoft.com/office/officeart/2008/layout/HorizontalMultiLevelHierarchy"/>
    <dgm:cxn modelId="{B9D90B20-BADC-4B91-ABA3-32090F242B02}" type="presParOf" srcId="{83CBA0EB-FB37-46C1-9915-222C2D1FD709}" destId="{6D111C4C-3308-4FA3-92D0-39EA1EA8975D}" srcOrd="6" destOrd="0" presId="urn:microsoft.com/office/officeart/2008/layout/HorizontalMultiLevelHierarchy"/>
    <dgm:cxn modelId="{10053566-A131-424B-A57E-6A1CE56E340A}" type="presParOf" srcId="{6D111C4C-3308-4FA3-92D0-39EA1EA8975D}" destId="{FA4546A7-7F64-45C4-95D9-C9D20CA48508}" srcOrd="0" destOrd="0" presId="urn:microsoft.com/office/officeart/2008/layout/HorizontalMultiLevelHierarchy"/>
    <dgm:cxn modelId="{5D7B1D5D-20AC-40A6-B776-8BAD9DB195E6}" type="presParOf" srcId="{83CBA0EB-FB37-46C1-9915-222C2D1FD709}" destId="{D7B8268A-E8D5-4769-A878-BAD76C99D87E}" srcOrd="7" destOrd="0" presId="urn:microsoft.com/office/officeart/2008/layout/HorizontalMultiLevelHierarchy"/>
    <dgm:cxn modelId="{9D19B0A2-465E-48FA-958A-EF7B4D82BC32}" type="presParOf" srcId="{D7B8268A-E8D5-4769-A878-BAD76C99D87E}" destId="{BE3DA661-1B30-443C-9C50-1ED399225580}" srcOrd="0" destOrd="0" presId="urn:microsoft.com/office/officeart/2008/layout/HorizontalMultiLevelHierarchy"/>
    <dgm:cxn modelId="{FEE1D6BE-E05A-40E6-905E-7D1F26856AAC}" type="presParOf" srcId="{D7B8268A-E8D5-4769-A878-BAD76C99D87E}" destId="{81ACEE02-B748-477C-9B56-0865ED41E7CB}"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238439-C6B5-448F-8E13-081C20E9EEE6}" type="doc">
      <dgm:prSet loTypeId="urn:microsoft.com/office/officeart/2008/layout/HorizontalMultiLevelHierarchy" loCatId="hierarchy" qsTypeId="urn:microsoft.com/office/officeart/2005/8/quickstyle/simple3" qsCatId="simple" csTypeId="urn:microsoft.com/office/officeart/2005/8/colors/colorful4" csCatId="colorful" phldr="1"/>
      <dgm:spPr/>
      <dgm:t>
        <a:bodyPr/>
        <a:lstStyle/>
        <a:p>
          <a:endParaRPr lang="el-GR"/>
        </a:p>
      </dgm:t>
    </dgm:pt>
    <dgm:pt modelId="{CCBA727F-92A3-493A-95AE-8E9AB797507A}">
      <dgm:prSet phldrT="[Κείμενο]" custT="1"/>
      <dgm:spPr/>
      <dgm:t>
        <a:bodyPr/>
        <a:lstStyle/>
        <a:p>
          <a:r>
            <a:rPr lang="el-GR" sz="3400" b="1" dirty="0" smtClean="0"/>
            <a:t>Μαθητής Α΄ Δημοτικού</a:t>
          </a:r>
          <a:endParaRPr lang="el-GR" sz="3400" b="1" dirty="0"/>
        </a:p>
      </dgm:t>
    </dgm:pt>
    <dgm:pt modelId="{E0FD44EB-17DC-4ED9-A07E-5E456088CBBE}" type="parTrans" cxnId="{7A6A60E1-2476-419D-B0F5-F174D773C7F8}">
      <dgm:prSet/>
      <dgm:spPr/>
      <dgm:t>
        <a:bodyPr/>
        <a:lstStyle/>
        <a:p>
          <a:endParaRPr lang="el-GR"/>
        </a:p>
      </dgm:t>
    </dgm:pt>
    <dgm:pt modelId="{E3684D7B-89FF-4D6D-9C63-251A59DEA745}" type="sibTrans" cxnId="{7A6A60E1-2476-419D-B0F5-F174D773C7F8}">
      <dgm:prSet/>
      <dgm:spPr/>
      <dgm:t>
        <a:bodyPr/>
        <a:lstStyle/>
        <a:p>
          <a:endParaRPr lang="el-GR"/>
        </a:p>
      </dgm:t>
    </dgm:pt>
    <dgm:pt modelId="{E1EC4507-D486-4A5F-A1EF-FA4A91DF5676}">
      <dgm:prSet phldrT="[Κείμενο]" custT="1"/>
      <dgm:spPr/>
      <dgm:t>
        <a:bodyPr/>
        <a:lstStyle/>
        <a:p>
          <a:pPr>
            <a:spcAft>
              <a:spcPts val="0"/>
            </a:spcAft>
          </a:pPr>
          <a:r>
            <a:rPr lang="el-GR" sz="2400" b="1" dirty="0" smtClean="0"/>
            <a:t>Καταγραφή αποτελεσμάτων αρχικής αξιολόγησης </a:t>
          </a:r>
        </a:p>
        <a:p>
          <a:pPr>
            <a:spcAft>
              <a:spcPts val="0"/>
            </a:spcAft>
          </a:pPr>
          <a:r>
            <a:rPr lang="el-GR" sz="2400" dirty="0" smtClean="0"/>
            <a:t>χαμηλή επίδοση στην αναγνωστική κωδικοποίηση, φωνολογική ενημερότητα, βραχύχρονη μνήμη φωνολογικών πληροφοριών και μη ορθογραφημένη γραφή</a:t>
          </a:r>
          <a:endParaRPr lang="el-GR" sz="2400" dirty="0"/>
        </a:p>
      </dgm:t>
    </dgm:pt>
    <dgm:pt modelId="{1ECA16C8-92CD-4584-9742-27E61CE87123}" type="parTrans" cxnId="{9A6507E9-B979-4642-B704-C017FC775667}">
      <dgm:prSet/>
      <dgm:spPr/>
      <dgm:t>
        <a:bodyPr/>
        <a:lstStyle/>
        <a:p>
          <a:endParaRPr lang="el-GR"/>
        </a:p>
      </dgm:t>
    </dgm:pt>
    <dgm:pt modelId="{2CF9FFFB-EA1A-45E2-A475-DEB38EA443EF}" type="sibTrans" cxnId="{9A6507E9-B979-4642-B704-C017FC775667}">
      <dgm:prSet/>
      <dgm:spPr/>
      <dgm:t>
        <a:bodyPr/>
        <a:lstStyle/>
        <a:p>
          <a:endParaRPr lang="el-GR"/>
        </a:p>
      </dgm:t>
    </dgm:pt>
    <dgm:pt modelId="{BC619DA0-7971-4BD5-B012-8DD04C63FDC1}">
      <dgm:prSet phldrT="[Κείμενο]" custT="1"/>
      <dgm:spPr/>
      <dgm:t>
        <a:bodyPr/>
        <a:lstStyle/>
        <a:p>
          <a:pPr>
            <a:lnSpc>
              <a:spcPct val="90000"/>
            </a:lnSpc>
            <a:spcAft>
              <a:spcPct val="35000"/>
            </a:spcAft>
          </a:pPr>
          <a:r>
            <a:rPr lang="el-GR" sz="2400" b="1" i="0" dirty="0" smtClean="0"/>
            <a:t>Σχεδιασμός Βραχύχρονου Προγράμματος Παρέμβασης (ΒΠΠ) </a:t>
          </a:r>
          <a:r>
            <a:rPr lang="el-GR" sz="2400" dirty="0" smtClean="0"/>
            <a:t>ενημέρωση του γονέα και παροχή οδηγιών και υλικού, συνεργασία με τον εκπαιδευτικό της τάξης και παροχή αναλυτικών αποτελεσμάτων της αρχικής αξιολόγησης καθώς και οδηγιών και υλικού για την υλοποίηση του ΒΠΠ  </a:t>
          </a:r>
          <a:endParaRPr lang="el-GR" sz="2400" dirty="0"/>
        </a:p>
      </dgm:t>
    </dgm:pt>
    <dgm:pt modelId="{EB93B3F9-1F91-49FC-8403-7E32416AF325}" type="parTrans" cxnId="{8A51D449-A5DF-493E-A38F-43FD8341BB5A}">
      <dgm:prSet/>
      <dgm:spPr/>
      <dgm:t>
        <a:bodyPr/>
        <a:lstStyle/>
        <a:p>
          <a:endParaRPr lang="el-GR"/>
        </a:p>
      </dgm:t>
    </dgm:pt>
    <dgm:pt modelId="{DB758DB7-E842-4282-B613-8CD4830D1E01}" type="sibTrans" cxnId="{8A51D449-A5DF-493E-A38F-43FD8341BB5A}">
      <dgm:prSet/>
      <dgm:spPr/>
      <dgm:t>
        <a:bodyPr/>
        <a:lstStyle/>
        <a:p>
          <a:endParaRPr lang="el-GR"/>
        </a:p>
      </dgm:t>
    </dgm:pt>
    <dgm:pt modelId="{714F1864-E5C5-4278-B92C-A416EB37A653}">
      <dgm:prSet phldrT="[Κείμενο]" custT="1"/>
      <dgm:spPr/>
      <dgm:t>
        <a:bodyPr/>
        <a:lstStyle/>
        <a:p>
          <a:pPr>
            <a:spcAft>
              <a:spcPts val="0"/>
            </a:spcAft>
          </a:pPr>
          <a:r>
            <a:rPr lang="el-GR" sz="2400" b="1" dirty="0" smtClean="0"/>
            <a:t>Συναντήσεις με τον γονέα</a:t>
          </a:r>
          <a:r>
            <a:rPr lang="el-GR" sz="2400" b="0" dirty="0" smtClean="0"/>
            <a:t> </a:t>
          </a:r>
        </a:p>
        <a:p>
          <a:pPr>
            <a:spcAft>
              <a:spcPts val="0"/>
            </a:spcAft>
          </a:pPr>
          <a:r>
            <a:rPr lang="el-GR" sz="2400" dirty="0" smtClean="0"/>
            <a:t>στόχος η διαμορφωτική αξιολόγηση των εκπαιδευτικών και ψυχοκοινωνικών του αναγκών κατά τη διάρκεια του ΒΠΠ </a:t>
          </a:r>
          <a:endParaRPr lang="el-GR" sz="2400" dirty="0"/>
        </a:p>
      </dgm:t>
    </dgm:pt>
    <dgm:pt modelId="{00865C06-9B86-4365-824E-F9B6A48C3FCD}" type="parTrans" cxnId="{96F75DBF-4E3F-485E-A7FE-BC14005570FD}">
      <dgm:prSet/>
      <dgm:spPr/>
      <dgm:t>
        <a:bodyPr/>
        <a:lstStyle/>
        <a:p>
          <a:endParaRPr lang="el-GR"/>
        </a:p>
      </dgm:t>
    </dgm:pt>
    <dgm:pt modelId="{63DC98A9-E163-443D-8245-06C39ADDF923}" type="sibTrans" cxnId="{96F75DBF-4E3F-485E-A7FE-BC14005570FD}">
      <dgm:prSet/>
      <dgm:spPr/>
      <dgm:t>
        <a:bodyPr/>
        <a:lstStyle/>
        <a:p>
          <a:endParaRPr lang="el-GR"/>
        </a:p>
      </dgm:t>
    </dgm:pt>
    <dgm:pt modelId="{B48207A4-5C8B-446D-AABB-6F54A1D7F015}">
      <dgm:prSet custT="1"/>
      <dgm:spPr/>
      <dgm:t>
        <a:bodyPr/>
        <a:lstStyle/>
        <a:p>
          <a:pPr>
            <a:spcAft>
              <a:spcPts val="0"/>
            </a:spcAft>
          </a:pPr>
          <a:r>
            <a:rPr lang="el-GR" sz="2400" b="1" dirty="0" smtClean="0"/>
            <a:t>Τελική αξιολόγηση από την εκπαιδευτικό του ΤΕ </a:t>
          </a:r>
        </a:p>
        <a:p>
          <a:pPr>
            <a:spcAft>
              <a:spcPts val="0"/>
            </a:spcAft>
          </a:pPr>
          <a:r>
            <a:rPr lang="el-GR" sz="2400" dirty="0" smtClean="0"/>
            <a:t>τομείς δυσκολιών με βάση την αρχική αξιολόγηση </a:t>
          </a:r>
          <a:endParaRPr lang="el-GR" sz="2400" dirty="0"/>
        </a:p>
      </dgm:t>
    </dgm:pt>
    <dgm:pt modelId="{B87A2D00-4395-4756-B329-72EB1171E579}" type="parTrans" cxnId="{34A7289B-3E9B-43CB-9ACC-5E641DA9EDF4}">
      <dgm:prSet/>
      <dgm:spPr/>
      <dgm:t>
        <a:bodyPr/>
        <a:lstStyle/>
        <a:p>
          <a:endParaRPr lang="el-GR"/>
        </a:p>
      </dgm:t>
    </dgm:pt>
    <dgm:pt modelId="{E63A5D0D-03DD-41F5-A7EF-C54D4F53FAC5}" type="sibTrans" cxnId="{34A7289B-3E9B-43CB-9ACC-5E641DA9EDF4}">
      <dgm:prSet/>
      <dgm:spPr/>
      <dgm:t>
        <a:bodyPr/>
        <a:lstStyle/>
        <a:p>
          <a:endParaRPr lang="el-GR"/>
        </a:p>
      </dgm:t>
    </dgm:pt>
    <dgm:pt modelId="{C3AD55DD-CDDB-4F76-9901-C2AF86F21FAF}" type="pres">
      <dgm:prSet presAssocID="{CB238439-C6B5-448F-8E13-081C20E9EEE6}" presName="Name0" presStyleCnt="0">
        <dgm:presLayoutVars>
          <dgm:chPref val="1"/>
          <dgm:dir/>
          <dgm:animOne val="branch"/>
          <dgm:animLvl val="lvl"/>
          <dgm:resizeHandles val="exact"/>
        </dgm:presLayoutVars>
      </dgm:prSet>
      <dgm:spPr/>
      <dgm:t>
        <a:bodyPr/>
        <a:lstStyle/>
        <a:p>
          <a:endParaRPr lang="el-GR"/>
        </a:p>
      </dgm:t>
    </dgm:pt>
    <dgm:pt modelId="{2B111439-8975-4E50-B617-4B695AFB52CA}" type="pres">
      <dgm:prSet presAssocID="{CCBA727F-92A3-493A-95AE-8E9AB797507A}" presName="root1" presStyleCnt="0"/>
      <dgm:spPr/>
    </dgm:pt>
    <dgm:pt modelId="{E019CBF5-D838-434C-9AAA-37060821C110}" type="pres">
      <dgm:prSet presAssocID="{CCBA727F-92A3-493A-95AE-8E9AB797507A}" presName="LevelOneTextNode" presStyleLbl="node0" presStyleIdx="0" presStyleCnt="1" custScaleX="54236" custScaleY="117292">
        <dgm:presLayoutVars>
          <dgm:chPref val="3"/>
        </dgm:presLayoutVars>
      </dgm:prSet>
      <dgm:spPr/>
      <dgm:t>
        <a:bodyPr/>
        <a:lstStyle/>
        <a:p>
          <a:endParaRPr lang="el-GR"/>
        </a:p>
      </dgm:t>
    </dgm:pt>
    <dgm:pt modelId="{83CBA0EB-FB37-46C1-9915-222C2D1FD709}" type="pres">
      <dgm:prSet presAssocID="{CCBA727F-92A3-493A-95AE-8E9AB797507A}" presName="level2hierChild" presStyleCnt="0"/>
      <dgm:spPr/>
    </dgm:pt>
    <dgm:pt modelId="{E52A8D82-7DFC-4A0C-897A-8C38CA47809A}" type="pres">
      <dgm:prSet presAssocID="{1ECA16C8-92CD-4584-9742-27E61CE87123}" presName="conn2-1" presStyleLbl="parChTrans1D2" presStyleIdx="0" presStyleCnt="4"/>
      <dgm:spPr/>
      <dgm:t>
        <a:bodyPr/>
        <a:lstStyle/>
        <a:p>
          <a:endParaRPr lang="el-GR"/>
        </a:p>
      </dgm:t>
    </dgm:pt>
    <dgm:pt modelId="{055A1DA2-D304-4038-82BB-E845AD6B295A}" type="pres">
      <dgm:prSet presAssocID="{1ECA16C8-92CD-4584-9742-27E61CE87123}" presName="connTx" presStyleLbl="parChTrans1D2" presStyleIdx="0" presStyleCnt="4"/>
      <dgm:spPr/>
      <dgm:t>
        <a:bodyPr/>
        <a:lstStyle/>
        <a:p>
          <a:endParaRPr lang="el-GR"/>
        </a:p>
      </dgm:t>
    </dgm:pt>
    <dgm:pt modelId="{A9EB8217-2503-44E7-9DB1-B8518DF9DEB7}" type="pres">
      <dgm:prSet presAssocID="{E1EC4507-D486-4A5F-A1EF-FA4A91DF5676}" presName="root2" presStyleCnt="0"/>
      <dgm:spPr/>
    </dgm:pt>
    <dgm:pt modelId="{E0DEA3A2-524F-47D0-A227-FB01BF8BE15F}" type="pres">
      <dgm:prSet presAssocID="{E1EC4507-D486-4A5F-A1EF-FA4A91DF5676}" presName="LevelTwoTextNode" presStyleLbl="node2" presStyleIdx="0" presStyleCnt="4" custScaleX="306021" custScaleY="204233" custLinFactNeighborX="-6364" custLinFactNeighborY="936">
        <dgm:presLayoutVars>
          <dgm:chPref val="3"/>
        </dgm:presLayoutVars>
      </dgm:prSet>
      <dgm:spPr/>
      <dgm:t>
        <a:bodyPr/>
        <a:lstStyle/>
        <a:p>
          <a:endParaRPr lang="el-GR"/>
        </a:p>
      </dgm:t>
    </dgm:pt>
    <dgm:pt modelId="{B8E4E8EB-6C78-44D4-939F-1E65EF277465}" type="pres">
      <dgm:prSet presAssocID="{E1EC4507-D486-4A5F-A1EF-FA4A91DF5676}" presName="level3hierChild" presStyleCnt="0"/>
      <dgm:spPr/>
    </dgm:pt>
    <dgm:pt modelId="{0D9DE4CD-29BA-4576-A28A-48DE0A92B463}" type="pres">
      <dgm:prSet presAssocID="{EB93B3F9-1F91-49FC-8403-7E32416AF325}" presName="conn2-1" presStyleLbl="parChTrans1D2" presStyleIdx="1" presStyleCnt="4"/>
      <dgm:spPr/>
      <dgm:t>
        <a:bodyPr/>
        <a:lstStyle/>
        <a:p>
          <a:endParaRPr lang="el-GR"/>
        </a:p>
      </dgm:t>
    </dgm:pt>
    <dgm:pt modelId="{EE5B6DD6-2D54-4BF8-8226-B135D1C7241A}" type="pres">
      <dgm:prSet presAssocID="{EB93B3F9-1F91-49FC-8403-7E32416AF325}" presName="connTx" presStyleLbl="parChTrans1D2" presStyleIdx="1" presStyleCnt="4"/>
      <dgm:spPr/>
      <dgm:t>
        <a:bodyPr/>
        <a:lstStyle/>
        <a:p>
          <a:endParaRPr lang="el-GR"/>
        </a:p>
      </dgm:t>
    </dgm:pt>
    <dgm:pt modelId="{910192ED-033F-4E1A-9BC4-9024329B5FDC}" type="pres">
      <dgm:prSet presAssocID="{BC619DA0-7971-4BD5-B012-8DD04C63FDC1}" presName="root2" presStyleCnt="0"/>
      <dgm:spPr/>
    </dgm:pt>
    <dgm:pt modelId="{6792E217-9050-4DD7-9EF9-76CC5EB849D7}" type="pres">
      <dgm:prSet presAssocID="{BC619DA0-7971-4BD5-B012-8DD04C63FDC1}" presName="LevelTwoTextNode" presStyleLbl="node2" presStyleIdx="1" presStyleCnt="4" custScaleX="303710" custScaleY="251292" custLinFactNeighborX="-3583" custLinFactNeighborY="-4080">
        <dgm:presLayoutVars>
          <dgm:chPref val="3"/>
        </dgm:presLayoutVars>
      </dgm:prSet>
      <dgm:spPr/>
      <dgm:t>
        <a:bodyPr/>
        <a:lstStyle/>
        <a:p>
          <a:endParaRPr lang="el-GR"/>
        </a:p>
      </dgm:t>
    </dgm:pt>
    <dgm:pt modelId="{34CD706B-9356-45E5-B970-CAD599593922}" type="pres">
      <dgm:prSet presAssocID="{BC619DA0-7971-4BD5-B012-8DD04C63FDC1}" presName="level3hierChild" presStyleCnt="0"/>
      <dgm:spPr/>
    </dgm:pt>
    <dgm:pt modelId="{EB0B05FD-C4F8-4CC7-8719-ACD9AC309990}" type="pres">
      <dgm:prSet presAssocID="{00865C06-9B86-4365-824E-F9B6A48C3FCD}" presName="conn2-1" presStyleLbl="parChTrans1D2" presStyleIdx="2" presStyleCnt="4"/>
      <dgm:spPr/>
      <dgm:t>
        <a:bodyPr/>
        <a:lstStyle/>
        <a:p>
          <a:endParaRPr lang="el-GR"/>
        </a:p>
      </dgm:t>
    </dgm:pt>
    <dgm:pt modelId="{B161B2F6-0762-4D1C-BC05-D65539F70A69}" type="pres">
      <dgm:prSet presAssocID="{00865C06-9B86-4365-824E-F9B6A48C3FCD}" presName="connTx" presStyleLbl="parChTrans1D2" presStyleIdx="2" presStyleCnt="4"/>
      <dgm:spPr/>
      <dgm:t>
        <a:bodyPr/>
        <a:lstStyle/>
        <a:p>
          <a:endParaRPr lang="el-GR"/>
        </a:p>
      </dgm:t>
    </dgm:pt>
    <dgm:pt modelId="{F5DB702B-7C21-4B96-9CE8-DAD19B39FB77}" type="pres">
      <dgm:prSet presAssocID="{714F1864-E5C5-4278-B92C-A416EB37A653}" presName="root2" presStyleCnt="0"/>
      <dgm:spPr/>
    </dgm:pt>
    <dgm:pt modelId="{CFA372F3-14AE-4BEE-91F3-8371DE92B5C6}" type="pres">
      <dgm:prSet presAssocID="{714F1864-E5C5-4278-B92C-A416EB37A653}" presName="LevelTwoTextNode" presStyleLbl="node2" presStyleIdx="2" presStyleCnt="4" custScaleX="299816" custScaleY="138996" custLinFactNeighborX="-260" custLinFactNeighborY="9800">
        <dgm:presLayoutVars>
          <dgm:chPref val="3"/>
        </dgm:presLayoutVars>
      </dgm:prSet>
      <dgm:spPr/>
      <dgm:t>
        <a:bodyPr/>
        <a:lstStyle/>
        <a:p>
          <a:endParaRPr lang="el-GR"/>
        </a:p>
      </dgm:t>
    </dgm:pt>
    <dgm:pt modelId="{9188FF48-9523-4160-9085-1A83D2ADBF67}" type="pres">
      <dgm:prSet presAssocID="{714F1864-E5C5-4278-B92C-A416EB37A653}" presName="level3hierChild" presStyleCnt="0"/>
      <dgm:spPr/>
    </dgm:pt>
    <dgm:pt modelId="{8E9F45CD-E460-42FD-B737-155980C173DE}" type="pres">
      <dgm:prSet presAssocID="{B87A2D00-4395-4756-B329-72EB1171E579}" presName="conn2-1" presStyleLbl="parChTrans1D2" presStyleIdx="3" presStyleCnt="4"/>
      <dgm:spPr/>
      <dgm:t>
        <a:bodyPr/>
        <a:lstStyle/>
        <a:p>
          <a:endParaRPr lang="el-GR"/>
        </a:p>
      </dgm:t>
    </dgm:pt>
    <dgm:pt modelId="{AE9D1A7F-BA19-4396-981C-F6E51B917418}" type="pres">
      <dgm:prSet presAssocID="{B87A2D00-4395-4756-B329-72EB1171E579}" presName="connTx" presStyleLbl="parChTrans1D2" presStyleIdx="3" presStyleCnt="4"/>
      <dgm:spPr/>
      <dgm:t>
        <a:bodyPr/>
        <a:lstStyle/>
        <a:p>
          <a:endParaRPr lang="el-GR"/>
        </a:p>
      </dgm:t>
    </dgm:pt>
    <dgm:pt modelId="{55D7BC17-3172-4A30-A4CE-FC22D620D024}" type="pres">
      <dgm:prSet presAssocID="{B48207A4-5C8B-446D-AABB-6F54A1D7F015}" presName="root2" presStyleCnt="0"/>
      <dgm:spPr/>
    </dgm:pt>
    <dgm:pt modelId="{446443D9-6A7C-440E-8243-8A7CA217D332}" type="pres">
      <dgm:prSet presAssocID="{B48207A4-5C8B-446D-AABB-6F54A1D7F015}" presName="LevelTwoTextNode" presStyleLbl="node2" presStyleIdx="3" presStyleCnt="4" custScaleX="299596" custLinFactNeighborX="-274" custLinFactNeighborY="28107">
        <dgm:presLayoutVars>
          <dgm:chPref val="3"/>
        </dgm:presLayoutVars>
      </dgm:prSet>
      <dgm:spPr/>
      <dgm:t>
        <a:bodyPr/>
        <a:lstStyle/>
        <a:p>
          <a:endParaRPr lang="el-GR"/>
        </a:p>
      </dgm:t>
    </dgm:pt>
    <dgm:pt modelId="{B70F7D33-120C-45C1-99F5-A00015183FC3}" type="pres">
      <dgm:prSet presAssocID="{B48207A4-5C8B-446D-AABB-6F54A1D7F015}" presName="level3hierChild" presStyleCnt="0"/>
      <dgm:spPr/>
    </dgm:pt>
  </dgm:ptLst>
  <dgm:cxnLst>
    <dgm:cxn modelId="{976C037A-094B-4D78-ADC9-9526ABC199B2}" type="presOf" srcId="{B87A2D00-4395-4756-B329-72EB1171E579}" destId="{8E9F45CD-E460-42FD-B737-155980C173DE}" srcOrd="0" destOrd="0" presId="urn:microsoft.com/office/officeart/2008/layout/HorizontalMultiLevelHierarchy"/>
    <dgm:cxn modelId="{82C93C61-0F1C-4163-9C7D-54F99180FD76}" type="presOf" srcId="{E1EC4507-D486-4A5F-A1EF-FA4A91DF5676}" destId="{E0DEA3A2-524F-47D0-A227-FB01BF8BE15F}" srcOrd="0" destOrd="0" presId="urn:microsoft.com/office/officeart/2008/layout/HorizontalMultiLevelHierarchy"/>
    <dgm:cxn modelId="{7173B41E-4A04-40CC-AF7B-0FF7E72D0B40}" type="presOf" srcId="{1ECA16C8-92CD-4584-9742-27E61CE87123}" destId="{055A1DA2-D304-4038-82BB-E845AD6B295A}" srcOrd="1" destOrd="0" presId="urn:microsoft.com/office/officeart/2008/layout/HorizontalMultiLevelHierarchy"/>
    <dgm:cxn modelId="{22444008-C872-4BDC-88B8-5223F535B3F7}" type="presOf" srcId="{00865C06-9B86-4365-824E-F9B6A48C3FCD}" destId="{B161B2F6-0762-4D1C-BC05-D65539F70A69}" srcOrd="1" destOrd="0" presId="urn:microsoft.com/office/officeart/2008/layout/HorizontalMultiLevelHierarchy"/>
    <dgm:cxn modelId="{3E545B7A-9460-44C9-9587-C2DC6D2B4BC4}" type="presOf" srcId="{BC619DA0-7971-4BD5-B012-8DD04C63FDC1}" destId="{6792E217-9050-4DD7-9EF9-76CC5EB849D7}" srcOrd="0" destOrd="0" presId="urn:microsoft.com/office/officeart/2008/layout/HorizontalMultiLevelHierarchy"/>
    <dgm:cxn modelId="{17DADC18-96DB-4259-B451-0AF88BB43ED4}" type="presOf" srcId="{714F1864-E5C5-4278-B92C-A416EB37A653}" destId="{CFA372F3-14AE-4BEE-91F3-8371DE92B5C6}" srcOrd="0" destOrd="0" presId="urn:microsoft.com/office/officeart/2008/layout/HorizontalMultiLevelHierarchy"/>
    <dgm:cxn modelId="{C7D4E0EE-9E98-41D8-8C53-BE506E077419}" type="presOf" srcId="{00865C06-9B86-4365-824E-F9B6A48C3FCD}" destId="{EB0B05FD-C4F8-4CC7-8719-ACD9AC309990}" srcOrd="0" destOrd="0" presId="urn:microsoft.com/office/officeart/2008/layout/HorizontalMultiLevelHierarchy"/>
    <dgm:cxn modelId="{34A7289B-3E9B-43CB-9ACC-5E641DA9EDF4}" srcId="{CCBA727F-92A3-493A-95AE-8E9AB797507A}" destId="{B48207A4-5C8B-446D-AABB-6F54A1D7F015}" srcOrd="3" destOrd="0" parTransId="{B87A2D00-4395-4756-B329-72EB1171E579}" sibTransId="{E63A5D0D-03DD-41F5-A7EF-C54D4F53FAC5}"/>
    <dgm:cxn modelId="{5E26103A-F153-47D1-84A1-738B3616BB06}" type="presOf" srcId="{1ECA16C8-92CD-4584-9742-27E61CE87123}" destId="{E52A8D82-7DFC-4A0C-897A-8C38CA47809A}" srcOrd="0" destOrd="0" presId="urn:microsoft.com/office/officeart/2008/layout/HorizontalMultiLevelHierarchy"/>
    <dgm:cxn modelId="{8A51D449-A5DF-493E-A38F-43FD8341BB5A}" srcId="{CCBA727F-92A3-493A-95AE-8E9AB797507A}" destId="{BC619DA0-7971-4BD5-B012-8DD04C63FDC1}" srcOrd="1" destOrd="0" parTransId="{EB93B3F9-1F91-49FC-8403-7E32416AF325}" sibTransId="{DB758DB7-E842-4282-B613-8CD4830D1E01}"/>
    <dgm:cxn modelId="{984B017C-C29A-46E4-823C-5250BEDA90B4}" type="presOf" srcId="{EB93B3F9-1F91-49FC-8403-7E32416AF325}" destId="{EE5B6DD6-2D54-4BF8-8226-B135D1C7241A}" srcOrd="1" destOrd="0" presId="urn:microsoft.com/office/officeart/2008/layout/HorizontalMultiLevelHierarchy"/>
    <dgm:cxn modelId="{0A6B4633-6F5B-4311-937A-DFD0E3E71BF1}" type="presOf" srcId="{EB93B3F9-1F91-49FC-8403-7E32416AF325}" destId="{0D9DE4CD-29BA-4576-A28A-48DE0A92B463}" srcOrd="0" destOrd="0" presId="urn:microsoft.com/office/officeart/2008/layout/HorizontalMultiLevelHierarchy"/>
    <dgm:cxn modelId="{7E655ADF-4738-407E-BC5E-75FB890C599A}" type="presOf" srcId="{CCBA727F-92A3-493A-95AE-8E9AB797507A}" destId="{E019CBF5-D838-434C-9AAA-37060821C110}" srcOrd="0" destOrd="0" presId="urn:microsoft.com/office/officeart/2008/layout/HorizontalMultiLevelHierarchy"/>
    <dgm:cxn modelId="{7A6A60E1-2476-419D-B0F5-F174D773C7F8}" srcId="{CB238439-C6B5-448F-8E13-081C20E9EEE6}" destId="{CCBA727F-92A3-493A-95AE-8E9AB797507A}" srcOrd="0" destOrd="0" parTransId="{E0FD44EB-17DC-4ED9-A07E-5E456088CBBE}" sibTransId="{E3684D7B-89FF-4D6D-9C63-251A59DEA745}"/>
    <dgm:cxn modelId="{7BDD0DC9-2CB8-40DE-AC44-D3B461C398C7}" type="presOf" srcId="{CB238439-C6B5-448F-8E13-081C20E9EEE6}" destId="{C3AD55DD-CDDB-4F76-9901-C2AF86F21FAF}" srcOrd="0" destOrd="0" presId="urn:microsoft.com/office/officeart/2008/layout/HorizontalMultiLevelHierarchy"/>
    <dgm:cxn modelId="{00DB66C7-E19B-4060-81C0-5BB37E3C0DE4}" type="presOf" srcId="{B87A2D00-4395-4756-B329-72EB1171E579}" destId="{AE9D1A7F-BA19-4396-981C-F6E51B917418}" srcOrd="1" destOrd="0" presId="urn:microsoft.com/office/officeart/2008/layout/HorizontalMultiLevelHierarchy"/>
    <dgm:cxn modelId="{9A6507E9-B979-4642-B704-C017FC775667}" srcId="{CCBA727F-92A3-493A-95AE-8E9AB797507A}" destId="{E1EC4507-D486-4A5F-A1EF-FA4A91DF5676}" srcOrd="0" destOrd="0" parTransId="{1ECA16C8-92CD-4584-9742-27E61CE87123}" sibTransId="{2CF9FFFB-EA1A-45E2-A475-DEB38EA443EF}"/>
    <dgm:cxn modelId="{96F75DBF-4E3F-485E-A7FE-BC14005570FD}" srcId="{CCBA727F-92A3-493A-95AE-8E9AB797507A}" destId="{714F1864-E5C5-4278-B92C-A416EB37A653}" srcOrd="2" destOrd="0" parTransId="{00865C06-9B86-4365-824E-F9B6A48C3FCD}" sibTransId="{63DC98A9-E163-443D-8245-06C39ADDF923}"/>
    <dgm:cxn modelId="{650A4619-D1B7-4926-9D46-81040B32FAD6}" type="presOf" srcId="{B48207A4-5C8B-446D-AABB-6F54A1D7F015}" destId="{446443D9-6A7C-440E-8243-8A7CA217D332}" srcOrd="0" destOrd="0" presId="urn:microsoft.com/office/officeart/2008/layout/HorizontalMultiLevelHierarchy"/>
    <dgm:cxn modelId="{1FDAB771-A199-4D17-BEAC-01B2D15F51B2}" type="presParOf" srcId="{C3AD55DD-CDDB-4F76-9901-C2AF86F21FAF}" destId="{2B111439-8975-4E50-B617-4B695AFB52CA}" srcOrd="0" destOrd="0" presId="urn:microsoft.com/office/officeart/2008/layout/HorizontalMultiLevelHierarchy"/>
    <dgm:cxn modelId="{08C1AC03-F7FF-4787-9DE8-14A0349C6520}" type="presParOf" srcId="{2B111439-8975-4E50-B617-4B695AFB52CA}" destId="{E019CBF5-D838-434C-9AAA-37060821C110}" srcOrd="0" destOrd="0" presId="urn:microsoft.com/office/officeart/2008/layout/HorizontalMultiLevelHierarchy"/>
    <dgm:cxn modelId="{FF3870C3-1750-4B1F-821F-C660EAAC0E81}" type="presParOf" srcId="{2B111439-8975-4E50-B617-4B695AFB52CA}" destId="{83CBA0EB-FB37-46C1-9915-222C2D1FD709}" srcOrd="1" destOrd="0" presId="urn:microsoft.com/office/officeart/2008/layout/HorizontalMultiLevelHierarchy"/>
    <dgm:cxn modelId="{83BDB238-0AD3-419F-8605-6DB6F7E0B00B}" type="presParOf" srcId="{83CBA0EB-FB37-46C1-9915-222C2D1FD709}" destId="{E52A8D82-7DFC-4A0C-897A-8C38CA47809A}" srcOrd="0" destOrd="0" presId="urn:microsoft.com/office/officeart/2008/layout/HorizontalMultiLevelHierarchy"/>
    <dgm:cxn modelId="{EAF49055-EC68-4834-B137-F49E0DE50E84}" type="presParOf" srcId="{E52A8D82-7DFC-4A0C-897A-8C38CA47809A}" destId="{055A1DA2-D304-4038-82BB-E845AD6B295A}" srcOrd="0" destOrd="0" presId="urn:microsoft.com/office/officeart/2008/layout/HorizontalMultiLevelHierarchy"/>
    <dgm:cxn modelId="{24A78CFF-36E1-4498-8FD7-F59714071038}" type="presParOf" srcId="{83CBA0EB-FB37-46C1-9915-222C2D1FD709}" destId="{A9EB8217-2503-44E7-9DB1-B8518DF9DEB7}" srcOrd="1" destOrd="0" presId="urn:microsoft.com/office/officeart/2008/layout/HorizontalMultiLevelHierarchy"/>
    <dgm:cxn modelId="{7BC39541-B602-4421-98EF-6728E1467FFE}" type="presParOf" srcId="{A9EB8217-2503-44E7-9DB1-B8518DF9DEB7}" destId="{E0DEA3A2-524F-47D0-A227-FB01BF8BE15F}" srcOrd="0" destOrd="0" presId="urn:microsoft.com/office/officeart/2008/layout/HorizontalMultiLevelHierarchy"/>
    <dgm:cxn modelId="{65F1EE98-477D-4EFA-B11E-9738F10B0623}" type="presParOf" srcId="{A9EB8217-2503-44E7-9DB1-B8518DF9DEB7}" destId="{B8E4E8EB-6C78-44D4-939F-1E65EF277465}" srcOrd="1" destOrd="0" presId="urn:microsoft.com/office/officeart/2008/layout/HorizontalMultiLevelHierarchy"/>
    <dgm:cxn modelId="{049DE658-C45C-419A-BB4A-C6D4615671F2}" type="presParOf" srcId="{83CBA0EB-FB37-46C1-9915-222C2D1FD709}" destId="{0D9DE4CD-29BA-4576-A28A-48DE0A92B463}" srcOrd="2" destOrd="0" presId="urn:microsoft.com/office/officeart/2008/layout/HorizontalMultiLevelHierarchy"/>
    <dgm:cxn modelId="{4756C990-96BE-45D6-8D80-8125691C8656}" type="presParOf" srcId="{0D9DE4CD-29BA-4576-A28A-48DE0A92B463}" destId="{EE5B6DD6-2D54-4BF8-8226-B135D1C7241A}" srcOrd="0" destOrd="0" presId="urn:microsoft.com/office/officeart/2008/layout/HorizontalMultiLevelHierarchy"/>
    <dgm:cxn modelId="{F39B23A1-6416-4AAD-8BCF-0CAD0D76B3B0}" type="presParOf" srcId="{83CBA0EB-FB37-46C1-9915-222C2D1FD709}" destId="{910192ED-033F-4E1A-9BC4-9024329B5FDC}" srcOrd="3" destOrd="0" presId="urn:microsoft.com/office/officeart/2008/layout/HorizontalMultiLevelHierarchy"/>
    <dgm:cxn modelId="{866FA38F-4F2A-4F64-9BE6-95B21B3DE260}" type="presParOf" srcId="{910192ED-033F-4E1A-9BC4-9024329B5FDC}" destId="{6792E217-9050-4DD7-9EF9-76CC5EB849D7}" srcOrd="0" destOrd="0" presId="urn:microsoft.com/office/officeart/2008/layout/HorizontalMultiLevelHierarchy"/>
    <dgm:cxn modelId="{44B8F967-A485-4A63-BBF6-04A06D7A8DA1}" type="presParOf" srcId="{910192ED-033F-4E1A-9BC4-9024329B5FDC}" destId="{34CD706B-9356-45E5-B970-CAD599593922}" srcOrd="1" destOrd="0" presId="urn:microsoft.com/office/officeart/2008/layout/HorizontalMultiLevelHierarchy"/>
    <dgm:cxn modelId="{356C0835-6D6C-468C-BF4E-3C3DEFEA5A98}" type="presParOf" srcId="{83CBA0EB-FB37-46C1-9915-222C2D1FD709}" destId="{EB0B05FD-C4F8-4CC7-8719-ACD9AC309990}" srcOrd="4" destOrd="0" presId="urn:microsoft.com/office/officeart/2008/layout/HorizontalMultiLevelHierarchy"/>
    <dgm:cxn modelId="{AC245D03-8260-491A-873E-9DA503BCA92D}" type="presParOf" srcId="{EB0B05FD-C4F8-4CC7-8719-ACD9AC309990}" destId="{B161B2F6-0762-4D1C-BC05-D65539F70A69}" srcOrd="0" destOrd="0" presId="urn:microsoft.com/office/officeart/2008/layout/HorizontalMultiLevelHierarchy"/>
    <dgm:cxn modelId="{711ECFF9-7F6F-4453-8B1D-88E1C30932CF}" type="presParOf" srcId="{83CBA0EB-FB37-46C1-9915-222C2D1FD709}" destId="{F5DB702B-7C21-4B96-9CE8-DAD19B39FB77}" srcOrd="5" destOrd="0" presId="urn:microsoft.com/office/officeart/2008/layout/HorizontalMultiLevelHierarchy"/>
    <dgm:cxn modelId="{C5F0310C-2679-4DD1-B14B-9EACD021DCAF}" type="presParOf" srcId="{F5DB702B-7C21-4B96-9CE8-DAD19B39FB77}" destId="{CFA372F3-14AE-4BEE-91F3-8371DE92B5C6}" srcOrd="0" destOrd="0" presId="urn:microsoft.com/office/officeart/2008/layout/HorizontalMultiLevelHierarchy"/>
    <dgm:cxn modelId="{A7A25ADF-337E-4350-BF6E-49CEFB6F2B7B}" type="presParOf" srcId="{F5DB702B-7C21-4B96-9CE8-DAD19B39FB77}" destId="{9188FF48-9523-4160-9085-1A83D2ADBF67}" srcOrd="1" destOrd="0" presId="urn:microsoft.com/office/officeart/2008/layout/HorizontalMultiLevelHierarchy"/>
    <dgm:cxn modelId="{428DB16B-75B9-4E19-9D54-713820B64348}" type="presParOf" srcId="{83CBA0EB-FB37-46C1-9915-222C2D1FD709}" destId="{8E9F45CD-E460-42FD-B737-155980C173DE}" srcOrd="6" destOrd="0" presId="urn:microsoft.com/office/officeart/2008/layout/HorizontalMultiLevelHierarchy"/>
    <dgm:cxn modelId="{BBB71CD6-47F9-488E-97CB-EC5081CBE62B}" type="presParOf" srcId="{8E9F45CD-E460-42FD-B737-155980C173DE}" destId="{AE9D1A7F-BA19-4396-981C-F6E51B917418}" srcOrd="0" destOrd="0" presId="urn:microsoft.com/office/officeart/2008/layout/HorizontalMultiLevelHierarchy"/>
    <dgm:cxn modelId="{FEDAD402-D7CF-476F-B827-7CFA56E7868A}" type="presParOf" srcId="{83CBA0EB-FB37-46C1-9915-222C2D1FD709}" destId="{55D7BC17-3172-4A30-A4CE-FC22D620D024}" srcOrd="7" destOrd="0" presId="urn:microsoft.com/office/officeart/2008/layout/HorizontalMultiLevelHierarchy"/>
    <dgm:cxn modelId="{1861C849-21C4-4F3D-B190-1DD58B41CF31}" type="presParOf" srcId="{55D7BC17-3172-4A30-A4CE-FC22D620D024}" destId="{446443D9-6A7C-440E-8243-8A7CA217D332}" srcOrd="0" destOrd="0" presId="urn:microsoft.com/office/officeart/2008/layout/HorizontalMultiLevelHierarchy"/>
    <dgm:cxn modelId="{BFCCBA6D-F2DF-42C8-90BD-439DD49D8B95}" type="presParOf" srcId="{55D7BC17-3172-4A30-A4CE-FC22D620D024}" destId="{B70F7D33-120C-45C1-99F5-A00015183FC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33B8232-64A5-46A3-A85D-1EEFBAB5399A}" type="doc">
      <dgm:prSet loTypeId="urn:microsoft.com/office/officeart/2005/8/layout/hierarchy2" loCatId="hierarchy" qsTypeId="urn:microsoft.com/office/officeart/2005/8/quickstyle/simple3" qsCatId="simple" csTypeId="urn:microsoft.com/office/officeart/2005/8/colors/colorful3" csCatId="colorful" phldr="1"/>
      <dgm:spPr/>
      <dgm:t>
        <a:bodyPr/>
        <a:lstStyle/>
        <a:p>
          <a:endParaRPr lang="el-GR"/>
        </a:p>
      </dgm:t>
    </dgm:pt>
    <dgm:pt modelId="{B094C8A5-EE10-464B-801D-443C38BF6694}">
      <dgm:prSet phldrT="[Κείμενο]" custT="1"/>
      <dgm:spPr/>
      <dgm:t>
        <a:bodyPr/>
        <a:lstStyle/>
        <a:p>
          <a:r>
            <a:rPr lang="el-GR" sz="2000" b="1" dirty="0" smtClean="0"/>
            <a:t>ΒΠΠ (εκπαιδευτικοί στόχοι)</a:t>
          </a:r>
          <a:endParaRPr lang="el-GR" sz="2000" b="1" dirty="0"/>
        </a:p>
      </dgm:t>
    </dgm:pt>
    <dgm:pt modelId="{D35B9E54-F69B-4AF6-8465-3F6C3D6C024F}" type="parTrans" cxnId="{6AA93E89-D909-48E8-868F-15D27EC2101A}">
      <dgm:prSet/>
      <dgm:spPr/>
      <dgm:t>
        <a:bodyPr/>
        <a:lstStyle/>
        <a:p>
          <a:endParaRPr lang="el-GR"/>
        </a:p>
      </dgm:t>
    </dgm:pt>
    <dgm:pt modelId="{62E17C39-C4D0-471A-BDF0-9ACA2EE0C7ED}" type="sibTrans" cxnId="{6AA93E89-D909-48E8-868F-15D27EC2101A}">
      <dgm:prSet/>
      <dgm:spPr/>
      <dgm:t>
        <a:bodyPr/>
        <a:lstStyle/>
        <a:p>
          <a:endParaRPr lang="el-GR"/>
        </a:p>
      </dgm:t>
    </dgm:pt>
    <dgm:pt modelId="{734FA6C4-5E17-4B8E-937B-E6548D505B30}">
      <dgm:prSet phldrT="[Κείμενο]" custT="1"/>
      <dgm:spPr/>
      <dgm:t>
        <a:bodyPr/>
        <a:lstStyle/>
        <a:p>
          <a:r>
            <a:rPr lang="el-GR" sz="2000" dirty="0" smtClean="0"/>
            <a:t>Ανάπτυξη φωνολογικής ενημερότητας</a:t>
          </a:r>
          <a:endParaRPr lang="el-GR" sz="2000" dirty="0"/>
        </a:p>
      </dgm:t>
    </dgm:pt>
    <dgm:pt modelId="{A20F54F4-3EB7-498B-965D-D029C9ECF7F0}" type="parTrans" cxnId="{01F42A8B-9EFE-4D76-8F2C-EF2C2FC8DCB8}">
      <dgm:prSet/>
      <dgm:spPr/>
      <dgm:t>
        <a:bodyPr/>
        <a:lstStyle/>
        <a:p>
          <a:endParaRPr lang="el-GR"/>
        </a:p>
      </dgm:t>
    </dgm:pt>
    <dgm:pt modelId="{5CC9A0C5-D244-4CD6-9EC0-FE1AFE80D847}" type="sibTrans" cxnId="{01F42A8B-9EFE-4D76-8F2C-EF2C2FC8DCB8}">
      <dgm:prSet/>
      <dgm:spPr/>
      <dgm:t>
        <a:bodyPr/>
        <a:lstStyle/>
        <a:p>
          <a:endParaRPr lang="el-GR"/>
        </a:p>
      </dgm:t>
    </dgm:pt>
    <dgm:pt modelId="{0091EC0F-E679-4E4D-8119-E128C606AAC1}">
      <dgm:prSet phldrT="[Κείμενο]" custT="1"/>
      <dgm:spPr/>
      <dgm:t>
        <a:bodyPr/>
        <a:lstStyle/>
        <a:p>
          <a:r>
            <a:rPr lang="el-GR" sz="2000" dirty="0" smtClean="0"/>
            <a:t>Επιτραπέζιο παιχνίδι «Διάβασε, Γράψε, Σκέψου» (</a:t>
          </a:r>
          <a:r>
            <a:rPr lang="en-US" sz="2000" dirty="0" smtClean="0">
              <a:hlinkClick xmlns:r="http://schemas.openxmlformats.org/officeDocument/2006/relationships" r:id="rId1"/>
            </a:rPr>
            <a:t>www.hkuriaataxia.blogspot.com</a:t>
          </a:r>
          <a:endParaRPr lang="en-US" sz="2000" dirty="0" smtClean="0"/>
        </a:p>
      </dgm:t>
    </dgm:pt>
    <dgm:pt modelId="{016D6358-246D-4CD4-9F32-1C07CDCA72E8}" type="parTrans" cxnId="{178F404F-A44B-4678-9C7F-E59DF55B77C8}">
      <dgm:prSet/>
      <dgm:spPr/>
      <dgm:t>
        <a:bodyPr/>
        <a:lstStyle/>
        <a:p>
          <a:endParaRPr lang="el-GR"/>
        </a:p>
      </dgm:t>
    </dgm:pt>
    <dgm:pt modelId="{9C572AB3-68BC-40C6-9605-242F22AA5B1B}" type="sibTrans" cxnId="{178F404F-A44B-4678-9C7F-E59DF55B77C8}">
      <dgm:prSet/>
      <dgm:spPr/>
      <dgm:t>
        <a:bodyPr/>
        <a:lstStyle/>
        <a:p>
          <a:endParaRPr lang="el-GR"/>
        </a:p>
      </dgm:t>
    </dgm:pt>
    <dgm:pt modelId="{9F0DB290-60BB-4923-A360-6715C2F230E7}">
      <dgm:prSet phldrT="[Κείμενο]" custT="1"/>
      <dgm:spPr/>
      <dgm:t>
        <a:bodyPr/>
        <a:lstStyle/>
        <a:p>
          <a:r>
            <a:rPr lang="el-GR" sz="2000" dirty="0" smtClean="0"/>
            <a:t>Χρήση παιδικών βιβλίων </a:t>
          </a:r>
          <a:endParaRPr lang="el-GR" sz="2000" dirty="0"/>
        </a:p>
      </dgm:t>
    </dgm:pt>
    <dgm:pt modelId="{FB3B6F99-09BD-4A2B-BD30-F4DDCF0CA07F}" type="parTrans" cxnId="{D9F5C9BC-16D0-47DD-B26D-4B26F922A73F}">
      <dgm:prSet/>
      <dgm:spPr/>
      <dgm:t>
        <a:bodyPr/>
        <a:lstStyle/>
        <a:p>
          <a:endParaRPr lang="el-GR"/>
        </a:p>
      </dgm:t>
    </dgm:pt>
    <dgm:pt modelId="{98AB0BEB-B220-4C6A-B300-C43E81F836DB}" type="sibTrans" cxnId="{D9F5C9BC-16D0-47DD-B26D-4B26F922A73F}">
      <dgm:prSet/>
      <dgm:spPr/>
      <dgm:t>
        <a:bodyPr/>
        <a:lstStyle/>
        <a:p>
          <a:endParaRPr lang="el-GR"/>
        </a:p>
      </dgm:t>
    </dgm:pt>
    <dgm:pt modelId="{71D47312-81C9-4DF4-8A64-EB7E1BAB0B2E}">
      <dgm:prSet phldrT="[Κείμενο]" custT="1"/>
      <dgm:spPr/>
      <dgm:t>
        <a:bodyPr/>
        <a:lstStyle/>
        <a:p>
          <a:r>
            <a:rPr lang="el-GR" sz="2000" dirty="0" smtClean="0"/>
            <a:t>Βελτίωση αναγνωστικής ικανότητας, </a:t>
          </a:r>
          <a:r>
            <a:rPr lang="el-GR" sz="2000" dirty="0" err="1" smtClean="0"/>
            <a:t>αποκωδικοποί</a:t>
          </a:r>
          <a:r>
            <a:rPr lang="el-GR" sz="2000" dirty="0" smtClean="0"/>
            <a:t>-</a:t>
          </a:r>
          <a:r>
            <a:rPr lang="el-GR" sz="2000" dirty="0" err="1" smtClean="0"/>
            <a:t>ησης</a:t>
          </a:r>
          <a:r>
            <a:rPr lang="el-GR" sz="2000" dirty="0" smtClean="0"/>
            <a:t>, ευχέρειας και γραφής</a:t>
          </a:r>
          <a:endParaRPr lang="el-GR" sz="2000" dirty="0"/>
        </a:p>
      </dgm:t>
    </dgm:pt>
    <dgm:pt modelId="{8494031F-3549-4848-9F41-F210F0E21A6D}" type="parTrans" cxnId="{6BDA7D75-D2A0-4B78-BB7B-EA7C229B961E}">
      <dgm:prSet/>
      <dgm:spPr/>
      <dgm:t>
        <a:bodyPr/>
        <a:lstStyle/>
        <a:p>
          <a:endParaRPr lang="el-GR"/>
        </a:p>
      </dgm:t>
    </dgm:pt>
    <dgm:pt modelId="{68DBB52A-8E24-4807-9B37-7724E9461506}" type="sibTrans" cxnId="{6BDA7D75-D2A0-4B78-BB7B-EA7C229B961E}">
      <dgm:prSet/>
      <dgm:spPr/>
      <dgm:t>
        <a:bodyPr/>
        <a:lstStyle/>
        <a:p>
          <a:endParaRPr lang="el-GR"/>
        </a:p>
      </dgm:t>
    </dgm:pt>
    <dgm:pt modelId="{F6009413-E8D6-44F1-BA03-366E971856E2}">
      <dgm:prSet phldrT="[Κείμενο]" custT="1"/>
      <dgm:spPr/>
      <dgm:t>
        <a:bodyPr/>
        <a:lstStyle/>
        <a:p>
          <a:r>
            <a:rPr lang="el-GR" sz="2000" dirty="0" smtClean="0"/>
            <a:t>Δραστηριότητες για αποκωδικοποίηση &amp; εύχερη ανάγνωση (π.χ., αρπάζοντας γράμματα, τροχός γραμμάτων, ξεχωρίζω τη σωστή λέξη) </a:t>
          </a:r>
          <a:endParaRPr lang="el-GR" sz="2000" dirty="0"/>
        </a:p>
      </dgm:t>
    </dgm:pt>
    <dgm:pt modelId="{EAA1DF98-53B9-4771-BCBE-E6521BA3DBA2}" type="parTrans" cxnId="{EA93E6EC-085D-4911-94EF-7BE6E01C85CB}">
      <dgm:prSet/>
      <dgm:spPr/>
      <dgm:t>
        <a:bodyPr/>
        <a:lstStyle/>
        <a:p>
          <a:endParaRPr lang="el-GR"/>
        </a:p>
      </dgm:t>
    </dgm:pt>
    <dgm:pt modelId="{05C8AFB9-9AF6-40E3-A437-7254CED99062}" type="sibTrans" cxnId="{EA93E6EC-085D-4911-94EF-7BE6E01C85CB}">
      <dgm:prSet/>
      <dgm:spPr/>
      <dgm:t>
        <a:bodyPr/>
        <a:lstStyle/>
        <a:p>
          <a:endParaRPr lang="el-GR"/>
        </a:p>
      </dgm:t>
    </dgm:pt>
    <dgm:pt modelId="{0A9A9BE4-C309-4D4D-8BDB-493F0F43F590}">
      <dgm:prSet custT="1"/>
      <dgm:spPr/>
      <dgm:t>
        <a:bodyPr/>
        <a:lstStyle/>
        <a:p>
          <a:r>
            <a:rPr lang="el-GR" sz="2000" dirty="0" smtClean="0"/>
            <a:t>Βελτίωση </a:t>
          </a:r>
          <a:r>
            <a:rPr lang="el-GR" sz="2000" dirty="0" err="1" smtClean="0"/>
            <a:t>ορθογρα</a:t>
          </a:r>
          <a:r>
            <a:rPr lang="el-GR" sz="2000" dirty="0" smtClean="0"/>
            <a:t>-</a:t>
          </a:r>
          <a:r>
            <a:rPr lang="el-GR" sz="2000" dirty="0" err="1" smtClean="0"/>
            <a:t>φικής</a:t>
          </a:r>
          <a:r>
            <a:rPr lang="el-GR" sz="2000" dirty="0" smtClean="0"/>
            <a:t> ικανότητας – σημεία στίξης</a:t>
          </a:r>
          <a:endParaRPr lang="el-GR" sz="2000" dirty="0"/>
        </a:p>
      </dgm:t>
    </dgm:pt>
    <dgm:pt modelId="{92E1C51F-0EAC-41B2-AA38-918152FB4D25}" type="parTrans" cxnId="{06DEDB40-1474-4815-B8EA-2C94EE06C730}">
      <dgm:prSet/>
      <dgm:spPr/>
      <dgm:t>
        <a:bodyPr/>
        <a:lstStyle/>
        <a:p>
          <a:endParaRPr lang="el-GR"/>
        </a:p>
      </dgm:t>
    </dgm:pt>
    <dgm:pt modelId="{FF114C0E-E0B0-4B66-A424-B4A68EF0AD77}" type="sibTrans" cxnId="{06DEDB40-1474-4815-B8EA-2C94EE06C730}">
      <dgm:prSet/>
      <dgm:spPr/>
      <dgm:t>
        <a:bodyPr/>
        <a:lstStyle/>
        <a:p>
          <a:endParaRPr lang="el-GR"/>
        </a:p>
      </dgm:t>
    </dgm:pt>
    <dgm:pt modelId="{CBA353B1-3E29-42DC-92C4-0889A3C7A0B1}">
      <dgm:prSet custT="1"/>
      <dgm:spPr/>
      <dgm:t>
        <a:bodyPr/>
        <a:lstStyle/>
        <a:p>
          <a:r>
            <a:rPr lang="el-GR" sz="2000" dirty="0" smtClean="0"/>
            <a:t>Αυτοδιόρθωση καθημερινής ορθογραφίας</a:t>
          </a:r>
          <a:endParaRPr lang="el-GR" sz="2000" dirty="0"/>
        </a:p>
      </dgm:t>
    </dgm:pt>
    <dgm:pt modelId="{B351400F-39C0-483E-A2A7-1480B67FCC9C}" type="parTrans" cxnId="{1F5EDA98-254C-44B4-8E4E-A5B8619F4296}">
      <dgm:prSet/>
      <dgm:spPr/>
      <dgm:t>
        <a:bodyPr/>
        <a:lstStyle/>
        <a:p>
          <a:endParaRPr lang="el-GR"/>
        </a:p>
      </dgm:t>
    </dgm:pt>
    <dgm:pt modelId="{0599E51C-5F1E-47BF-8718-18ECAC404BAA}" type="sibTrans" cxnId="{1F5EDA98-254C-44B4-8E4E-A5B8619F4296}">
      <dgm:prSet/>
      <dgm:spPr/>
      <dgm:t>
        <a:bodyPr/>
        <a:lstStyle/>
        <a:p>
          <a:endParaRPr lang="el-GR"/>
        </a:p>
      </dgm:t>
    </dgm:pt>
    <dgm:pt modelId="{F185F95C-A101-41C8-8067-EBC7688BF11A}">
      <dgm:prSet custT="1"/>
      <dgm:spPr/>
      <dgm:t>
        <a:bodyPr/>
        <a:lstStyle/>
        <a:p>
          <a:r>
            <a:rPr lang="el-GR" sz="2000" dirty="0" smtClean="0"/>
            <a:t>Παιχνίδια μνήμης</a:t>
          </a:r>
          <a:endParaRPr lang="el-GR" sz="2000" dirty="0"/>
        </a:p>
      </dgm:t>
    </dgm:pt>
    <dgm:pt modelId="{3C25DA9E-67F2-4406-84CB-E1C03CF415DF}" type="parTrans" cxnId="{316E0CED-7056-4C41-BD42-72E1FE804A15}">
      <dgm:prSet/>
      <dgm:spPr/>
      <dgm:t>
        <a:bodyPr/>
        <a:lstStyle/>
        <a:p>
          <a:endParaRPr lang="el-GR"/>
        </a:p>
      </dgm:t>
    </dgm:pt>
    <dgm:pt modelId="{AA84E434-E674-4367-B3F6-7020B7E130BD}" type="sibTrans" cxnId="{316E0CED-7056-4C41-BD42-72E1FE804A15}">
      <dgm:prSet/>
      <dgm:spPr/>
      <dgm:t>
        <a:bodyPr/>
        <a:lstStyle/>
        <a:p>
          <a:endParaRPr lang="el-GR"/>
        </a:p>
      </dgm:t>
    </dgm:pt>
    <dgm:pt modelId="{36F930C4-6B9D-49EC-B19F-E2959BAAF670}">
      <dgm:prSet custT="1"/>
      <dgm:spPr/>
      <dgm:t>
        <a:bodyPr/>
        <a:lstStyle/>
        <a:p>
          <a:r>
            <a:rPr lang="el-GR" sz="2000" dirty="0" smtClean="0"/>
            <a:t>Δραστηριότητες (μεθοδική ορθογραφία, διδασκαλία ορθογραφίας σε βήματα)</a:t>
          </a:r>
          <a:endParaRPr lang="el-GR" sz="2000" dirty="0"/>
        </a:p>
      </dgm:t>
    </dgm:pt>
    <dgm:pt modelId="{23848670-3384-4D44-8F6A-8052F4DA76E9}" type="parTrans" cxnId="{E999AFB9-11DB-46E3-8A4A-B4AA3EEAE30A}">
      <dgm:prSet/>
      <dgm:spPr/>
      <dgm:t>
        <a:bodyPr/>
        <a:lstStyle/>
        <a:p>
          <a:endParaRPr lang="el-GR"/>
        </a:p>
      </dgm:t>
    </dgm:pt>
    <dgm:pt modelId="{65458EF6-5466-4C4D-9664-1E6F4167F26C}" type="sibTrans" cxnId="{E999AFB9-11DB-46E3-8A4A-B4AA3EEAE30A}">
      <dgm:prSet/>
      <dgm:spPr/>
      <dgm:t>
        <a:bodyPr/>
        <a:lstStyle/>
        <a:p>
          <a:endParaRPr lang="el-GR"/>
        </a:p>
      </dgm:t>
    </dgm:pt>
    <dgm:pt modelId="{BA744B03-738D-4538-AC37-48D0F07EC489}">
      <dgm:prSet custT="1"/>
      <dgm:spPr/>
      <dgm:t>
        <a:bodyPr/>
        <a:lstStyle/>
        <a:p>
          <a:r>
            <a:rPr lang="el-GR" sz="2000" dirty="0" smtClean="0"/>
            <a:t>Παιχνίδι «πρόσωπο, ζώο, πράγμα»</a:t>
          </a:r>
          <a:endParaRPr lang="el-GR" sz="2000" dirty="0"/>
        </a:p>
      </dgm:t>
    </dgm:pt>
    <dgm:pt modelId="{6A96DC6D-138F-4D37-A14C-6F9469D0DBAB}" type="parTrans" cxnId="{C66E0132-0692-4D8A-8DCE-E2017313F602}">
      <dgm:prSet/>
      <dgm:spPr/>
      <dgm:t>
        <a:bodyPr/>
        <a:lstStyle/>
        <a:p>
          <a:endParaRPr lang="el-GR"/>
        </a:p>
      </dgm:t>
    </dgm:pt>
    <dgm:pt modelId="{8A753E97-572E-4E34-81FA-B43C6A34BE41}" type="sibTrans" cxnId="{C66E0132-0692-4D8A-8DCE-E2017313F602}">
      <dgm:prSet/>
      <dgm:spPr/>
      <dgm:t>
        <a:bodyPr/>
        <a:lstStyle/>
        <a:p>
          <a:endParaRPr lang="el-GR"/>
        </a:p>
      </dgm:t>
    </dgm:pt>
    <dgm:pt modelId="{4AC7D132-1CC4-4120-8AF7-70113A7AC8C3}">
      <dgm:prSet custT="1"/>
      <dgm:spPr/>
      <dgm:t>
        <a:bodyPr/>
        <a:lstStyle/>
        <a:p>
          <a:r>
            <a:rPr lang="el-GR" sz="2000" dirty="0" smtClean="0"/>
            <a:t>Χρήση υλικού </a:t>
          </a:r>
          <a:endParaRPr lang="el-GR" sz="2000" dirty="0"/>
        </a:p>
      </dgm:t>
    </dgm:pt>
    <dgm:pt modelId="{DFF21746-0C46-4A1C-AEA7-77F16BA79974}" type="parTrans" cxnId="{D9A22C6B-3450-4BDF-AB65-9640FC8AF315}">
      <dgm:prSet/>
      <dgm:spPr/>
      <dgm:t>
        <a:bodyPr/>
        <a:lstStyle/>
        <a:p>
          <a:endParaRPr lang="el-GR"/>
        </a:p>
      </dgm:t>
    </dgm:pt>
    <dgm:pt modelId="{C816BF86-04A8-4758-874F-6DF3BF503613}" type="sibTrans" cxnId="{D9A22C6B-3450-4BDF-AB65-9640FC8AF315}">
      <dgm:prSet/>
      <dgm:spPr/>
      <dgm:t>
        <a:bodyPr/>
        <a:lstStyle/>
        <a:p>
          <a:endParaRPr lang="el-GR"/>
        </a:p>
      </dgm:t>
    </dgm:pt>
    <dgm:pt modelId="{49A54E18-E13C-4CEA-A0AB-A0A5493E71FB}">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l-GR" sz="2000" dirty="0" smtClean="0"/>
            <a:t>Βελτίωση μνήμης</a:t>
          </a:r>
          <a:endParaRPr lang="el-GR" sz="2000" dirty="0"/>
        </a:p>
      </dgm:t>
    </dgm:pt>
    <dgm:pt modelId="{A7F39FD1-092D-4EDF-BE05-AD4A871746E8}" type="parTrans" cxnId="{122A63C0-AD50-4D03-8A04-43048EDB69C8}">
      <dgm:prSet/>
      <dgm:spPr/>
      <dgm:t>
        <a:bodyPr/>
        <a:lstStyle/>
        <a:p>
          <a:endParaRPr lang="el-GR"/>
        </a:p>
      </dgm:t>
    </dgm:pt>
    <dgm:pt modelId="{B7FD3C41-DF6E-4D2B-9652-D5A674606AA4}" type="sibTrans" cxnId="{122A63C0-AD50-4D03-8A04-43048EDB69C8}">
      <dgm:prSet/>
      <dgm:spPr/>
      <dgm:t>
        <a:bodyPr/>
        <a:lstStyle/>
        <a:p>
          <a:endParaRPr lang="el-GR"/>
        </a:p>
      </dgm:t>
    </dgm:pt>
    <dgm:pt modelId="{D764368B-7439-4E4C-8406-34ECB1D8D8BA}" type="pres">
      <dgm:prSet presAssocID="{B33B8232-64A5-46A3-A85D-1EEFBAB5399A}" presName="diagram" presStyleCnt="0">
        <dgm:presLayoutVars>
          <dgm:chPref val="1"/>
          <dgm:dir/>
          <dgm:animOne val="branch"/>
          <dgm:animLvl val="lvl"/>
          <dgm:resizeHandles val="exact"/>
        </dgm:presLayoutVars>
      </dgm:prSet>
      <dgm:spPr/>
      <dgm:t>
        <a:bodyPr/>
        <a:lstStyle/>
        <a:p>
          <a:endParaRPr lang="el-GR"/>
        </a:p>
      </dgm:t>
    </dgm:pt>
    <dgm:pt modelId="{9A5FE343-08BB-4B5A-8D0C-8BF114ACF919}" type="pres">
      <dgm:prSet presAssocID="{B094C8A5-EE10-464B-801D-443C38BF6694}" presName="root1" presStyleCnt="0"/>
      <dgm:spPr/>
    </dgm:pt>
    <dgm:pt modelId="{85904DE6-35C5-418C-A889-F45978CAF9EF}" type="pres">
      <dgm:prSet presAssocID="{B094C8A5-EE10-464B-801D-443C38BF6694}" presName="LevelOneTextNode" presStyleLbl="node0" presStyleIdx="0" presStyleCnt="1" custScaleX="157329" custScaleY="186936">
        <dgm:presLayoutVars>
          <dgm:chPref val="3"/>
        </dgm:presLayoutVars>
      </dgm:prSet>
      <dgm:spPr/>
      <dgm:t>
        <a:bodyPr/>
        <a:lstStyle/>
        <a:p>
          <a:endParaRPr lang="el-GR"/>
        </a:p>
      </dgm:t>
    </dgm:pt>
    <dgm:pt modelId="{47450053-7585-482C-987B-46843156D37B}" type="pres">
      <dgm:prSet presAssocID="{B094C8A5-EE10-464B-801D-443C38BF6694}" presName="level2hierChild" presStyleCnt="0"/>
      <dgm:spPr/>
    </dgm:pt>
    <dgm:pt modelId="{E1347E93-1787-493D-BCA7-872213E7B3F3}" type="pres">
      <dgm:prSet presAssocID="{A20F54F4-3EB7-498B-965D-D029C9ECF7F0}" presName="conn2-1" presStyleLbl="parChTrans1D2" presStyleIdx="0" presStyleCnt="4"/>
      <dgm:spPr/>
      <dgm:t>
        <a:bodyPr/>
        <a:lstStyle/>
        <a:p>
          <a:endParaRPr lang="el-GR"/>
        </a:p>
      </dgm:t>
    </dgm:pt>
    <dgm:pt modelId="{B47DDEEB-7AB0-44D8-940A-E383217839AD}" type="pres">
      <dgm:prSet presAssocID="{A20F54F4-3EB7-498B-965D-D029C9ECF7F0}" presName="connTx" presStyleLbl="parChTrans1D2" presStyleIdx="0" presStyleCnt="4"/>
      <dgm:spPr/>
      <dgm:t>
        <a:bodyPr/>
        <a:lstStyle/>
        <a:p>
          <a:endParaRPr lang="el-GR"/>
        </a:p>
      </dgm:t>
    </dgm:pt>
    <dgm:pt modelId="{E930120E-3410-4293-B6E2-24CAD4F7A448}" type="pres">
      <dgm:prSet presAssocID="{734FA6C4-5E17-4B8E-937B-E6548D505B30}" presName="root2" presStyleCnt="0"/>
      <dgm:spPr/>
    </dgm:pt>
    <dgm:pt modelId="{222EB11C-8769-44D1-A0E6-6F40CAB14BEE}" type="pres">
      <dgm:prSet presAssocID="{734FA6C4-5E17-4B8E-937B-E6548D505B30}" presName="LevelTwoTextNode" presStyleLbl="node2" presStyleIdx="0" presStyleCnt="4" custScaleX="143145" custScaleY="209375" custLinFactNeighborX="6618" custLinFactNeighborY="-69181">
        <dgm:presLayoutVars>
          <dgm:chPref val="3"/>
        </dgm:presLayoutVars>
      </dgm:prSet>
      <dgm:spPr/>
      <dgm:t>
        <a:bodyPr/>
        <a:lstStyle/>
        <a:p>
          <a:endParaRPr lang="el-GR"/>
        </a:p>
      </dgm:t>
    </dgm:pt>
    <dgm:pt modelId="{DFB973C3-F8F0-4836-B886-A4064E2FE217}" type="pres">
      <dgm:prSet presAssocID="{734FA6C4-5E17-4B8E-937B-E6548D505B30}" presName="level3hierChild" presStyleCnt="0"/>
      <dgm:spPr/>
    </dgm:pt>
    <dgm:pt modelId="{5F156848-E21C-4AEF-860A-7C2AD31D18E8}" type="pres">
      <dgm:prSet presAssocID="{016D6358-246D-4CD4-9F32-1C07CDCA72E8}" presName="conn2-1" presStyleLbl="parChTrans1D3" presStyleIdx="0" presStyleCnt="8"/>
      <dgm:spPr/>
      <dgm:t>
        <a:bodyPr/>
        <a:lstStyle/>
        <a:p>
          <a:endParaRPr lang="el-GR"/>
        </a:p>
      </dgm:t>
    </dgm:pt>
    <dgm:pt modelId="{C9D2E285-1AF3-40E5-8560-CD7A493802B7}" type="pres">
      <dgm:prSet presAssocID="{016D6358-246D-4CD4-9F32-1C07CDCA72E8}" presName="connTx" presStyleLbl="parChTrans1D3" presStyleIdx="0" presStyleCnt="8"/>
      <dgm:spPr/>
      <dgm:t>
        <a:bodyPr/>
        <a:lstStyle/>
        <a:p>
          <a:endParaRPr lang="el-GR"/>
        </a:p>
      </dgm:t>
    </dgm:pt>
    <dgm:pt modelId="{EE6D3DC5-77E3-4238-9430-0C6A2A77A051}" type="pres">
      <dgm:prSet presAssocID="{0091EC0F-E679-4E4D-8119-E128C606AAC1}" presName="root2" presStyleCnt="0"/>
      <dgm:spPr/>
    </dgm:pt>
    <dgm:pt modelId="{CF498F5C-8830-4882-9FBC-707CF50D8583}" type="pres">
      <dgm:prSet presAssocID="{0091EC0F-E679-4E4D-8119-E128C606AAC1}" presName="LevelTwoTextNode" presStyleLbl="node3" presStyleIdx="0" presStyleCnt="8" custScaleX="321294" custScaleY="179696" custLinFactNeighborX="-2538" custLinFactNeighborY="25518">
        <dgm:presLayoutVars>
          <dgm:chPref val="3"/>
        </dgm:presLayoutVars>
      </dgm:prSet>
      <dgm:spPr/>
      <dgm:t>
        <a:bodyPr/>
        <a:lstStyle/>
        <a:p>
          <a:endParaRPr lang="el-GR"/>
        </a:p>
      </dgm:t>
    </dgm:pt>
    <dgm:pt modelId="{5DB368FF-249E-4945-B545-DBACCC37109C}" type="pres">
      <dgm:prSet presAssocID="{0091EC0F-E679-4E4D-8119-E128C606AAC1}" presName="level3hierChild" presStyleCnt="0"/>
      <dgm:spPr/>
    </dgm:pt>
    <dgm:pt modelId="{0050FE2D-4DA2-4F5C-88B2-C5763489AEE3}" type="pres">
      <dgm:prSet presAssocID="{FB3B6F99-09BD-4A2B-BD30-F4DDCF0CA07F}" presName="conn2-1" presStyleLbl="parChTrans1D3" presStyleIdx="1" presStyleCnt="8"/>
      <dgm:spPr/>
      <dgm:t>
        <a:bodyPr/>
        <a:lstStyle/>
        <a:p>
          <a:endParaRPr lang="el-GR"/>
        </a:p>
      </dgm:t>
    </dgm:pt>
    <dgm:pt modelId="{28DF9EFE-32A5-4C37-9C62-A8D4979C59C3}" type="pres">
      <dgm:prSet presAssocID="{FB3B6F99-09BD-4A2B-BD30-F4DDCF0CA07F}" presName="connTx" presStyleLbl="parChTrans1D3" presStyleIdx="1" presStyleCnt="8"/>
      <dgm:spPr/>
      <dgm:t>
        <a:bodyPr/>
        <a:lstStyle/>
        <a:p>
          <a:endParaRPr lang="el-GR"/>
        </a:p>
      </dgm:t>
    </dgm:pt>
    <dgm:pt modelId="{D972764F-0231-44F5-AF27-A06325A50FEF}" type="pres">
      <dgm:prSet presAssocID="{9F0DB290-60BB-4923-A360-6715C2F230E7}" presName="root2" presStyleCnt="0"/>
      <dgm:spPr/>
    </dgm:pt>
    <dgm:pt modelId="{693AD949-D006-42C6-87EC-F480A1ED7D7B}" type="pres">
      <dgm:prSet presAssocID="{9F0DB290-60BB-4923-A360-6715C2F230E7}" presName="LevelTwoTextNode" presStyleLbl="node3" presStyleIdx="1" presStyleCnt="8" custScaleX="312781" custLinFactNeighborX="3528" custLinFactNeighborY="24474">
        <dgm:presLayoutVars>
          <dgm:chPref val="3"/>
        </dgm:presLayoutVars>
      </dgm:prSet>
      <dgm:spPr/>
      <dgm:t>
        <a:bodyPr/>
        <a:lstStyle/>
        <a:p>
          <a:endParaRPr lang="el-GR"/>
        </a:p>
      </dgm:t>
    </dgm:pt>
    <dgm:pt modelId="{73ABAB6F-DA26-4320-AD95-70800382D36D}" type="pres">
      <dgm:prSet presAssocID="{9F0DB290-60BB-4923-A360-6715C2F230E7}" presName="level3hierChild" presStyleCnt="0"/>
      <dgm:spPr/>
    </dgm:pt>
    <dgm:pt modelId="{07D481DD-7AA0-4F94-B4EA-D10197D4CC58}" type="pres">
      <dgm:prSet presAssocID="{6A96DC6D-138F-4D37-A14C-6F9469D0DBAB}" presName="conn2-1" presStyleLbl="parChTrans1D3" presStyleIdx="2" presStyleCnt="8"/>
      <dgm:spPr/>
      <dgm:t>
        <a:bodyPr/>
        <a:lstStyle/>
        <a:p>
          <a:endParaRPr lang="el-GR"/>
        </a:p>
      </dgm:t>
    </dgm:pt>
    <dgm:pt modelId="{A13D5A55-9364-411F-94C4-032585E4AAFC}" type="pres">
      <dgm:prSet presAssocID="{6A96DC6D-138F-4D37-A14C-6F9469D0DBAB}" presName="connTx" presStyleLbl="parChTrans1D3" presStyleIdx="2" presStyleCnt="8"/>
      <dgm:spPr/>
      <dgm:t>
        <a:bodyPr/>
        <a:lstStyle/>
        <a:p>
          <a:endParaRPr lang="el-GR"/>
        </a:p>
      </dgm:t>
    </dgm:pt>
    <dgm:pt modelId="{F7A5932F-BB8C-4923-9142-76B5C0D4EE4B}" type="pres">
      <dgm:prSet presAssocID="{BA744B03-738D-4538-AC37-48D0F07EC489}" presName="root2" presStyleCnt="0"/>
      <dgm:spPr/>
    </dgm:pt>
    <dgm:pt modelId="{8689BB82-A798-46E4-9691-4DD98A4953EF}" type="pres">
      <dgm:prSet presAssocID="{BA744B03-738D-4538-AC37-48D0F07EC489}" presName="LevelTwoTextNode" presStyleLbl="node3" presStyleIdx="2" presStyleCnt="8" custScaleX="338247" custLinFactNeighborX="3528" custLinFactNeighborY="20058">
        <dgm:presLayoutVars>
          <dgm:chPref val="3"/>
        </dgm:presLayoutVars>
      </dgm:prSet>
      <dgm:spPr/>
      <dgm:t>
        <a:bodyPr/>
        <a:lstStyle/>
        <a:p>
          <a:endParaRPr lang="el-GR"/>
        </a:p>
      </dgm:t>
    </dgm:pt>
    <dgm:pt modelId="{9EBC9201-80D0-47CF-9841-8DA93A9D8C77}" type="pres">
      <dgm:prSet presAssocID="{BA744B03-738D-4538-AC37-48D0F07EC489}" presName="level3hierChild" presStyleCnt="0"/>
      <dgm:spPr/>
    </dgm:pt>
    <dgm:pt modelId="{8E623956-768C-4D3D-85D0-72DD7871AB4C}" type="pres">
      <dgm:prSet presAssocID="{DFF21746-0C46-4A1C-AEA7-77F16BA79974}" presName="conn2-1" presStyleLbl="parChTrans1D3" presStyleIdx="3" presStyleCnt="8"/>
      <dgm:spPr/>
      <dgm:t>
        <a:bodyPr/>
        <a:lstStyle/>
        <a:p>
          <a:endParaRPr lang="el-GR"/>
        </a:p>
      </dgm:t>
    </dgm:pt>
    <dgm:pt modelId="{61A378D5-A554-441D-A9D3-40451585F984}" type="pres">
      <dgm:prSet presAssocID="{DFF21746-0C46-4A1C-AEA7-77F16BA79974}" presName="connTx" presStyleLbl="parChTrans1D3" presStyleIdx="3" presStyleCnt="8"/>
      <dgm:spPr/>
      <dgm:t>
        <a:bodyPr/>
        <a:lstStyle/>
        <a:p>
          <a:endParaRPr lang="el-GR"/>
        </a:p>
      </dgm:t>
    </dgm:pt>
    <dgm:pt modelId="{5F85A62E-D725-4D80-ABDF-559A7FA7F0D4}" type="pres">
      <dgm:prSet presAssocID="{4AC7D132-1CC4-4120-8AF7-70113A7AC8C3}" presName="root2" presStyleCnt="0"/>
      <dgm:spPr/>
    </dgm:pt>
    <dgm:pt modelId="{DBF733DA-07EA-4116-B79E-8BE97CB993BE}" type="pres">
      <dgm:prSet presAssocID="{4AC7D132-1CC4-4120-8AF7-70113A7AC8C3}" presName="LevelTwoTextNode" presStyleLbl="node3" presStyleIdx="3" presStyleCnt="8" custScaleX="162850" custLinFactNeighborX="8100" custLinFactNeighborY="9436">
        <dgm:presLayoutVars>
          <dgm:chPref val="3"/>
        </dgm:presLayoutVars>
      </dgm:prSet>
      <dgm:spPr/>
      <dgm:t>
        <a:bodyPr/>
        <a:lstStyle/>
        <a:p>
          <a:endParaRPr lang="el-GR"/>
        </a:p>
      </dgm:t>
    </dgm:pt>
    <dgm:pt modelId="{31DD9F74-55C2-4993-BFFF-FE3517908643}" type="pres">
      <dgm:prSet presAssocID="{4AC7D132-1CC4-4120-8AF7-70113A7AC8C3}" presName="level3hierChild" presStyleCnt="0"/>
      <dgm:spPr/>
    </dgm:pt>
    <dgm:pt modelId="{58050257-E5F8-4F15-9E97-690F8896C133}" type="pres">
      <dgm:prSet presAssocID="{8494031F-3549-4848-9F41-F210F0E21A6D}" presName="conn2-1" presStyleLbl="parChTrans1D2" presStyleIdx="1" presStyleCnt="4"/>
      <dgm:spPr/>
      <dgm:t>
        <a:bodyPr/>
        <a:lstStyle/>
        <a:p>
          <a:endParaRPr lang="el-GR"/>
        </a:p>
      </dgm:t>
    </dgm:pt>
    <dgm:pt modelId="{E57F5473-2574-4868-AAFF-350F4E3EFD05}" type="pres">
      <dgm:prSet presAssocID="{8494031F-3549-4848-9F41-F210F0E21A6D}" presName="connTx" presStyleLbl="parChTrans1D2" presStyleIdx="1" presStyleCnt="4"/>
      <dgm:spPr/>
      <dgm:t>
        <a:bodyPr/>
        <a:lstStyle/>
        <a:p>
          <a:endParaRPr lang="el-GR"/>
        </a:p>
      </dgm:t>
    </dgm:pt>
    <dgm:pt modelId="{B3217330-4020-47CD-9C49-120061C6C3B8}" type="pres">
      <dgm:prSet presAssocID="{71D47312-81C9-4DF4-8A64-EB7E1BAB0B2E}" presName="root2" presStyleCnt="0"/>
      <dgm:spPr/>
    </dgm:pt>
    <dgm:pt modelId="{E405E9CA-42EE-48DE-8322-CB1F2DC0E031}" type="pres">
      <dgm:prSet presAssocID="{71D47312-81C9-4DF4-8A64-EB7E1BAB0B2E}" presName="LevelTwoTextNode" presStyleLbl="node2" presStyleIdx="1" presStyleCnt="4" custScaleX="161814" custScaleY="317780" custLinFactY="-28171" custLinFactNeighborX="6618" custLinFactNeighborY="-100000">
        <dgm:presLayoutVars>
          <dgm:chPref val="3"/>
        </dgm:presLayoutVars>
      </dgm:prSet>
      <dgm:spPr/>
      <dgm:t>
        <a:bodyPr/>
        <a:lstStyle/>
        <a:p>
          <a:endParaRPr lang="el-GR"/>
        </a:p>
      </dgm:t>
    </dgm:pt>
    <dgm:pt modelId="{F72B5596-8BD0-43A5-9CA6-C1ED91E508CE}" type="pres">
      <dgm:prSet presAssocID="{71D47312-81C9-4DF4-8A64-EB7E1BAB0B2E}" presName="level3hierChild" presStyleCnt="0"/>
      <dgm:spPr/>
    </dgm:pt>
    <dgm:pt modelId="{F1E559D0-6626-425F-8DC1-04150127E221}" type="pres">
      <dgm:prSet presAssocID="{EAA1DF98-53B9-4771-BCBE-E6521BA3DBA2}" presName="conn2-1" presStyleLbl="parChTrans1D3" presStyleIdx="4" presStyleCnt="8"/>
      <dgm:spPr/>
      <dgm:t>
        <a:bodyPr/>
        <a:lstStyle/>
        <a:p>
          <a:endParaRPr lang="el-GR"/>
        </a:p>
      </dgm:t>
    </dgm:pt>
    <dgm:pt modelId="{3B4F16E6-03AF-4C56-9C13-CBEA1DFF0326}" type="pres">
      <dgm:prSet presAssocID="{EAA1DF98-53B9-4771-BCBE-E6521BA3DBA2}" presName="connTx" presStyleLbl="parChTrans1D3" presStyleIdx="4" presStyleCnt="8"/>
      <dgm:spPr/>
      <dgm:t>
        <a:bodyPr/>
        <a:lstStyle/>
        <a:p>
          <a:endParaRPr lang="el-GR"/>
        </a:p>
      </dgm:t>
    </dgm:pt>
    <dgm:pt modelId="{C3A174C6-ABDC-454D-A45C-29636C138A36}" type="pres">
      <dgm:prSet presAssocID="{F6009413-E8D6-44F1-BA03-366E971856E2}" presName="root2" presStyleCnt="0"/>
      <dgm:spPr/>
    </dgm:pt>
    <dgm:pt modelId="{37062548-95B1-4F00-9C96-263535C7C298}" type="pres">
      <dgm:prSet presAssocID="{F6009413-E8D6-44F1-BA03-366E971856E2}" presName="LevelTwoTextNode" presStyleLbl="node3" presStyleIdx="4" presStyleCnt="8" custScaleX="374184" custScaleY="218801" custLinFactNeighborX="-11042" custLinFactNeighborY="19902">
        <dgm:presLayoutVars>
          <dgm:chPref val="3"/>
        </dgm:presLayoutVars>
      </dgm:prSet>
      <dgm:spPr/>
      <dgm:t>
        <a:bodyPr/>
        <a:lstStyle/>
        <a:p>
          <a:endParaRPr lang="el-GR"/>
        </a:p>
      </dgm:t>
    </dgm:pt>
    <dgm:pt modelId="{730BC4DF-D2C6-418F-AE5F-006B88AA03FC}" type="pres">
      <dgm:prSet presAssocID="{F6009413-E8D6-44F1-BA03-366E971856E2}" presName="level3hierChild" presStyleCnt="0"/>
      <dgm:spPr/>
    </dgm:pt>
    <dgm:pt modelId="{6E463AD8-AD45-43D0-A72A-29E263AEE150}" type="pres">
      <dgm:prSet presAssocID="{B351400F-39C0-483E-A2A7-1480B67FCC9C}" presName="conn2-1" presStyleLbl="parChTrans1D3" presStyleIdx="5" presStyleCnt="8"/>
      <dgm:spPr/>
      <dgm:t>
        <a:bodyPr/>
        <a:lstStyle/>
        <a:p>
          <a:endParaRPr lang="el-GR"/>
        </a:p>
      </dgm:t>
    </dgm:pt>
    <dgm:pt modelId="{0BA302F4-36FE-4DAF-A11B-CA112E1707DA}" type="pres">
      <dgm:prSet presAssocID="{B351400F-39C0-483E-A2A7-1480B67FCC9C}" presName="connTx" presStyleLbl="parChTrans1D3" presStyleIdx="5" presStyleCnt="8"/>
      <dgm:spPr/>
      <dgm:t>
        <a:bodyPr/>
        <a:lstStyle/>
        <a:p>
          <a:endParaRPr lang="el-GR"/>
        </a:p>
      </dgm:t>
    </dgm:pt>
    <dgm:pt modelId="{EE0741AD-4DD7-4689-A975-BC7E7938B6B7}" type="pres">
      <dgm:prSet presAssocID="{CBA353B1-3E29-42DC-92C4-0889A3C7A0B1}" presName="root2" presStyleCnt="0"/>
      <dgm:spPr/>
    </dgm:pt>
    <dgm:pt modelId="{3949C8C7-9168-4472-A633-8395E7C12E96}" type="pres">
      <dgm:prSet presAssocID="{CBA353B1-3E29-42DC-92C4-0889A3C7A0B1}" presName="LevelTwoTextNode" presStyleLbl="node3" presStyleIdx="5" presStyleCnt="8" custScaleX="360319" custLinFactNeighborX="435" custLinFactNeighborY="28008">
        <dgm:presLayoutVars>
          <dgm:chPref val="3"/>
        </dgm:presLayoutVars>
      </dgm:prSet>
      <dgm:spPr/>
      <dgm:t>
        <a:bodyPr/>
        <a:lstStyle/>
        <a:p>
          <a:endParaRPr lang="el-GR"/>
        </a:p>
      </dgm:t>
    </dgm:pt>
    <dgm:pt modelId="{CBEF768F-C192-4F56-8298-21A18455F0D4}" type="pres">
      <dgm:prSet presAssocID="{CBA353B1-3E29-42DC-92C4-0889A3C7A0B1}" presName="level3hierChild" presStyleCnt="0"/>
      <dgm:spPr/>
    </dgm:pt>
    <dgm:pt modelId="{A5E34F70-A7FC-4FF7-91DD-7965B6B2D0D7}" type="pres">
      <dgm:prSet presAssocID="{92E1C51F-0EAC-41B2-AA38-918152FB4D25}" presName="conn2-1" presStyleLbl="parChTrans1D2" presStyleIdx="2" presStyleCnt="4"/>
      <dgm:spPr/>
      <dgm:t>
        <a:bodyPr/>
        <a:lstStyle/>
        <a:p>
          <a:endParaRPr lang="el-GR"/>
        </a:p>
      </dgm:t>
    </dgm:pt>
    <dgm:pt modelId="{E06DEF0E-B3D3-4A56-B9D9-06ECADAB1E5E}" type="pres">
      <dgm:prSet presAssocID="{92E1C51F-0EAC-41B2-AA38-918152FB4D25}" presName="connTx" presStyleLbl="parChTrans1D2" presStyleIdx="2" presStyleCnt="4"/>
      <dgm:spPr/>
      <dgm:t>
        <a:bodyPr/>
        <a:lstStyle/>
        <a:p>
          <a:endParaRPr lang="el-GR"/>
        </a:p>
      </dgm:t>
    </dgm:pt>
    <dgm:pt modelId="{B4FEA9D9-CE96-450D-9EB8-364EA36A8C08}" type="pres">
      <dgm:prSet presAssocID="{0A9A9BE4-C309-4D4D-8BDB-493F0F43F590}" presName="root2" presStyleCnt="0"/>
      <dgm:spPr/>
    </dgm:pt>
    <dgm:pt modelId="{9B4EB388-67A0-484F-BAC4-DB6ECE2F2AFB}" type="pres">
      <dgm:prSet presAssocID="{0A9A9BE4-C309-4D4D-8BDB-493F0F43F590}" presName="LevelTwoTextNode" presStyleLbl="node2" presStyleIdx="2" presStyleCnt="4" custScaleX="187610" custScaleY="160312" custLinFactNeighborX="251" custLinFactNeighborY="-45348">
        <dgm:presLayoutVars>
          <dgm:chPref val="3"/>
        </dgm:presLayoutVars>
      </dgm:prSet>
      <dgm:spPr/>
      <dgm:t>
        <a:bodyPr/>
        <a:lstStyle/>
        <a:p>
          <a:endParaRPr lang="el-GR"/>
        </a:p>
      </dgm:t>
    </dgm:pt>
    <dgm:pt modelId="{C9862697-E7BA-477C-9A13-A937F5FD3196}" type="pres">
      <dgm:prSet presAssocID="{0A9A9BE4-C309-4D4D-8BDB-493F0F43F590}" presName="level3hierChild" presStyleCnt="0"/>
      <dgm:spPr/>
    </dgm:pt>
    <dgm:pt modelId="{B696BD6A-F46E-4129-89AD-65DB163158CF}" type="pres">
      <dgm:prSet presAssocID="{23848670-3384-4D44-8F6A-8052F4DA76E9}" presName="conn2-1" presStyleLbl="parChTrans1D3" presStyleIdx="6" presStyleCnt="8"/>
      <dgm:spPr/>
      <dgm:t>
        <a:bodyPr/>
        <a:lstStyle/>
        <a:p>
          <a:endParaRPr lang="el-GR"/>
        </a:p>
      </dgm:t>
    </dgm:pt>
    <dgm:pt modelId="{4268788F-13E6-4E14-BBA6-0A9E14392387}" type="pres">
      <dgm:prSet presAssocID="{23848670-3384-4D44-8F6A-8052F4DA76E9}" presName="connTx" presStyleLbl="parChTrans1D3" presStyleIdx="6" presStyleCnt="8"/>
      <dgm:spPr/>
      <dgm:t>
        <a:bodyPr/>
        <a:lstStyle/>
        <a:p>
          <a:endParaRPr lang="el-GR"/>
        </a:p>
      </dgm:t>
    </dgm:pt>
    <dgm:pt modelId="{0087F6E8-1F72-4C55-B628-5B3ECF51E653}" type="pres">
      <dgm:prSet presAssocID="{36F930C4-6B9D-49EC-B19F-E2959BAAF670}" presName="root2" presStyleCnt="0"/>
      <dgm:spPr/>
    </dgm:pt>
    <dgm:pt modelId="{CD5C6FE2-0E2F-4FA3-8A31-B2093B422AFF}" type="pres">
      <dgm:prSet presAssocID="{36F930C4-6B9D-49EC-B19F-E2959BAAF670}" presName="LevelTwoTextNode" presStyleLbl="node3" presStyleIdx="6" presStyleCnt="8" custScaleX="325940" custScaleY="163204" custLinFactNeighborX="5030" custLinFactNeighborY="34328">
        <dgm:presLayoutVars>
          <dgm:chPref val="3"/>
        </dgm:presLayoutVars>
      </dgm:prSet>
      <dgm:spPr/>
      <dgm:t>
        <a:bodyPr/>
        <a:lstStyle/>
        <a:p>
          <a:endParaRPr lang="el-GR"/>
        </a:p>
      </dgm:t>
    </dgm:pt>
    <dgm:pt modelId="{11F14BE8-0B5E-4F74-81B5-698197493788}" type="pres">
      <dgm:prSet presAssocID="{36F930C4-6B9D-49EC-B19F-E2959BAAF670}" presName="level3hierChild" presStyleCnt="0"/>
      <dgm:spPr/>
    </dgm:pt>
    <dgm:pt modelId="{8EA80B41-F2CA-4EC5-8AFB-C8A0FC8B8A02}" type="pres">
      <dgm:prSet presAssocID="{A7F39FD1-092D-4EDF-BE05-AD4A871746E8}" presName="conn2-1" presStyleLbl="parChTrans1D2" presStyleIdx="3" presStyleCnt="4"/>
      <dgm:spPr/>
      <dgm:t>
        <a:bodyPr/>
        <a:lstStyle/>
        <a:p>
          <a:endParaRPr lang="el-GR"/>
        </a:p>
      </dgm:t>
    </dgm:pt>
    <dgm:pt modelId="{52C97EE9-57B7-4D97-92F7-E6BA6A2C0D0E}" type="pres">
      <dgm:prSet presAssocID="{A7F39FD1-092D-4EDF-BE05-AD4A871746E8}" presName="connTx" presStyleLbl="parChTrans1D2" presStyleIdx="3" presStyleCnt="4"/>
      <dgm:spPr/>
      <dgm:t>
        <a:bodyPr/>
        <a:lstStyle/>
        <a:p>
          <a:endParaRPr lang="el-GR"/>
        </a:p>
      </dgm:t>
    </dgm:pt>
    <dgm:pt modelId="{8B8F6C99-7A05-481E-8269-F6FC5EBE945C}" type="pres">
      <dgm:prSet presAssocID="{49A54E18-E13C-4CEA-A0AB-A0A5493E71FB}" presName="root2" presStyleCnt="0"/>
      <dgm:spPr/>
    </dgm:pt>
    <dgm:pt modelId="{A9BE12C1-111D-4BD0-868A-4644BF56F773}" type="pres">
      <dgm:prSet presAssocID="{49A54E18-E13C-4CEA-A0AB-A0A5493E71FB}" presName="LevelTwoTextNode" presStyleLbl="node2" presStyleIdx="3" presStyleCnt="4" custScaleX="155743">
        <dgm:presLayoutVars>
          <dgm:chPref val="3"/>
        </dgm:presLayoutVars>
      </dgm:prSet>
      <dgm:spPr/>
      <dgm:t>
        <a:bodyPr/>
        <a:lstStyle/>
        <a:p>
          <a:endParaRPr lang="el-GR"/>
        </a:p>
      </dgm:t>
    </dgm:pt>
    <dgm:pt modelId="{7F12C8C3-6B22-4667-8D6C-8298867C5087}" type="pres">
      <dgm:prSet presAssocID="{49A54E18-E13C-4CEA-A0AB-A0A5493E71FB}" presName="level3hierChild" presStyleCnt="0"/>
      <dgm:spPr/>
    </dgm:pt>
    <dgm:pt modelId="{EAFBC330-B757-46FE-9DD0-F6A5DB93DF3A}" type="pres">
      <dgm:prSet presAssocID="{3C25DA9E-67F2-4406-84CB-E1C03CF415DF}" presName="conn2-1" presStyleLbl="parChTrans1D3" presStyleIdx="7" presStyleCnt="8"/>
      <dgm:spPr/>
      <dgm:t>
        <a:bodyPr/>
        <a:lstStyle/>
        <a:p>
          <a:endParaRPr lang="el-GR"/>
        </a:p>
      </dgm:t>
    </dgm:pt>
    <dgm:pt modelId="{BE97E6C1-F361-4494-8478-704C011866F8}" type="pres">
      <dgm:prSet presAssocID="{3C25DA9E-67F2-4406-84CB-E1C03CF415DF}" presName="connTx" presStyleLbl="parChTrans1D3" presStyleIdx="7" presStyleCnt="8"/>
      <dgm:spPr/>
      <dgm:t>
        <a:bodyPr/>
        <a:lstStyle/>
        <a:p>
          <a:endParaRPr lang="el-GR"/>
        </a:p>
      </dgm:t>
    </dgm:pt>
    <dgm:pt modelId="{2F7DE3CF-6876-4BC6-BDB5-2F06454EDFDB}" type="pres">
      <dgm:prSet presAssocID="{F185F95C-A101-41C8-8067-EBC7688BF11A}" presName="root2" presStyleCnt="0"/>
      <dgm:spPr/>
    </dgm:pt>
    <dgm:pt modelId="{D3FF67A0-A281-45A0-9557-D8B45E0F0CB6}" type="pres">
      <dgm:prSet presAssocID="{F185F95C-A101-41C8-8067-EBC7688BF11A}" presName="LevelTwoTextNode" presStyleLbl="node3" presStyleIdx="7" presStyleCnt="8" custScaleX="280134" custScaleY="45005" custLinFactNeighborX="-762" custLinFactNeighborY="12412">
        <dgm:presLayoutVars>
          <dgm:chPref val="3"/>
        </dgm:presLayoutVars>
      </dgm:prSet>
      <dgm:spPr/>
      <dgm:t>
        <a:bodyPr/>
        <a:lstStyle/>
        <a:p>
          <a:endParaRPr lang="el-GR"/>
        </a:p>
      </dgm:t>
    </dgm:pt>
    <dgm:pt modelId="{8292BFBB-CE92-4DFC-9347-981971818A4D}" type="pres">
      <dgm:prSet presAssocID="{F185F95C-A101-41C8-8067-EBC7688BF11A}" presName="level3hierChild" presStyleCnt="0"/>
      <dgm:spPr/>
    </dgm:pt>
  </dgm:ptLst>
  <dgm:cxnLst>
    <dgm:cxn modelId="{F6D112F5-19FE-4782-9E6D-294CC24B7B71}" type="presOf" srcId="{92E1C51F-0EAC-41B2-AA38-918152FB4D25}" destId="{A5E34F70-A7FC-4FF7-91DD-7965B6B2D0D7}" srcOrd="0" destOrd="0" presId="urn:microsoft.com/office/officeart/2005/8/layout/hierarchy2"/>
    <dgm:cxn modelId="{C8490542-9EE1-4BC4-B990-7CD2E037B5A0}" type="presOf" srcId="{A20F54F4-3EB7-498B-965D-D029C9ECF7F0}" destId="{B47DDEEB-7AB0-44D8-940A-E383217839AD}" srcOrd="1" destOrd="0" presId="urn:microsoft.com/office/officeart/2005/8/layout/hierarchy2"/>
    <dgm:cxn modelId="{0D58A509-BE91-4EE9-ACBD-6FFAE4C4F766}" type="presOf" srcId="{DFF21746-0C46-4A1C-AEA7-77F16BA79974}" destId="{61A378D5-A554-441D-A9D3-40451585F984}" srcOrd="1" destOrd="0" presId="urn:microsoft.com/office/officeart/2005/8/layout/hierarchy2"/>
    <dgm:cxn modelId="{3B6EC974-A8B8-494D-AF53-25C748874A05}" type="presOf" srcId="{92E1C51F-0EAC-41B2-AA38-918152FB4D25}" destId="{E06DEF0E-B3D3-4A56-B9D9-06ECADAB1E5E}" srcOrd="1" destOrd="0" presId="urn:microsoft.com/office/officeart/2005/8/layout/hierarchy2"/>
    <dgm:cxn modelId="{D9F5C9BC-16D0-47DD-B26D-4B26F922A73F}" srcId="{734FA6C4-5E17-4B8E-937B-E6548D505B30}" destId="{9F0DB290-60BB-4923-A360-6715C2F230E7}" srcOrd="1" destOrd="0" parTransId="{FB3B6F99-09BD-4A2B-BD30-F4DDCF0CA07F}" sibTransId="{98AB0BEB-B220-4C6A-B300-C43E81F836DB}"/>
    <dgm:cxn modelId="{160CD6E2-1829-4562-9754-63F10163703B}" type="presOf" srcId="{3C25DA9E-67F2-4406-84CB-E1C03CF415DF}" destId="{BE97E6C1-F361-4494-8478-704C011866F8}" srcOrd="1" destOrd="0" presId="urn:microsoft.com/office/officeart/2005/8/layout/hierarchy2"/>
    <dgm:cxn modelId="{69269885-022B-4A44-9754-63649858E980}" type="presOf" srcId="{0A9A9BE4-C309-4D4D-8BDB-493F0F43F590}" destId="{9B4EB388-67A0-484F-BAC4-DB6ECE2F2AFB}" srcOrd="0" destOrd="0" presId="urn:microsoft.com/office/officeart/2005/8/layout/hierarchy2"/>
    <dgm:cxn modelId="{114952E2-3377-4F9C-9729-FAC0FF99976E}" type="presOf" srcId="{B351400F-39C0-483E-A2A7-1480B67FCC9C}" destId="{0BA302F4-36FE-4DAF-A11B-CA112E1707DA}" srcOrd="1" destOrd="0" presId="urn:microsoft.com/office/officeart/2005/8/layout/hierarchy2"/>
    <dgm:cxn modelId="{52C5BBDC-19C8-4391-B01B-39BADDE2E569}" type="presOf" srcId="{4AC7D132-1CC4-4120-8AF7-70113A7AC8C3}" destId="{DBF733DA-07EA-4116-B79E-8BE97CB993BE}" srcOrd="0" destOrd="0" presId="urn:microsoft.com/office/officeart/2005/8/layout/hierarchy2"/>
    <dgm:cxn modelId="{31581B0A-8395-49A1-99B4-BE850A3FFED2}" type="presOf" srcId="{BA744B03-738D-4538-AC37-48D0F07EC489}" destId="{8689BB82-A798-46E4-9691-4DD98A4953EF}" srcOrd="0" destOrd="0" presId="urn:microsoft.com/office/officeart/2005/8/layout/hierarchy2"/>
    <dgm:cxn modelId="{0FE7B410-5489-436F-B8BE-B0273005C6F4}" type="presOf" srcId="{A20F54F4-3EB7-498B-965D-D029C9ECF7F0}" destId="{E1347E93-1787-493D-BCA7-872213E7B3F3}" srcOrd="0" destOrd="0" presId="urn:microsoft.com/office/officeart/2005/8/layout/hierarchy2"/>
    <dgm:cxn modelId="{AEC86825-0E83-4667-9E98-E02594FFF53A}" type="presOf" srcId="{9F0DB290-60BB-4923-A360-6715C2F230E7}" destId="{693AD949-D006-42C6-87EC-F480A1ED7D7B}" srcOrd="0" destOrd="0" presId="urn:microsoft.com/office/officeart/2005/8/layout/hierarchy2"/>
    <dgm:cxn modelId="{87D14279-4C08-4765-8426-25879A64E860}" type="presOf" srcId="{6A96DC6D-138F-4D37-A14C-6F9469D0DBAB}" destId="{A13D5A55-9364-411F-94C4-032585E4AAFC}" srcOrd="1" destOrd="0" presId="urn:microsoft.com/office/officeart/2005/8/layout/hierarchy2"/>
    <dgm:cxn modelId="{D9A22C6B-3450-4BDF-AB65-9640FC8AF315}" srcId="{734FA6C4-5E17-4B8E-937B-E6548D505B30}" destId="{4AC7D132-1CC4-4120-8AF7-70113A7AC8C3}" srcOrd="3" destOrd="0" parTransId="{DFF21746-0C46-4A1C-AEA7-77F16BA79974}" sibTransId="{C816BF86-04A8-4758-874F-6DF3BF503613}"/>
    <dgm:cxn modelId="{01F5DFEA-5454-4A61-95A0-35AD60334663}" type="presOf" srcId="{71D47312-81C9-4DF4-8A64-EB7E1BAB0B2E}" destId="{E405E9CA-42EE-48DE-8322-CB1F2DC0E031}" srcOrd="0" destOrd="0" presId="urn:microsoft.com/office/officeart/2005/8/layout/hierarchy2"/>
    <dgm:cxn modelId="{2EC19936-9A96-4872-AAA1-885EBB8C8F2E}" type="presOf" srcId="{6A96DC6D-138F-4D37-A14C-6F9469D0DBAB}" destId="{07D481DD-7AA0-4F94-B4EA-D10197D4CC58}" srcOrd="0" destOrd="0" presId="urn:microsoft.com/office/officeart/2005/8/layout/hierarchy2"/>
    <dgm:cxn modelId="{1DCD76B2-9632-4977-9604-795BF0C03A9D}" type="presOf" srcId="{23848670-3384-4D44-8F6A-8052F4DA76E9}" destId="{4268788F-13E6-4E14-BBA6-0A9E14392387}" srcOrd="1" destOrd="0" presId="urn:microsoft.com/office/officeart/2005/8/layout/hierarchy2"/>
    <dgm:cxn modelId="{2686F6F9-3550-40FA-9C89-D2A3E565024F}" type="presOf" srcId="{EAA1DF98-53B9-4771-BCBE-E6521BA3DBA2}" destId="{F1E559D0-6626-425F-8DC1-04150127E221}" srcOrd="0" destOrd="0" presId="urn:microsoft.com/office/officeart/2005/8/layout/hierarchy2"/>
    <dgm:cxn modelId="{C223EEEE-7E2B-41A8-BDAA-242A057C8B31}" type="presOf" srcId="{36F930C4-6B9D-49EC-B19F-E2959BAAF670}" destId="{CD5C6FE2-0E2F-4FA3-8A31-B2093B422AFF}" srcOrd="0" destOrd="0" presId="urn:microsoft.com/office/officeart/2005/8/layout/hierarchy2"/>
    <dgm:cxn modelId="{FB069D02-2AFD-4231-B5DA-98CAEC441ED5}" type="presOf" srcId="{49A54E18-E13C-4CEA-A0AB-A0A5493E71FB}" destId="{A9BE12C1-111D-4BD0-868A-4644BF56F773}" srcOrd="0" destOrd="0" presId="urn:microsoft.com/office/officeart/2005/8/layout/hierarchy2"/>
    <dgm:cxn modelId="{1AB450B6-647C-4591-8E95-C9D603404B83}" type="presOf" srcId="{FB3B6F99-09BD-4A2B-BD30-F4DDCF0CA07F}" destId="{28DF9EFE-32A5-4C37-9C62-A8D4979C59C3}" srcOrd="1" destOrd="0" presId="urn:microsoft.com/office/officeart/2005/8/layout/hierarchy2"/>
    <dgm:cxn modelId="{D8B7A0C4-3FBE-4544-85AB-7C5940A99A64}" type="presOf" srcId="{F6009413-E8D6-44F1-BA03-366E971856E2}" destId="{37062548-95B1-4F00-9C96-263535C7C298}" srcOrd="0" destOrd="0" presId="urn:microsoft.com/office/officeart/2005/8/layout/hierarchy2"/>
    <dgm:cxn modelId="{A4CDFB9F-A021-40E5-BB97-A7042B243681}" type="presOf" srcId="{B351400F-39C0-483E-A2A7-1480B67FCC9C}" destId="{6E463AD8-AD45-43D0-A72A-29E263AEE150}" srcOrd="0" destOrd="0" presId="urn:microsoft.com/office/officeart/2005/8/layout/hierarchy2"/>
    <dgm:cxn modelId="{6BDA7D75-D2A0-4B78-BB7B-EA7C229B961E}" srcId="{B094C8A5-EE10-464B-801D-443C38BF6694}" destId="{71D47312-81C9-4DF4-8A64-EB7E1BAB0B2E}" srcOrd="1" destOrd="0" parTransId="{8494031F-3549-4848-9F41-F210F0E21A6D}" sibTransId="{68DBB52A-8E24-4807-9B37-7724E9461506}"/>
    <dgm:cxn modelId="{31F66C8A-796D-4AD4-BF42-61B7F47527A2}" type="presOf" srcId="{3C25DA9E-67F2-4406-84CB-E1C03CF415DF}" destId="{EAFBC330-B757-46FE-9DD0-F6A5DB93DF3A}" srcOrd="0" destOrd="0" presId="urn:microsoft.com/office/officeart/2005/8/layout/hierarchy2"/>
    <dgm:cxn modelId="{94F77CAD-506A-427E-B068-9A51B3469FE4}" type="presOf" srcId="{0091EC0F-E679-4E4D-8119-E128C606AAC1}" destId="{CF498F5C-8830-4882-9FBC-707CF50D8583}" srcOrd="0" destOrd="0" presId="urn:microsoft.com/office/officeart/2005/8/layout/hierarchy2"/>
    <dgm:cxn modelId="{57C53F0E-900D-4E66-8F4A-A18C8E027539}" type="presOf" srcId="{F185F95C-A101-41C8-8067-EBC7688BF11A}" destId="{D3FF67A0-A281-45A0-9557-D8B45E0F0CB6}" srcOrd="0" destOrd="0" presId="urn:microsoft.com/office/officeart/2005/8/layout/hierarchy2"/>
    <dgm:cxn modelId="{7779E0F8-24F0-4D13-B732-9DD7DBE2104F}" type="presOf" srcId="{DFF21746-0C46-4A1C-AEA7-77F16BA79974}" destId="{8E623956-768C-4D3D-85D0-72DD7871AB4C}" srcOrd="0" destOrd="0" presId="urn:microsoft.com/office/officeart/2005/8/layout/hierarchy2"/>
    <dgm:cxn modelId="{DDD0C66D-33C2-46C2-A12C-BA1E8DCE81B1}" type="presOf" srcId="{016D6358-246D-4CD4-9F32-1C07CDCA72E8}" destId="{5F156848-E21C-4AEF-860A-7C2AD31D18E8}" srcOrd="0" destOrd="0" presId="urn:microsoft.com/office/officeart/2005/8/layout/hierarchy2"/>
    <dgm:cxn modelId="{316E0CED-7056-4C41-BD42-72E1FE804A15}" srcId="{49A54E18-E13C-4CEA-A0AB-A0A5493E71FB}" destId="{F185F95C-A101-41C8-8067-EBC7688BF11A}" srcOrd="0" destOrd="0" parTransId="{3C25DA9E-67F2-4406-84CB-E1C03CF415DF}" sibTransId="{AA84E434-E674-4367-B3F6-7020B7E130BD}"/>
    <dgm:cxn modelId="{4DA63CED-280A-4410-AD61-BC66995E6154}" type="presOf" srcId="{23848670-3384-4D44-8F6A-8052F4DA76E9}" destId="{B696BD6A-F46E-4129-89AD-65DB163158CF}" srcOrd="0" destOrd="0" presId="urn:microsoft.com/office/officeart/2005/8/layout/hierarchy2"/>
    <dgm:cxn modelId="{B0E6EAA7-22AD-4746-B96D-EA6751BA579B}" type="presOf" srcId="{8494031F-3549-4848-9F41-F210F0E21A6D}" destId="{E57F5473-2574-4868-AAFF-350F4E3EFD05}" srcOrd="1" destOrd="0" presId="urn:microsoft.com/office/officeart/2005/8/layout/hierarchy2"/>
    <dgm:cxn modelId="{5505EF1E-B91D-4C76-B87B-55FDA0A5C177}" type="presOf" srcId="{CBA353B1-3E29-42DC-92C4-0889A3C7A0B1}" destId="{3949C8C7-9168-4472-A633-8395E7C12E96}" srcOrd="0" destOrd="0" presId="urn:microsoft.com/office/officeart/2005/8/layout/hierarchy2"/>
    <dgm:cxn modelId="{6AA93E89-D909-48E8-868F-15D27EC2101A}" srcId="{B33B8232-64A5-46A3-A85D-1EEFBAB5399A}" destId="{B094C8A5-EE10-464B-801D-443C38BF6694}" srcOrd="0" destOrd="0" parTransId="{D35B9E54-F69B-4AF6-8465-3F6C3D6C024F}" sibTransId="{62E17C39-C4D0-471A-BDF0-9ACA2EE0C7ED}"/>
    <dgm:cxn modelId="{3F1AA6C2-A8D2-424F-8342-1F9F66F3D278}" type="presOf" srcId="{734FA6C4-5E17-4B8E-937B-E6548D505B30}" destId="{222EB11C-8769-44D1-A0E6-6F40CAB14BEE}" srcOrd="0" destOrd="0" presId="urn:microsoft.com/office/officeart/2005/8/layout/hierarchy2"/>
    <dgm:cxn modelId="{0088403C-5A21-4AD8-9368-925465B41A74}" type="presOf" srcId="{EAA1DF98-53B9-4771-BCBE-E6521BA3DBA2}" destId="{3B4F16E6-03AF-4C56-9C13-CBEA1DFF0326}" srcOrd="1" destOrd="0" presId="urn:microsoft.com/office/officeart/2005/8/layout/hierarchy2"/>
    <dgm:cxn modelId="{122A63C0-AD50-4D03-8A04-43048EDB69C8}" srcId="{B094C8A5-EE10-464B-801D-443C38BF6694}" destId="{49A54E18-E13C-4CEA-A0AB-A0A5493E71FB}" srcOrd="3" destOrd="0" parTransId="{A7F39FD1-092D-4EDF-BE05-AD4A871746E8}" sibTransId="{B7FD3C41-DF6E-4D2B-9652-D5A674606AA4}"/>
    <dgm:cxn modelId="{01F42A8B-9EFE-4D76-8F2C-EF2C2FC8DCB8}" srcId="{B094C8A5-EE10-464B-801D-443C38BF6694}" destId="{734FA6C4-5E17-4B8E-937B-E6548D505B30}" srcOrd="0" destOrd="0" parTransId="{A20F54F4-3EB7-498B-965D-D029C9ECF7F0}" sibTransId="{5CC9A0C5-D244-4CD6-9EC0-FE1AFE80D847}"/>
    <dgm:cxn modelId="{61006729-47C4-4F0C-9E25-95CAC34D109F}" type="presOf" srcId="{B094C8A5-EE10-464B-801D-443C38BF6694}" destId="{85904DE6-35C5-418C-A889-F45978CAF9EF}" srcOrd="0" destOrd="0" presId="urn:microsoft.com/office/officeart/2005/8/layout/hierarchy2"/>
    <dgm:cxn modelId="{5F3088DE-8B4F-4C4E-8D1C-54F842CE8FFD}" type="presOf" srcId="{B33B8232-64A5-46A3-A85D-1EEFBAB5399A}" destId="{D764368B-7439-4E4C-8406-34ECB1D8D8BA}" srcOrd="0" destOrd="0" presId="urn:microsoft.com/office/officeart/2005/8/layout/hierarchy2"/>
    <dgm:cxn modelId="{ACE6D834-A7B9-462C-ABB3-7DD7CB454219}" type="presOf" srcId="{A7F39FD1-092D-4EDF-BE05-AD4A871746E8}" destId="{8EA80B41-F2CA-4EC5-8AFB-C8A0FC8B8A02}" srcOrd="0" destOrd="0" presId="urn:microsoft.com/office/officeart/2005/8/layout/hierarchy2"/>
    <dgm:cxn modelId="{CFA5612C-F0AE-4A5D-9A6C-D4F549D8F0B9}" type="presOf" srcId="{FB3B6F99-09BD-4A2B-BD30-F4DDCF0CA07F}" destId="{0050FE2D-4DA2-4F5C-88B2-C5763489AEE3}" srcOrd="0" destOrd="0" presId="urn:microsoft.com/office/officeart/2005/8/layout/hierarchy2"/>
    <dgm:cxn modelId="{272C19F3-D3C2-4B42-A6FB-4E5632FFF7F8}" type="presOf" srcId="{8494031F-3549-4848-9F41-F210F0E21A6D}" destId="{58050257-E5F8-4F15-9E97-690F8896C133}" srcOrd="0" destOrd="0" presId="urn:microsoft.com/office/officeart/2005/8/layout/hierarchy2"/>
    <dgm:cxn modelId="{C66E0132-0692-4D8A-8DCE-E2017313F602}" srcId="{734FA6C4-5E17-4B8E-937B-E6548D505B30}" destId="{BA744B03-738D-4538-AC37-48D0F07EC489}" srcOrd="2" destOrd="0" parTransId="{6A96DC6D-138F-4D37-A14C-6F9469D0DBAB}" sibTransId="{8A753E97-572E-4E34-81FA-B43C6A34BE41}"/>
    <dgm:cxn modelId="{EA93E6EC-085D-4911-94EF-7BE6E01C85CB}" srcId="{71D47312-81C9-4DF4-8A64-EB7E1BAB0B2E}" destId="{F6009413-E8D6-44F1-BA03-366E971856E2}" srcOrd="0" destOrd="0" parTransId="{EAA1DF98-53B9-4771-BCBE-E6521BA3DBA2}" sibTransId="{05C8AFB9-9AF6-40E3-A437-7254CED99062}"/>
    <dgm:cxn modelId="{178F404F-A44B-4678-9C7F-E59DF55B77C8}" srcId="{734FA6C4-5E17-4B8E-937B-E6548D505B30}" destId="{0091EC0F-E679-4E4D-8119-E128C606AAC1}" srcOrd="0" destOrd="0" parTransId="{016D6358-246D-4CD4-9F32-1C07CDCA72E8}" sibTransId="{9C572AB3-68BC-40C6-9605-242F22AA5B1B}"/>
    <dgm:cxn modelId="{1F5EDA98-254C-44B4-8E4E-A5B8619F4296}" srcId="{71D47312-81C9-4DF4-8A64-EB7E1BAB0B2E}" destId="{CBA353B1-3E29-42DC-92C4-0889A3C7A0B1}" srcOrd="1" destOrd="0" parTransId="{B351400F-39C0-483E-A2A7-1480B67FCC9C}" sibTransId="{0599E51C-5F1E-47BF-8718-18ECAC404BAA}"/>
    <dgm:cxn modelId="{8D1A1F94-376D-4D4B-BFB9-85C02BF89F3F}" type="presOf" srcId="{016D6358-246D-4CD4-9F32-1C07CDCA72E8}" destId="{C9D2E285-1AF3-40E5-8560-CD7A493802B7}" srcOrd="1" destOrd="0" presId="urn:microsoft.com/office/officeart/2005/8/layout/hierarchy2"/>
    <dgm:cxn modelId="{8E8396DB-878E-4D64-84A4-4DB3432958C5}" type="presOf" srcId="{A7F39FD1-092D-4EDF-BE05-AD4A871746E8}" destId="{52C97EE9-57B7-4D97-92F7-E6BA6A2C0D0E}" srcOrd="1" destOrd="0" presId="urn:microsoft.com/office/officeart/2005/8/layout/hierarchy2"/>
    <dgm:cxn modelId="{E999AFB9-11DB-46E3-8A4A-B4AA3EEAE30A}" srcId="{0A9A9BE4-C309-4D4D-8BDB-493F0F43F590}" destId="{36F930C4-6B9D-49EC-B19F-E2959BAAF670}" srcOrd="0" destOrd="0" parTransId="{23848670-3384-4D44-8F6A-8052F4DA76E9}" sibTransId="{65458EF6-5466-4C4D-9664-1E6F4167F26C}"/>
    <dgm:cxn modelId="{06DEDB40-1474-4815-B8EA-2C94EE06C730}" srcId="{B094C8A5-EE10-464B-801D-443C38BF6694}" destId="{0A9A9BE4-C309-4D4D-8BDB-493F0F43F590}" srcOrd="2" destOrd="0" parTransId="{92E1C51F-0EAC-41B2-AA38-918152FB4D25}" sibTransId="{FF114C0E-E0B0-4B66-A424-B4A68EF0AD77}"/>
    <dgm:cxn modelId="{4A577FEE-9949-464F-8D8B-DB4CD031BA7D}" type="presParOf" srcId="{D764368B-7439-4E4C-8406-34ECB1D8D8BA}" destId="{9A5FE343-08BB-4B5A-8D0C-8BF114ACF919}" srcOrd="0" destOrd="0" presId="urn:microsoft.com/office/officeart/2005/8/layout/hierarchy2"/>
    <dgm:cxn modelId="{84DCD9D9-5CC9-4A98-B9B5-718104AA69A8}" type="presParOf" srcId="{9A5FE343-08BB-4B5A-8D0C-8BF114ACF919}" destId="{85904DE6-35C5-418C-A889-F45978CAF9EF}" srcOrd="0" destOrd="0" presId="urn:microsoft.com/office/officeart/2005/8/layout/hierarchy2"/>
    <dgm:cxn modelId="{31949653-9767-4087-917C-AD9C5CBEF89F}" type="presParOf" srcId="{9A5FE343-08BB-4B5A-8D0C-8BF114ACF919}" destId="{47450053-7585-482C-987B-46843156D37B}" srcOrd="1" destOrd="0" presId="urn:microsoft.com/office/officeart/2005/8/layout/hierarchy2"/>
    <dgm:cxn modelId="{4BB8CA1A-C595-4477-BE17-30ED3B72FBED}" type="presParOf" srcId="{47450053-7585-482C-987B-46843156D37B}" destId="{E1347E93-1787-493D-BCA7-872213E7B3F3}" srcOrd="0" destOrd="0" presId="urn:microsoft.com/office/officeart/2005/8/layout/hierarchy2"/>
    <dgm:cxn modelId="{3B9344F9-F92B-47F6-B010-1461B4CF67C4}" type="presParOf" srcId="{E1347E93-1787-493D-BCA7-872213E7B3F3}" destId="{B47DDEEB-7AB0-44D8-940A-E383217839AD}" srcOrd="0" destOrd="0" presId="urn:microsoft.com/office/officeart/2005/8/layout/hierarchy2"/>
    <dgm:cxn modelId="{6061E4EE-1CA0-4A67-9700-9A93A8DE67FA}" type="presParOf" srcId="{47450053-7585-482C-987B-46843156D37B}" destId="{E930120E-3410-4293-B6E2-24CAD4F7A448}" srcOrd="1" destOrd="0" presId="urn:microsoft.com/office/officeart/2005/8/layout/hierarchy2"/>
    <dgm:cxn modelId="{A39EB1B7-B92D-4FB8-835B-A4324227B428}" type="presParOf" srcId="{E930120E-3410-4293-B6E2-24CAD4F7A448}" destId="{222EB11C-8769-44D1-A0E6-6F40CAB14BEE}" srcOrd="0" destOrd="0" presId="urn:microsoft.com/office/officeart/2005/8/layout/hierarchy2"/>
    <dgm:cxn modelId="{07E2E2A2-EA1B-483A-B6B3-BC8B34A59C0E}" type="presParOf" srcId="{E930120E-3410-4293-B6E2-24CAD4F7A448}" destId="{DFB973C3-F8F0-4836-B886-A4064E2FE217}" srcOrd="1" destOrd="0" presId="urn:microsoft.com/office/officeart/2005/8/layout/hierarchy2"/>
    <dgm:cxn modelId="{298B1A31-FF4A-4F47-B8E0-6AC55D049E16}" type="presParOf" srcId="{DFB973C3-F8F0-4836-B886-A4064E2FE217}" destId="{5F156848-E21C-4AEF-860A-7C2AD31D18E8}" srcOrd="0" destOrd="0" presId="urn:microsoft.com/office/officeart/2005/8/layout/hierarchy2"/>
    <dgm:cxn modelId="{2407BD94-FB22-4B8E-B7EB-10FDE96D0D4B}" type="presParOf" srcId="{5F156848-E21C-4AEF-860A-7C2AD31D18E8}" destId="{C9D2E285-1AF3-40E5-8560-CD7A493802B7}" srcOrd="0" destOrd="0" presId="urn:microsoft.com/office/officeart/2005/8/layout/hierarchy2"/>
    <dgm:cxn modelId="{92953E0C-F3EB-4737-9D82-CA42D1721D28}" type="presParOf" srcId="{DFB973C3-F8F0-4836-B886-A4064E2FE217}" destId="{EE6D3DC5-77E3-4238-9430-0C6A2A77A051}" srcOrd="1" destOrd="0" presId="urn:microsoft.com/office/officeart/2005/8/layout/hierarchy2"/>
    <dgm:cxn modelId="{75A864B0-7C30-46D8-9E87-A0179F77048A}" type="presParOf" srcId="{EE6D3DC5-77E3-4238-9430-0C6A2A77A051}" destId="{CF498F5C-8830-4882-9FBC-707CF50D8583}" srcOrd="0" destOrd="0" presId="urn:microsoft.com/office/officeart/2005/8/layout/hierarchy2"/>
    <dgm:cxn modelId="{E6FA3BC9-703F-48CD-AF2F-196104362646}" type="presParOf" srcId="{EE6D3DC5-77E3-4238-9430-0C6A2A77A051}" destId="{5DB368FF-249E-4945-B545-DBACCC37109C}" srcOrd="1" destOrd="0" presId="urn:microsoft.com/office/officeart/2005/8/layout/hierarchy2"/>
    <dgm:cxn modelId="{317FD052-86AB-431A-8216-C162CF1DD2AF}" type="presParOf" srcId="{DFB973C3-F8F0-4836-B886-A4064E2FE217}" destId="{0050FE2D-4DA2-4F5C-88B2-C5763489AEE3}" srcOrd="2" destOrd="0" presId="urn:microsoft.com/office/officeart/2005/8/layout/hierarchy2"/>
    <dgm:cxn modelId="{F6EB0CB3-11BC-4F66-AFD8-CCC5AF516D68}" type="presParOf" srcId="{0050FE2D-4DA2-4F5C-88B2-C5763489AEE3}" destId="{28DF9EFE-32A5-4C37-9C62-A8D4979C59C3}" srcOrd="0" destOrd="0" presId="urn:microsoft.com/office/officeart/2005/8/layout/hierarchy2"/>
    <dgm:cxn modelId="{FAD2E5B0-1CC6-4D0D-85B1-A417449CFDDE}" type="presParOf" srcId="{DFB973C3-F8F0-4836-B886-A4064E2FE217}" destId="{D972764F-0231-44F5-AF27-A06325A50FEF}" srcOrd="3" destOrd="0" presId="urn:microsoft.com/office/officeart/2005/8/layout/hierarchy2"/>
    <dgm:cxn modelId="{81AB310D-DD82-4495-9C47-0AFFACA6E848}" type="presParOf" srcId="{D972764F-0231-44F5-AF27-A06325A50FEF}" destId="{693AD949-D006-42C6-87EC-F480A1ED7D7B}" srcOrd="0" destOrd="0" presId="urn:microsoft.com/office/officeart/2005/8/layout/hierarchy2"/>
    <dgm:cxn modelId="{DC972C74-6E72-4F00-96ED-D1D7DCA8F8A4}" type="presParOf" srcId="{D972764F-0231-44F5-AF27-A06325A50FEF}" destId="{73ABAB6F-DA26-4320-AD95-70800382D36D}" srcOrd="1" destOrd="0" presId="urn:microsoft.com/office/officeart/2005/8/layout/hierarchy2"/>
    <dgm:cxn modelId="{5BD6705F-D9C2-40EA-A73A-62B96142001A}" type="presParOf" srcId="{DFB973C3-F8F0-4836-B886-A4064E2FE217}" destId="{07D481DD-7AA0-4F94-B4EA-D10197D4CC58}" srcOrd="4" destOrd="0" presId="urn:microsoft.com/office/officeart/2005/8/layout/hierarchy2"/>
    <dgm:cxn modelId="{5204310C-4314-46BB-A90A-BEF71C69FF8D}" type="presParOf" srcId="{07D481DD-7AA0-4F94-B4EA-D10197D4CC58}" destId="{A13D5A55-9364-411F-94C4-032585E4AAFC}" srcOrd="0" destOrd="0" presId="urn:microsoft.com/office/officeart/2005/8/layout/hierarchy2"/>
    <dgm:cxn modelId="{E42FA10B-C8E6-4C4C-94CE-0C437583F9F8}" type="presParOf" srcId="{DFB973C3-F8F0-4836-B886-A4064E2FE217}" destId="{F7A5932F-BB8C-4923-9142-76B5C0D4EE4B}" srcOrd="5" destOrd="0" presId="urn:microsoft.com/office/officeart/2005/8/layout/hierarchy2"/>
    <dgm:cxn modelId="{C830BF20-78F8-43E2-8DC0-C6CFB4321206}" type="presParOf" srcId="{F7A5932F-BB8C-4923-9142-76B5C0D4EE4B}" destId="{8689BB82-A798-46E4-9691-4DD98A4953EF}" srcOrd="0" destOrd="0" presId="urn:microsoft.com/office/officeart/2005/8/layout/hierarchy2"/>
    <dgm:cxn modelId="{3BFAAA09-1C0E-404A-A1AF-13CFBAB4E002}" type="presParOf" srcId="{F7A5932F-BB8C-4923-9142-76B5C0D4EE4B}" destId="{9EBC9201-80D0-47CF-9841-8DA93A9D8C77}" srcOrd="1" destOrd="0" presId="urn:microsoft.com/office/officeart/2005/8/layout/hierarchy2"/>
    <dgm:cxn modelId="{AAEF1088-29EC-4D9D-86E3-B6FE83B33DD9}" type="presParOf" srcId="{DFB973C3-F8F0-4836-B886-A4064E2FE217}" destId="{8E623956-768C-4D3D-85D0-72DD7871AB4C}" srcOrd="6" destOrd="0" presId="urn:microsoft.com/office/officeart/2005/8/layout/hierarchy2"/>
    <dgm:cxn modelId="{500762C6-05CA-48CF-9402-D3DD82572863}" type="presParOf" srcId="{8E623956-768C-4D3D-85D0-72DD7871AB4C}" destId="{61A378D5-A554-441D-A9D3-40451585F984}" srcOrd="0" destOrd="0" presId="urn:microsoft.com/office/officeart/2005/8/layout/hierarchy2"/>
    <dgm:cxn modelId="{B9AFF4A9-9A5D-4A07-B75E-A0777B98FE52}" type="presParOf" srcId="{DFB973C3-F8F0-4836-B886-A4064E2FE217}" destId="{5F85A62E-D725-4D80-ABDF-559A7FA7F0D4}" srcOrd="7" destOrd="0" presId="urn:microsoft.com/office/officeart/2005/8/layout/hierarchy2"/>
    <dgm:cxn modelId="{D7B62719-3F1E-413B-8A2B-4ED816F910CD}" type="presParOf" srcId="{5F85A62E-D725-4D80-ABDF-559A7FA7F0D4}" destId="{DBF733DA-07EA-4116-B79E-8BE97CB993BE}" srcOrd="0" destOrd="0" presId="urn:microsoft.com/office/officeart/2005/8/layout/hierarchy2"/>
    <dgm:cxn modelId="{990ACA4F-5643-4B3A-8B98-2E5C230A37C8}" type="presParOf" srcId="{5F85A62E-D725-4D80-ABDF-559A7FA7F0D4}" destId="{31DD9F74-55C2-4993-BFFF-FE3517908643}" srcOrd="1" destOrd="0" presId="urn:microsoft.com/office/officeart/2005/8/layout/hierarchy2"/>
    <dgm:cxn modelId="{215BB707-AA0F-4EAB-B773-FEFC2894454D}" type="presParOf" srcId="{47450053-7585-482C-987B-46843156D37B}" destId="{58050257-E5F8-4F15-9E97-690F8896C133}" srcOrd="2" destOrd="0" presId="urn:microsoft.com/office/officeart/2005/8/layout/hierarchy2"/>
    <dgm:cxn modelId="{8BA420D0-62F2-4B40-92A5-C0E7B602AD99}" type="presParOf" srcId="{58050257-E5F8-4F15-9E97-690F8896C133}" destId="{E57F5473-2574-4868-AAFF-350F4E3EFD05}" srcOrd="0" destOrd="0" presId="urn:microsoft.com/office/officeart/2005/8/layout/hierarchy2"/>
    <dgm:cxn modelId="{EE57FDC2-5950-4FA7-83B6-CD5E9A720BC5}" type="presParOf" srcId="{47450053-7585-482C-987B-46843156D37B}" destId="{B3217330-4020-47CD-9C49-120061C6C3B8}" srcOrd="3" destOrd="0" presId="urn:microsoft.com/office/officeart/2005/8/layout/hierarchy2"/>
    <dgm:cxn modelId="{CD2EFBD9-429E-48C2-A97A-6090EA79F154}" type="presParOf" srcId="{B3217330-4020-47CD-9C49-120061C6C3B8}" destId="{E405E9CA-42EE-48DE-8322-CB1F2DC0E031}" srcOrd="0" destOrd="0" presId="urn:microsoft.com/office/officeart/2005/8/layout/hierarchy2"/>
    <dgm:cxn modelId="{1C6D0541-7BF8-4232-A1A9-26D92B41A119}" type="presParOf" srcId="{B3217330-4020-47CD-9C49-120061C6C3B8}" destId="{F72B5596-8BD0-43A5-9CA6-C1ED91E508CE}" srcOrd="1" destOrd="0" presId="urn:microsoft.com/office/officeart/2005/8/layout/hierarchy2"/>
    <dgm:cxn modelId="{1AD61059-23FD-4441-A0D3-0A3E015B4DD6}" type="presParOf" srcId="{F72B5596-8BD0-43A5-9CA6-C1ED91E508CE}" destId="{F1E559D0-6626-425F-8DC1-04150127E221}" srcOrd="0" destOrd="0" presId="urn:microsoft.com/office/officeart/2005/8/layout/hierarchy2"/>
    <dgm:cxn modelId="{A7EB15C1-4CF2-448D-B42C-3EB7AF628DEF}" type="presParOf" srcId="{F1E559D0-6626-425F-8DC1-04150127E221}" destId="{3B4F16E6-03AF-4C56-9C13-CBEA1DFF0326}" srcOrd="0" destOrd="0" presId="urn:microsoft.com/office/officeart/2005/8/layout/hierarchy2"/>
    <dgm:cxn modelId="{79E36F95-23D3-4B08-9A55-361C6559C679}" type="presParOf" srcId="{F72B5596-8BD0-43A5-9CA6-C1ED91E508CE}" destId="{C3A174C6-ABDC-454D-A45C-29636C138A36}" srcOrd="1" destOrd="0" presId="urn:microsoft.com/office/officeart/2005/8/layout/hierarchy2"/>
    <dgm:cxn modelId="{CC55FE8E-E9B0-42ED-9F25-85C86063155B}" type="presParOf" srcId="{C3A174C6-ABDC-454D-A45C-29636C138A36}" destId="{37062548-95B1-4F00-9C96-263535C7C298}" srcOrd="0" destOrd="0" presId="urn:microsoft.com/office/officeart/2005/8/layout/hierarchy2"/>
    <dgm:cxn modelId="{F1797D3F-E9BE-4F19-AAB6-755B4021459B}" type="presParOf" srcId="{C3A174C6-ABDC-454D-A45C-29636C138A36}" destId="{730BC4DF-D2C6-418F-AE5F-006B88AA03FC}" srcOrd="1" destOrd="0" presId="urn:microsoft.com/office/officeart/2005/8/layout/hierarchy2"/>
    <dgm:cxn modelId="{8C11FA75-B8A1-4FE2-AE11-E1FA9C4C2E2E}" type="presParOf" srcId="{F72B5596-8BD0-43A5-9CA6-C1ED91E508CE}" destId="{6E463AD8-AD45-43D0-A72A-29E263AEE150}" srcOrd="2" destOrd="0" presId="urn:microsoft.com/office/officeart/2005/8/layout/hierarchy2"/>
    <dgm:cxn modelId="{0ECD7FF2-FD8C-4988-A02D-40556B76A342}" type="presParOf" srcId="{6E463AD8-AD45-43D0-A72A-29E263AEE150}" destId="{0BA302F4-36FE-4DAF-A11B-CA112E1707DA}" srcOrd="0" destOrd="0" presId="urn:microsoft.com/office/officeart/2005/8/layout/hierarchy2"/>
    <dgm:cxn modelId="{D1B18E80-A3F2-4760-87E4-0ED2F5086017}" type="presParOf" srcId="{F72B5596-8BD0-43A5-9CA6-C1ED91E508CE}" destId="{EE0741AD-4DD7-4689-A975-BC7E7938B6B7}" srcOrd="3" destOrd="0" presId="urn:microsoft.com/office/officeart/2005/8/layout/hierarchy2"/>
    <dgm:cxn modelId="{8A2F731F-1AAD-4382-941E-8097A86C02A1}" type="presParOf" srcId="{EE0741AD-4DD7-4689-A975-BC7E7938B6B7}" destId="{3949C8C7-9168-4472-A633-8395E7C12E96}" srcOrd="0" destOrd="0" presId="urn:microsoft.com/office/officeart/2005/8/layout/hierarchy2"/>
    <dgm:cxn modelId="{6E25EC3F-E348-4981-AF4E-B51CE61CB3B1}" type="presParOf" srcId="{EE0741AD-4DD7-4689-A975-BC7E7938B6B7}" destId="{CBEF768F-C192-4F56-8298-21A18455F0D4}" srcOrd="1" destOrd="0" presId="urn:microsoft.com/office/officeart/2005/8/layout/hierarchy2"/>
    <dgm:cxn modelId="{2068070B-5B4C-4321-A15A-520F946FF086}" type="presParOf" srcId="{47450053-7585-482C-987B-46843156D37B}" destId="{A5E34F70-A7FC-4FF7-91DD-7965B6B2D0D7}" srcOrd="4" destOrd="0" presId="urn:microsoft.com/office/officeart/2005/8/layout/hierarchy2"/>
    <dgm:cxn modelId="{34A33BEA-A9F3-433D-A754-D29FC96DBA82}" type="presParOf" srcId="{A5E34F70-A7FC-4FF7-91DD-7965B6B2D0D7}" destId="{E06DEF0E-B3D3-4A56-B9D9-06ECADAB1E5E}" srcOrd="0" destOrd="0" presId="urn:microsoft.com/office/officeart/2005/8/layout/hierarchy2"/>
    <dgm:cxn modelId="{8CDECA05-060E-4FB4-B6ED-4AC2443D00A7}" type="presParOf" srcId="{47450053-7585-482C-987B-46843156D37B}" destId="{B4FEA9D9-CE96-450D-9EB8-364EA36A8C08}" srcOrd="5" destOrd="0" presId="urn:microsoft.com/office/officeart/2005/8/layout/hierarchy2"/>
    <dgm:cxn modelId="{D72420FA-A1FA-4598-BE49-49A89AB886E7}" type="presParOf" srcId="{B4FEA9D9-CE96-450D-9EB8-364EA36A8C08}" destId="{9B4EB388-67A0-484F-BAC4-DB6ECE2F2AFB}" srcOrd="0" destOrd="0" presId="urn:microsoft.com/office/officeart/2005/8/layout/hierarchy2"/>
    <dgm:cxn modelId="{DC69FB49-9E93-484D-BB99-5A83A74E368C}" type="presParOf" srcId="{B4FEA9D9-CE96-450D-9EB8-364EA36A8C08}" destId="{C9862697-E7BA-477C-9A13-A937F5FD3196}" srcOrd="1" destOrd="0" presId="urn:microsoft.com/office/officeart/2005/8/layout/hierarchy2"/>
    <dgm:cxn modelId="{37B175EF-0B55-4347-8ECA-32DC4176CF8E}" type="presParOf" srcId="{C9862697-E7BA-477C-9A13-A937F5FD3196}" destId="{B696BD6A-F46E-4129-89AD-65DB163158CF}" srcOrd="0" destOrd="0" presId="urn:microsoft.com/office/officeart/2005/8/layout/hierarchy2"/>
    <dgm:cxn modelId="{1C0426AA-042C-403C-88C5-4F63BC8D1E42}" type="presParOf" srcId="{B696BD6A-F46E-4129-89AD-65DB163158CF}" destId="{4268788F-13E6-4E14-BBA6-0A9E14392387}" srcOrd="0" destOrd="0" presId="urn:microsoft.com/office/officeart/2005/8/layout/hierarchy2"/>
    <dgm:cxn modelId="{47C7E9A9-C091-4DFA-B455-CBBB24129642}" type="presParOf" srcId="{C9862697-E7BA-477C-9A13-A937F5FD3196}" destId="{0087F6E8-1F72-4C55-B628-5B3ECF51E653}" srcOrd="1" destOrd="0" presId="urn:microsoft.com/office/officeart/2005/8/layout/hierarchy2"/>
    <dgm:cxn modelId="{F0CE2300-0C1B-4CFD-8BF5-7ECA9403D454}" type="presParOf" srcId="{0087F6E8-1F72-4C55-B628-5B3ECF51E653}" destId="{CD5C6FE2-0E2F-4FA3-8A31-B2093B422AFF}" srcOrd="0" destOrd="0" presId="urn:microsoft.com/office/officeart/2005/8/layout/hierarchy2"/>
    <dgm:cxn modelId="{33219298-D476-43EC-96BF-B84A3C7EAC32}" type="presParOf" srcId="{0087F6E8-1F72-4C55-B628-5B3ECF51E653}" destId="{11F14BE8-0B5E-4F74-81B5-698197493788}" srcOrd="1" destOrd="0" presId="urn:microsoft.com/office/officeart/2005/8/layout/hierarchy2"/>
    <dgm:cxn modelId="{FB08252B-E52E-4B3D-B36C-D389715920FC}" type="presParOf" srcId="{47450053-7585-482C-987B-46843156D37B}" destId="{8EA80B41-F2CA-4EC5-8AFB-C8A0FC8B8A02}" srcOrd="6" destOrd="0" presId="urn:microsoft.com/office/officeart/2005/8/layout/hierarchy2"/>
    <dgm:cxn modelId="{C37494E6-B5E8-4782-A7A7-5FB2201FCAA4}" type="presParOf" srcId="{8EA80B41-F2CA-4EC5-8AFB-C8A0FC8B8A02}" destId="{52C97EE9-57B7-4D97-92F7-E6BA6A2C0D0E}" srcOrd="0" destOrd="0" presId="urn:microsoft.com/office/officeart/2005/8/layout/hierarchy2"/>
    <dgm:cxn modelId="{71DD42FD-20A7-4B94-9EF8-EA7A3BACA6E1}" type="presParOf" srcId="{47450053-7585-482C-987B-46843156D37B}" destId="{8B8F6C99-7A05-481E-8269-F6FC5EBE945C}" srcOrd="7" destOrd="0" presId="urn:microsoft.com/office/officeart/2005/8/layout/hierarchy2"/>
    <dgm:cxn modelId="{14FB3480-A658-4094-BE3A-273E163472BB}" type="presParOf" srcId="{8B8F6C99-7A05-481E-8269-F6FC5EBE945C}" destId="{A9BE12C1-111D-4BD0-868A-4644BF56F773}" srcOrd="0" destOrd="0" presId="urn:microsoft.com/office/officeart/2005/8/layout/hierarchy2"/>
    <dgm:cxn modelId="{26690F29-1DDE-481E-9735-B18E7705D1ED}" type="presParOf" srcId="{8B8F6C99-7A05-481E-8269-F6FC5EBE945C}" destId="{7F12C8C3-6B22-4667-8D6C-8298867C5087}" srcOrd="1" destOrd="0" presId="urn:microsoft.com/office/officeart/2005/8/layout/hierarchy2"/>
    <dgm:cxn modelId="{1D51EB22-95B2-4FB4-A1DE-DF7E03716971}" type="presParOf" srcId="{7F12C8C3-6B22-4667-8D6C-8298867C5087}" destId="{EAFBC330-B757-46FE-9DD0-F6A5DB93DF3A}" srcOrd="0" destOrd="0" presId="urn:microsoft.com/office/officeart/2005/8/layout/hierarchy2"/>
    <dgm:cxn modelId="{DDC0D646-FD0F-4A9E-AE28-9DA41F2961F9}" type="presParOf" srcId="{EAFBC330-B757-46FE-9DD0-F6A5DB93DF3A}" destId="{BE97E6C1-F361-4494-8478-704C011866F8}" srcOrd="0" destOrd="0" presId="urn:microsoft.com/office/officeart/2005/8/layout/hierarchy2"/>
    <dgm:cxn modelId="{A8885BB7-3660-4F92-AEAA-5463000390B5}" type="presParOf" srcId="{7F12C8C3-6B22-4667-8D6C-8298867C5087}" destId="{2F7DE3CF-6876-4BC6-BDB5-2F06454EDFDB}" srcOrd="1" destOrd="0" presId="urn:microsoft.com/office/officeart/2005/8/layout/hierarchy2"/>
    <dgm:cxn modelId="{1B9833EF-B47B-46F1-9F5A-F026A79B1C58}" type="presParOf" srcId="{2F7DE3CF-6876-4BC6-BDB5-2F06454EDFDB}" destId="{D3FF67A0-A281-45A0-9557-D8B45E0F0CB6}" srcOrd="0" destOrd="0" presId="urn:microsoft.com/office/officeart/2005/8/layout/hierarchy2"/>
    <dgm:cxn modelId="{E3311CB3-E371-4C0E-9E4B-9FA7DCBA629C}" type="presParOf" srcId="{2F7DE3CF-6876-4BC6-BDB5-2F06454EDFDB}" destId="{8292BFBB-CE92-4DFC-9347-981971818A4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33B8232-64A5-46A3-A85D-1EEFBAB5399A}" type="doc">
      <dgm:prSet loTypeId="urn:microsoft.com/office/officeart/2005/8/layout/hierarchy2" loCatId="hierarchy" qsTypeId="urn:microsoft.com/office/officeart/2005/8/quickstyle/simple3" qsCatId="simple" csTypeId="urn:microsoft.com/office/officeart/2005/8/colors/colorful3" csCatId="colorful" phldr="1"/>
      <dgm:spPr/>
      <dgm:t>
        <a:bodyPr/>
        <a:lstStyle/>
        <a:p>
          <a:endParaRPr lang="el-GR"/>
        </a:p>
      </dgm:t>
    </dgm:pt>
    <dgm:pt modelId="{B094C8A5-EE10-464B-801D-443C38BF6694}">
      <dgm:prSet phldrT="[Κείμενο]" custT="1"/>
      <dgm:spPr/>
      <dgm:t>
        <a:bodyPr/>
        <a:lstStyle/>
        <a:p>
          <a:r>
            <a:rPr lang="el-GR" sz="2000" b="1" dirty="0" smtClean="0"/>
            <a:t>ΒΠΠ (ψυχοκοινωνικοί στόχοι)</a:t>
          </a:r>
          <a:endParaRPr lang="el-GR" sz="2000" b="1" dirty="0"/>
        </a:p>
      </dgm:t>
    </dgm:pt>
    <dgm:pt modelId="{D35B9E54-F69B-4AF6-8465-3F6C3D6C024F}" type="parTrans" cxnId="{6AA93E89-D909-48E8-868F-15D27EC2101A}">
      <dgm:prSet/>
      <dgm:spPr/>
      <dgm:t>
        <a:bodyPr/>
        <a:lstStyle/>
        <a:p>
          <a:endParaRPr lang="el-GR"/>
        </a:p>
      </dgm:t>
    </dgm:pt>
    <dgm:pt modelId="{62E17C39-C4D0-471A-BDF0-9ACA2EE0C7ED}" type="sibTrans" cxnId="{6AA93E89-D909-48E8-868F-15D27EC2101A}">
      <dgm:prSet/>
      <dgm:spPr/>
      <dgm:t>
        <a:bodyPr/>
        <a:lstStyle/>
        <a:p>
          <a:endParaRPr lang="el-GR"/>
        </a:p>
      </dgm:t>
    </dgm:pt>
    <dgm:pt modelId="{734FA6C4-5E17-4B8E-937B-E6548D505B30}">
      <dgm:prSet phldrT="[Κείμενο]" custT="1"/>
      <dgm:spPr/>
      <dgm:t>
        <a:bodyPr/>
        <a:lstStyle/>
        <a:p>
          <a:r>
            <a:rPr lang="el-GR" sz="2000" dirty="0" smtClean="0"/>
            <a:t>Οργάνωση </a:t>
          </a:r>
          <a:r>
            <a:rPr lang="el-GR" sz="2000" dirty="0" err="1" smtClean="0"/>
            <a:t>συμπεριφοράς,ενίσχυση</a:t>
          </a:r>
          <a:r>
            <a:rPr lang="el-GR" sz="2000" dirty="0" smtClean="0"/>
            <a:t> αυτονομίας &amp; αυτοεκτίμησης</a:t>
          </a:r>
          <a:endParaRPr lang="el-GR" sz="2000" dirty="0"/>
        </a:p>
      </dgm:t>
    </dgm:pt>
    <dgm:pt modelId="{A20F54F4-3EB7-498B-965D-D029C9ECF7F0}" type="parTrans" cxnId="{01F42A8B-9EFE-4D76-8F2C-EF2C2FC8DCB8}">
      <dgm:prSet/>
      <dgm:spPr/>
      <dgm:t>
        <a:bodyPr/>
        <a:lstStyle/>
        <a:p>
          <a:endParaRPr lang="el-GR"/>
        </a:p>
      </dgm:t>
    </dgm:pt>
    <dgm:pt modelId="{5CC9A0C5-D244-4CD6-9EC0-FE1AFE80D847}" type="sibTrans" cxnId="{01F42A8B-9EFE-4D76-8F2C-EF2C2FC8DCB8}">
      <dgm:prSet/>
      <dgm:spPr/>
      <dgm:t>
        <a:bodyPr/>
        <a:lstStyle/>
        <a:p>
          <a:endParaRPr lang="el-GR"/>
        </a:p>
      </dgm:t>
    </dgm:pt>
    <dgm:pt modelId="{0091EC0F-E679-4E4D-8119-E128C606AAC1}">
      <dgm:prSet phldrT="[Κείμενο]" custT="1"/>
      <dgm:spPr/>
      <dgm:t>
        <a:bodyPr/>
        <a:lstStyle/>
        <a:p>
          <a:r>
            <a:rPr lang="el-GR" sz="2000" dirty="0" smtClean="0"/>
            <a:t>Στοχοθεσία -ανάληψη ευθυνών, ενίσχυση κινήτρων </a:t>
          </a:r>
          <a:endParaRPr lang="el-GR" sz="2000" dirty="0"/>
        </a:p>
      </dgm:t>
    </dgm:pt>
    <dgm:pt modelId="{016D6358-246D-4CD4-9F32-1C07CDCA72E8}" type="parTrans" cxnId="{178F404F-A44B-4678-9C7F-E59DF55B77C8}">
      <dgm:prSet/>
      <dgm:spPr/>
      <dgm:t>
        <a:bodyPr/>
        <a:lstStyle/>
        <a:p>
          <a:endParaRPr lang="el-GR"/>
        </a:p>
      </dgm:t>
    </dgm:pt>
    <dgm:pt modelId="{9C572AB3-68BC-40C6-9605-242F22AA5B1B}" type="sibTrans" cxnId="{178F404F-A44B-4678-9C7F-E59DF55B77C8}">
      <dgm:prSet/>
      <dgm:spPr/>
      <dgm:t>
        <a:bodyPr/>
        <a:lstStyle/>
        <a:p>
          <a:endParaRPr lang="el-GR"/>
        </a:p>
      </dgm:t>
    </dgm:pt>
    <dgm:pt modelId="{9F0DB290-60BB-4923-A360-6715C2F230E7}">
      <dgm:prSet phldrT="[Κείμενο]" custT="1"/>
      <dgm:spPr/>
      <dgm:t>
        <a:bodyPr/>
        <a:lstStyle/>
        <a:p>
          <a:r>
            <a:rPr lang="el-GR" sz="2000" dirty="0" smtClean="0"/>
            <a:t>Συγκεκριμένη περιγραφική επιβράβευση για την προσπάθεια &amp; το αποτέλεσμα</a:t>
          </a:r>
          <a:endParaRPr lang="el-GR" sz="2000" dirty="0"/>
        </a:p>
      </dgm:t>
    </dgm:pt>
    <dgm:pt modelId="{FB3B6F99-09BD-4A2B-BD30-F4DDCF0CA07F}" type="parTrans" cxnId="{D9F5C9BC-16D0-47DD-B26D-4B26F922A73F}">
      <dgm:prSet/>
      <dgm:spPr/>
      <dgm:t>
        <a:bodyPr/>
        <a:lstStyle/>
        <a:p>
          <a:endParaRPr lang="el-GR"/>
        </a:p>
      </dgm:t>
    </dgm:pt>
    <dgm:pt modelId="{98AB0BEB-B220-4C6A-B300-C43E81F836DB}" type="sibTrans" cxnId="{D9F5C9BC-16D0-47DD-B26D-4B26F922A73F}">
      <dgm:prSet/>
      <dgm:spPr/>
      <dgm:t>
        <a:bodyPr/>
        <a:lstStyle/>
        <a:p>
          <a:endParaRPr lang="el-GR"/>
        </a:p>
      </dgm:t>
    </dgm:pt>
    <dgm:pt modelId="{71D47312-81C9-4DF4-8A64-EB7E1BAB0B2E}">
      <dgm:prSet phldrT="[Κείμενο]" custT="1"/>
      <dgm:spPr/>
      <dgm:t>
        <a:bodyPr/>
        <a:lstStyle/>
        <a:p>
          <a:r>
            <a:rPr lang="el-GR" sz="2000" dirty="0" smtClean="0"/>
            <a:t>Ανάπτυξη επικοινωνίας με συνομηλίκους</a:t>
          </a:r>
          <a:endParaRPr lang="el-GR" sz="2000" dirty="0"/>
        </a:p>
      </dgm:t>
    </dgm:pt>
    <dgm:pt modelId="{8494031F-3549-4848-9F41-F210F0E21A6D}" type="parTrans" cxnId="{6BDA7D75-D2A0-4B78-BB7B-EA7C229B961E}">
      <dgm:prSet/>
      <dgm:spPr/>
      <dgm:t>
        <a:bodyPr/>
        <a:lstStyle/>
        <a:p>
          <a:endParaRPr lang="el-GR"/>
        </a:p>
      </dgm:t>
    </dgm:pt>
    <dgm:pt modelId="{68DBB52A-8E24-4807-9B37-7724E9461506}" type="sibTrans" cxnId="{6BDA7D75-D2A0-4B78-BB7B-EA7C229B961E}">
      <dgm:prSet/>
      <dgm:spPr/>
      <dgm:t>
        <a:bodyPr/>
        <a:lstStyle/>
        <a:p>
          <a:endParaRPr lang="el-GR"/>
        </a:p>
      </dgm:t>
    </dgm:pt>
    <dgm:pt modelId="{F6009413-E8D6-44F1-BA03-366E971856E2}">
      <dgm:prSet phldrT="[Κείμενο]" custT="1"/>
      <dgm:spPr/>
      <dgm:t>
        <a:bodyPr/>
        <a:lstStyle/>
        <a:p>
          <a:pPr>
            <a:lnSpc>
              <a:spcPct val="100000"/>
            </a:lnSpc>
            <a:spcAft>
              <a:spcPts val="0"/>
            </a:spcAft>
          </a:pPr>
          <a:r>
            <a:rPr lang="el-GR" sz="2000" dirty="0" smtClean="0"/>
            <a:t>Διαχείριση συναισθημάτων</a:t>
          </a:r>
        </a:p>
        <a:p>
          <a:pPr>
            <a:lnSpc>
              <a:spcPct val="100000"/>
            </a:lnSpc>
            <a:spcAft>
              <a:spcPts val="0"/>
            </a:spcAft>
          </a:pPr>
          <a:r>
            <a:rPr lang="el-GR" sz="2000" dirty="0" smtClean="0"/>
            <a:t>Διαχείριση θυμού</a:t>
          </a:r>
        </a:p>
        <a:p>
          <a:pPr>
            <a:lnSpc>
              <a:spcPct val="100000"/>
            </a:lnSpc>
            <a:spcAft>
              <a:spcPts val="0"/>
            </a:spcAft>
          </a:pPr>
          <a:r>
            <a:rPr lang="el-GR" sz="2000" dirty="0" smtClean="0"/>
            <a:t>Δεξιότητες επικοινωνίας</a:t>
          </a:r>
          <a:endParaRPr lang="el-GR" sz="2000" dirty="0"/>
        </a:p>
      </dgm:t>
    </dgm:pt>
    <dgm:pt modelId="{EAA1DF98-53B9-4771-BCBE-E6521BA3DBA2}" type="parTrans" cxnId="{EA93E6EC-085D-4911-94EF-7BE6E01C85CB}">
      <dgm:prSet/>
      <dgm:spPr/>
      <dgm:t>
        <a:bodyPr/>
        <a:lstStyle/>
        <a:p>
          <a:endParaRPr lang="el-GR"/>
        </a:p>
      </dgm:t>
    </dgm:pt>
    <dgm:pt modelId="{05C8AFB9-9AF6-40E3-A437-7254CED99062}" type="sibTrans" cxnId="{EA93E6EC-085D-4911-94EF-7BE6E01C85CB}">
      <dgm:prSet/>
      <dgm:spPr/>
      <dgm:t>
        <a:bodyPr/>
        <a:lstStyle/>
        <a:p>
          <a:endParaRPr lang="el-GR"/>
        </a:p>
      </dgm:t>
    </dgm:pt>
    <dgm:pt modelId="{0A9A9BE4-C309-4D4D-8BDB-493F0F43F590}">
      <dgm:prSet custT="1"/>
      <dgm:spPr/>
      <dgm:t>
        <a:bodyPr/>
        <a:lstStyle/>
        <a:p>
          <a:r>
            <a:rPr lang="el-GR" sz="2000" dirty="0" smtClean="0"/>
            <a:t>Συγκέντρωση προσοχής – ανάπτυξη αυτοελέγχου</a:t>
          </a:r>
          <a:endParaRPr lang="el-GR" sz="2000" dirty="0"/>
        </a:p>
      </dgm:t>
    </dgm:pt>
    <dgm:pt modelId="{92E1C51F-0EAC-41B2-AA38-918152FB4D25}" type="parTrans" cxnId="{06DEDB40-1474-4815-B8EA-2C94EE06C730}">
      <dgm:prSet/>
      <dgm:spPr/>
      <dgm:t>
        <a:bodyPr/>
        <a:lstStyle/>
        <a:p>
          <a:endParaRPr lang="el-GR"/>
        </a:p>
      </dgm:t>
    </dgm:pt>
    <dgm:pt modelId="{FF114C0E-E0B0-4B66-A424-B4A68EF0AD77}" type="sibTrans" cxnId="{06DEDB40-1474-4815-B8EA-2C94EE06C730}">
      <dgm:prSet/>
      <dgm:spPr/>
      <dgm:t>
        <a:bodyPr/>
        <a:lstStyle/>
        <a:p>
          <a:endParaRPr lang="el-GR"/>
        </a:p>
      </dgm:t>
    </dgm:pt>
    <dgm:pt modelId="{36F930C4-6B9D-49EC-B19F-E2959BAAF670}">
      <dgm:prSet custT="1"/>
      <dgm:spPr/>
      <dgm:t>
        <a:bodyPr/>
        <a:lstStyle/>
        <a:p>
          <a:r>
            <a:rPr lang="el-GR" sz="2000" dirty="0" smtClean="0"/>
            <a:t>Εργασίες σε μικρότερες ομάδες μαθητών</a:t>
          </a:r>
          <a:endParaRPr lang="el-GR" sz="2000" dirty="0"/>
        </a:p>
      </dgm:t>
    </dgm:pt>
    <dgm:pt modelId="{23848670-3384-4D44-8F6A-8052F4DA76E9}" type="parTrans" cxnId="{E999AFB9-11DB-46E3-8A4A-B4AA3EEAE30A}">
      <dgm:prSet/>
      <dgm:spPr/>
      <dgm:t>
        <a:bodyPr/>
        <a:lstStyle/>
        <a:p>
          <a:endParaRPr lang="el-GR"/>
        </a:p>
      </dgm:t>
    </dgm:pt>
    <dgm:pt modelId="{65458EF6-5466-4C4D-9664-1E6F4167F26C}" type="sibTrans" cxnId="{E999AFB9-11DB-46E3-8A4A-B4AA3EEAE30A}">
      <dgm:prSet/>
      <dgm:spPr/>
      <dgm:t>
        <a:bodyPr/>
        <a:lstStyle/>
        <a:p>
          <a:endParaRPr lang="el-GR"/>
        </a:p>
      </dgm:t>
    </dgm:pt>
    <dgm:pt modelId="{00BA3069-BB98-48DB-BDD2-4479E5FA310B}">
      <dgm:prSet custT="1"/>
      <dgm:spPr/>
      <dgm:t>
        <a:bodyPr/>
        <a:lstStyle/>
        <a:p>
          <a:r>
            <a:rPr lang="el-GR" sz="2000" dirty="0" smtClean="0"/>
            <a:t>Ανάλυση έργου σε κάθε δραστηριότητα</a:t>
          </a:r>
          <a:endParaRPr lang="el-GR" sz="2000" dirty="0"/>
        </a:p>
      </dgm:t>
    </dgm:pt>
    <dgm:pt modelId="{EC95FA68-E7B3-4D4B-BA07-A7C57BBF2AE2}" type="parTrans" cxnId="{C9B3901C-9682-4D36-A8F7-8DE2A688103F}">
      <dgm:prSet/>
      <dgm:spPr/>
      <dgm:t>
        <a:bodyPr/>
        <a:lstStyle/>
        <a:p>
          <a:endParaRPr lang="el-GR"/>
        </a:p>
      </dgm:t>
    </dgm:pt>
    <dgm:pt modelId="{12875FD2-C729-4AFF-B112-3E0E1FF6D20E}" type="sibTrans" cxnId="{C9B3901C-9682-4D36-A8F7-8DE2A688103F}">
      <dgm:prSet/>
      <dgm:spPr/>
      <dgm:t>
        <a:bodyPr/>
        <a:lstStyle/>
        <a:p>
          <a:endParaRPr lang="el-GR"/>
        </a:p>
      </dgm:t>
    </dgm:pt>
    <dgm:pt modelId="{FB7A34CC-1C75-4B50-8D0C-FDD561C7CF8E}">
      <dgm:prSet custT="1"/>
      <dgm:spPr/>
      <dgm:t>
        <a:bodyPr/>
        <a:lstStyle/>
        <a:p>
          <a:r>
            <a:rPr lang="el-GR" sz="2000" dirty="0" smtClean="0"/>
            <a:t>Ανάδειξη θετικών χαρακτηριστικών</a:t>
          </a:r>
          <a:endParaRPr lang="el-GR" sz="2000" dirty="0"/>
        </a:p>
      </dgm:t>
    </dgm:pt>
    <dgm:pt modelId="{1F93825C-18EA-450D-8B11-6D177D331B9C}" type="parTrans" cxnId="{D80E3789-117C-4048-BD88-588CBB2A8831}">
      <dgm:prSet/>
      <dgm:spPr/>
      <dgm:t>
        <a:bodyPr/>
        <a:lstStyle/>
        <a:p>
          <a:endParaRPr lang="el-GR"/>
        </a:p>
      </dgm:t>
    </dgm:pt>
    <dgm:pt modelId="{F2440B58-A875-4D79-8FCC-1E568FBF8FD5}" type="sibTrans" cxnId="{D80E3789-117C-4048-BD88-588CBB2A8831}">
      <dgm:prSet/>
      <dgm:spPr/>
      <dgm:t>
        <a:bodyPr/>
        <a:lstStyle/>
        <a:p>
          <a:endParaRPr lang="el-GR"/>
        </a:p>
      </dgm:t>
    </dgm:pt>
    <dgm:pt modelId="{52C2C6D8-C68A-470A-9FBE-97287A3AEE56}">
      <dgm:prSet custT="1"/>
      <dgm:spPr/>
      <dgm:t>
        <a:bodyPr/>
        <a:lstStyle/>
        <a:p>
          <a:r>
            <a:rPr lang="el-GR" sz="2000" dirty="0" smtClean="0"/>
            <a:t>Χρήση ενισχυτικών μεθόδων</a:t>
          </a:r>
          <a:endParaRPr lang="el-GR" sz="2000" dirty="0"/>
        </a:p>
      </dgm:t>
    </dgm:pt>
    <dgm:pt modelId="{C494EE4B-ED7C-4005-AAB5-5CC1CDA56E9D}" type="parTrans" cxnId="{DE1D8CB9-C543-4AFD-9950-A2A0F6E2A76A}">
      <dgm:prSet/>
      <dgm:spPr/>
      <dgm:t>
        <a:bodyPr/>
        <a:lstStyle/>
        <a:p>
          <a:endParaRPr lang="el-GR"/>
        </a:p>
      </dgm:t>
    </dgm:pt>
    <dgm:pt modelId="{8558E734-3B4F-47E2-BED1-432A62C6620D}" type="sibTrans" cxnId="{DE1D8CB9-C543-4AFD-9950-A2A0F6E2A76A}">
      <dgm:prSet/>
      <dgm:spPr/>
      <dgm:t>
        <a:bodyPr/>
        <a:lstStyle/>
        <a:p>
          <a:endParaRPr lang="el-GR"/>
        </a:p>
      </dgm:t>
    </dgm:pt>
    <dgm:pt modelId="{525F1227-E1F2-4C40-9A99-450D9C499D31}">
      <dgm:prSet custT="1"/>
      <dgm:spPr/>
      <dgm:t>
        <a:bodyPr/>
        <a:lstStyle/>
        <a:p>
          <a:r>
            <a:rPr lang="el-GR" sz="2000" dirty="0" smtClean="0"/>
            <a:t>Ανάπτυξη αυτορρύθμισης</a:t>
          </a:r>
          <a:endParaRPr lang="el-GR" sz="2000" dirty="0"/>
        </a:p>
      </dgm:t>
    </dgm:pt>
    <dgm:pt modelId="{F0B87E89-CD20-4501-B8A1-9034ED2DB6F6}" type="parTrans" cxnId="{C1D10B3E-8EBB-432E-8F0C-FF3ECB07799B}">
      <dgm:prSet/>
      <dgm:spPr/>
      <dgm:t>
        <a:bodyPr/>
        <a:lstStyle/>
        <a:p>
          <a:endParaRPr lang="el-GR"/>
        </a:p>
      </dgm:t>
    </dgm:pt>
    <dgm:pt modelId="{83FD8867-95B0-4C8F-B8D1-752032ED6717}" type="sibTrans" cxnId="{C1D10B3E-8EBB-432E-8F0C-FF3ECB07799B}">
      <dgm:prSet/>
      <dgm:spPr/>
      <dgm:t>
        <a:bodyPr/>
        <a:lstStyle/>
        <a:p>
          <a:endParaRPr lang="el-GR"/>
        </a:p>
      </dgm:t>
    </dgm:pt>
    <dgm:pt modelId="{D764368B-7439-4E4C-8406-34ECB1D8D8BA}" type="pres">
      <dgm:prSet presAssocID="{B33B8232-64A5-46A3-A85D-1EEFBAB5399A}" presName="diagram" presStyleCnt="0">
        <dgm:presLayoutVars>
          <dgm:chPref val="1"/>
          <dgm:dir/>
          <dgm:animOne val="branch"/>
          <dgm:animLvl val="lvl"/>
          <dgm:resizeHandles val="exact"/>
        </dgm:presLayoutVars>
      </dgm:prSet>
      <dgm:spPr/>
      <dgm:t>
        <a:bodyPr/>
        <a:lstStyle/>
        <a:p>
          <a:endParaRPr lang="el-GR"/>
        </a:p>
      </dgm:t>
    </dgm:pt>
    <dgm:pt modelId="{9A5FE343-08BB-4B5A-8D0C-8BF114ACF919}" type="pres">
      <dgm:prSet presAssocID="{B094C8A5-EE10-464B-801D-443C38BF6694}" presName="root1" presStyleCnt="0"/>
      <dgm:spPr/>
    </dgm:pt>
    <dgm:pt modelId="{85904DE6-35C5-418C-A889-F45978CAF9EF}" type="pres">
      <dgm:prSet presAssocID="{B094C8A5-EE10-464B-801D-443C38BF6694}" presName="LevelOneTextNode" presStyleLbl="node0" presStyleIdx="0" presStyleCnt="1" custScaleX="119213" custScaleY="146263" custLinFactNeighborX="-10343" custLinFactNeighborY="41146">
        <dgm:presLayoutVars>
          <dgm:chPref val="3"/>
        </dgm:presLayoutVars>
      </dgm:prSet>
      <dgm:spPr/>
      <dgm:t>
        <a:bodyPr/>
        <a:lstStyle/>
        <a:p>
          <a:endParaRPr lang="el-GR"/>
        </a:p>
      </dgm:t>
    </dgm:pt>
    <dgm:pt modelId="{47450053-7585-482C-987B-46843156D37B}" type="pres">
      <dgm:prSet presAssocID="{B094C8A5-EE10-464B-801D-443C38BF6694}" presName="level2hierChild" presStyleCnt="0"/>
      <dgm:spPr/>
    </dgm:pt>
    <dgm:pt modelId="{E1347E93-1787-493D-BCA7-872213E7B3F3}" type="pres">
      <dgm:prSet presAssocID="{A20F54F4-3EB7-498B-965D-D029C9ECF7F0}" presName="conn2-1" presStyleLbl="parChTrans1D2" presStyleIdx="0" presStyleCnt="3"/>
      <dgm:spPr/>
      <dgm:t>
        <a:bodyPr/>
        <a:lstStyle/>
        <a:p>
          <a:endParaRPr lang="el-GR"/>
        </a:p>
      </dgm:t>
    </dgm:pt>
    <dgm:pt modelId="{B47DDEEB-7AB0-44D8-940A-E383217839AD}" type="pres">
      <dgm:prSet presAssocID="{A20F54F4-3EB7-498B-965D-D029C9ECF7F0}" presName="connTx" presStyleLbl="parChTrans1D2" presStyleIdx="0" presStyleCnt="3"/>
      <dgm:spPr/>
      <dgm:t>
        <a:bodyPr/>
        <a:lstStyle/>
        <a:p>
          <a:endParaRPr lang="el-GR"/>
        </a:p>
      </dgm:t>
    </dgm:pt>
    <dgm:pt modelId="{E930120E-3410-4293-B6E2-24CAD4F7A448}" type="pres">
      <dgm:prSet presAssocID="{734FA6C4-5E17-4B8E-937B-E6548D505B30}" presName="root2" presStyleCnt="0"/>
      <dgm:spPr/>
    </dgm:pt>
    <dgm:pt modelId="{222EB11C-8769-44D1-A0E6-6F40CAB14BEE}" type="pres">
      <dgm:prSet presAssocID="{734FA6C4-5E17-4B8E-937B-E6548D505B30}" presName="LevelTwoTextNode" presStyleLbl="node2" presStyleIdx="0" presStyleCnt="3" custScaleX="118463" custScaleY="242624" custLinFactNeighborX="-1527" custLinFactNeighborY="-56291">
        <dgm:presLayoutVars>
          <dgm:chPref val="3"/>
        </dgm:presLayoutVars>
      </dgm:prSet>
      <dgm:spPr/>
      <dgm:t>
        <a:bodyPr/>
        <a:lstStyle/>
        <a:p>
          <a:endParaRPr lang="el-GR"/>
        </a:p>
      </dgm:t>
    </dgm:pt>
    <dgm:pt modelId="{DFB973C3-F8F0-4836-B886-A4064E2FE217}" type="pres">
      <dgm:prSet presAssocID="{734FA6C4-5E17-4B8E-937B-E6548D505B30}" presName="level3hierChild" presStyleCnt="0"/>
      <dgm:spPr/>
    </dgm:pt>
    <dgm:pt modelId="{5F156848-E21C-4AEF-860A-7C2AD31D18E8}" type="pres">
      <dgm:prSet presAssocID="{016D6358-246D-4CD4-9F32-1C07CDCA72E8}" presName="conn2-1" presStyleLbl="parChTrans1D3" presStyleIdx="0" presStyleCnt="8"/>
      <dgm:spPr/>
      <dgm:t>
        <a:bodyPr/>
        <a:lstStyle/>
        <a:p>
          <a:endParaRPr lang="el-GR"/>
        </a:p>
      </dgm:t>
    </dgm:pt>
    <dgm:pt modelId="{C9D2E285-1AF3-40E5-8560-CD7A493802B7}" type="pres">
      <dgm:prSet presAssocID="{016D6358-246D-4CD4-9F32-1C07CDCA72E8}" presName="connTx" presStyleLbl="parChTrans1D3" presStyleIdx="0" presStyleCnt="8"/>
      <dgm:spPr/>
      <dgm:t>
        <a:bodyPr/>
        <a:lstStyle/>
        <a:p>
          <a:endParaRPr lang="el-GR"/>
        </a:p>
      </dgm:t>
    </dgm:pt>
    <dgm:pt modelId="{EE6D3DC5-77E3-4238-9430-0C6A2A77A051}" type="pres">
      <dgm:prSet presAssocID="{0091EC0F-E679-4E4D-8119-E128C606AAC1}" presName="root2" presStyleCnt="0"/>
      <dgm:spPr/>
    </dgm:pt>
    <dgm:pt modelId="{CF498F5C-8830-4882-9FBC-707CF50D8583}" type="pres">
      <dgm:prSet presAssocID="{0091EC0F-E679-4E4D-8119-E128C606AAC1}" presName="LevelTwoTextNode" presStyleLbl="node3" presStyleIdx="0" presStyleCnt="8" custScaleX="229215" custLinFactNeighborX="2608" custLinFactNeighborY="-10207">
        <dgm:presLayoutVars>
          <dgm:chPref val="3"/>
        </dgm:presLayoutVars>
      </dgm:prSet>
      <dgm:spPr/>
      <dgm:t>
        <a:bodyPr/>
        <a:lstStyle/>
        <a:p>
          <a:endParaRPr lang="el-GR"/>
        </a:p>
      </dgm:t>
    </dgm:pt>
    <dgm:pt modelId="{5DB368FF-249E-4945-B545-DBACCC37109C}" type="pres">
      <dgm:prSet presAssocID="{0091EC0F-E679-4E4D-8119-E128C606AAC1}" presName="level3hierChild" presStyleCnt="0"/>
      <dgm:spPr/>
    </dgm:pt>
    <dgm:pt modelId="{0050FE2D-4DA2-4F5C-88B2-C5763489AEE3}" type="pres">
      <dgm:prSet presAssocID="{FB3B6F99-09BD-4A2B-BD30-F4DDCF0CA07F}" presName="conn2-1" presStyleLbl="parChTrans1D3" presStyleIdx="1" presStyleCnt="8"/>
      <dgm:spPr/>
      <dgm:t>
        <a:bodyPr/>
        <a:lstStyle/>
        <a:p>
          <a:endParaRPr lang="el-GR"/>
        </a:p>
      </dgm:t>
    </dgm:pt>
    <dgm:pt modelId="{28DF9EFE-32A5-4C37-9C62-A8D4979C59C3}" type="pres">
      <dgm:prSet presAssocID="{FB3B6F99-09BD-4A2B-BD30-F4DDCF0CA07F}" presName="connTx" presStyleLbl="parChTrans1D3" presStyleIdx="1" presStyleCnt="8"/>
      <dgm:spPr/>
      <dgm:t>
        <a:bodyPr/>
        <a:lstStyle/>
        <a:p>
          <a:endParaRPr lang="el-GR"/>
        </a:p>
      </dgm:t>
    </dgm:pt>
    <dgm:pt modelId="{D972764F-0231-44F5-AF27-A06325A50FEF}" type="pres">
      <dgm:prSet presAssocID="{9F0DB290-60BB-4923-A360-6715C2F230E7}" presName="root2" presStyleCnt="0"/>
      <dgm:spPr/>
    </dgm:pt>
    <dgm:pt modelId="{693AD949-D006-42C6-87EC-F480A1ED7D7B}" type="pres">
      <dgm:prSet presAssocID="{9F0DB290-60BB-4923-A360-6715C2F230E7}" presName="LevelTwoTextNode" presStyleLbl="node3" presStyleIdx="1" presStyleCnt="8" custScaleX="253921" custScaleY="143897" custLinFactNeighborX="-2752" custLinFactNeighborY="1051">
        <dgm:presLayoutVars>
          <dgm:chPref val="3"/>
        </dgm:presLayoutVars>
      </dgm:prSet>
      <dgm:spPr/>
      <dgm:t>
        <a:bodyPr/>
        <a:lstStyle/>
        <a:p>
          <a:endParaRPr lang="el-GR"/>
        </a:p>
      </dgm:t>
    </dgm:pt>
    <dgm:pt modelId="{73ABAB6F-DA26-4320-AD95-70800382D36D}" type="pres">
      <dgm:prSet presAssocID="{9F0DB290-60BB-4923-A360-6715C2F230E7}" presName="level3hierChild" presStyleCnt="0"/>
      <dgm:spPr/>
    </dgm:pt>
    <dgm:pt modelId="{9386B51B-98BB-4020-9C2F-43501503CF96}" type="pres">
      <dgm:prSet presAssocID="{1F93825C-18EA-450D-8B11-6D177D331B9C}" presName="conn2-1" presStyleLbl="parChTrans1D3" presStyleIdx="2" presStyleCnt="8"/>
      <dgm:spPr/>
      <dgm:t>
        <a:bodyPr/>
        <a:lstStyle/>
        <a:p>
          <a:endParaRPr lang="el-GR"/>
        </a:p>
      </dgm:t>
    </dgm:pt>
    <dgm:pt modelId="{EC9AA149-B257-484B-A898-9C1EEE1878FA}" type="pres">
      <dgm:prSet presAssocID="{1F93825C-18EA-450D-8B11-6D177D331B9C}" presName="connTx" presStyleLbl="parChTrans1D3" presStyleIdx="2" presStyleCnt="8"/>
      <dgm:spPr/>
      <dgm:t>
        <a:bodyPr/>
        <a:lstStyle/>
        <a:p>
          <a:endParaRPr lang="el-GR"/>
        </a:p>
      </dgm:t>
    </dgm:pt>
    <dgm:pt modelId="{6876E154-FD16-4267-B026-86C2053554F4}" type="pres">
      <dgm:prSet presAssocID="{FB7A34CC-1C75-4B50-8D0C-FDD561C7CF8E}" presName="root2" presStyleCnt="0"/>
      <dgm:spPr/>
    </dgm:pt>
    <dgm:pt modelId="{19CCE341-732A-40AE-9C7D-3EB950E765DC}" type="pres">
      <dgm:prSet presAssocID="{FB7A34CC-1C75-4B50-8D0C-FDD561C7CF8E}" presName="LevelTwoTextNode" presStyleLbl="node3" presStyleIdx="2" presStyleCnt="8" custScaleX="260712" custScaleY="73068">
        <dgm:presLayoutVars>
          <dgm:chPref val="3"/>
        </dgm:presLayoutVars>
      </dgm:prSet>
      <dgm:spPr/>
      <dgm:t>
        <a:bodyPr/>
        <a:lstStyle/>
        <a:p>
          <a:endParaRPr lang="el-GR"/>
        </a:p>
      </dgm:t>
    </dgm:pt>
    <dgm:pt modelId="{16B9BC88-068C-4462-98E3-4449CFF3CE4B}" type="pres">
      <dgm:prSet presAssocID="{FB7A34CC-1C75-4B50-8D0C-FDD561C7CF8E}" presName="level3hierChild" presStyleCnt="0"/>
      <dgm:spPr/>
    </dgm:pt>
    <dgm:pt modelId="{04775A09-D6EB-46AB-8349-CEE6F34E17BD}" type="pres">
      <dgm:prSet presAssocID="{C494EE4B-ED7C-4005-AAB5-5CC1CDA56E9D}" presName="conn2-1" presStyleLbl="parChTrans1D3" presStyleIdx="3" presStyleCnt="8"/>
      <dgm:spPr/>
      <dgm:t>
        <a:bodyPr/>
        <a:lstStyle/>
        <a:p>
          <a:endParaRPr lang="el-GR"/>
        </a:p>
      </dgm:t>
    </dgm:pt>
    <dgm:pt modelId="{A4DD6B54-B428-4628-84D6-2B2509ED0A1C}" type="pres">
      <dgm:prSet presAssocID="{C494EE4B-ED7C-4005-AAB5-5CC1CDA56E9D}" presName="connTx" presStyleLbl="parChTrans1D3" presStyleIdx="3" presStyleCnt="8"/>
      <dgm:spPr/>
      <dgm:t>
        <a:bodyPr/>
        <a:lstStyle/>
        <a:p>
          <a:endParaRPr lang="el-GR"/>
        </a:p>
      </dgm:t>
    </dgm:pt>
    <dgm:pt modelId="{0BDB8BE1-763A-4663-AFF3-75480A2F3100}" type="pres">
      <dgm:prSet presAssocID="{52C2C6D8-C68A-470A-9FBE-97287A3AEE56}" presName="root2" presStyleCnt="0"/>
      <dgm:spPr/>
    </dgm:pt>
    <dgm:pt modelId="{BF847622-BF1D-4A75-B58E-4A98D7D022E3}" type="pres">
      <dgm:prSet presAssocID="{52C2C6D8-C68A-470A-9FBE-97287A3AEE56}" presName="LevelTwoTextNode" presStyleLbl="node3" presStyleIdx="3" presStyleCnt="8" custScaleX="236269" custScaleY="50375">
        <dgm:presLayoutVars>
          <dgm:chPref val="3"/>
        </dgm:presLayoutVars>
      </dgm:prSet>
      <dgm:spPr/>
      <dgm:t>
        <a:bodyPr/>
        <a:lstStyle/>
        <a:p>
          <a:endParaRPr lang="el-GR"/>
        </a:p>
      </dgm:t>
    </dgm:pt>
    <dgm:pt modelId="{59E73EE4-68B3-48BE-91F7-8CE96D1B32B2}" type="pres">
      <dgm:prSet presAssocID="{52C2C6D8-C68A-470A-9FBE-97287A3AEE56}" presName="level3hierChild" presStyleCnt="0"/>
      <dgm:spPr/>
    </dgm:pt>
    <dgm:pt modelId="{58050257-E5F8-4F15-9E97-690F8896C133}" type="pres">
      <dgm:prSet presAssocID="{8494031F-3549-4848-9F41-F210F0E21A6D}" presName="conn2-1" presStyleLbl="parChTrans1D2" presStyleIdx="1" presStyleCnt="3"/>
      <dgm:spPr/>
      <dgm:t>
        <a:bodyPr/>
        <a:lstStyle/>
        <a:p>
          <a:endParaRPr lang="el-GR"/>
        </a:p>
      </dgm:t>
    </dgm:pt>
    <dgm:pt modelId="{E57F5473-2574-4868-AAFF-350F4E3EFD05}" type="pres">
      <dgm:prSet presAssocID="{8494031F-3549-4848-9F41-F210F0E21A6D}" presName="connTx" presStyleLbl="parChTrans1D2" presStyleIdx="1" presStyleCnt="3"/>
      <dgm:spPr/>
      <dgm:t>
        <a:bodyPr/>
        <a:lstStyle/>
        <a:p>
          <a:endParaRPr lang="el-GR"/>
        </a:p>
      </dgm:t>
    </dgm:pt>
    <dgm:pt modelId="{B3217330-4020-47CD-9C49-120061C6C3B8}" type="pres">
      <dgm:prSet presAssocID="{71D47312-81C9-4DF4-8A64-EB7E1BAB0B2E}" presName="root2" presStyleCnt="0"/>
      <dgm:spPr/>
    </dgm:pt>
    <dgm:pt modelId="{E405E9CA-42EE-48DE-8322-CB1F2DC0E031}" type="pres">
      <dgm:prSet presAssocID="{71D47312-81C9-4DF4-8A64-EB7E1BAB0B2E}" presName="LevelTwoTextNode" presStyleLbl="node2" presStyleIdx="1" presStyleCnt="3" custScaleX="107585" custScaleY="176329" custLinFactNeighborX="-6346" custLinFactNeighborY="-75277">
        <dgm:presLayoutVars>
          <dgm:chPref val="3"/>
        </dgm:presLayoutVars>
      </dgm:prSet>
      <dgm:spPr/>
      <dgm:t>
        <a:bodyPr/>
        <a:lstStyle/>
        <a:p>
          <a:endParaRPr lang="el-GR"/>
        </a:p>
      </dgm:t>
    </dgm:pt>
    <dgm:pt modelId="{F72B5596-8BD0-43A5-9CA6-C1ED91E508CE}" type="pres">
      <dgm:prSet presAssocID="{71D47312-81C9-4DF4-8A64-EB7E1BAB0B2E}" presName="level3hierChild" presStyleCnt="0"/>
      <dgm:spPr/>
    </dgm:pt>
    <dgm:pt modelId="{F1E559D0-6626-425F-8DC1-04150127E221}" type="pres">
      <dgm:prSet presAssocID="{EAA1DF98-53B9-4771-BCBE-E6521BA3DBA2}" presName="conn2-1" presStyleLbl="parChTrans1D3" presStyleIdx="4" presStyleCnt="8"/>
      <dgm:spPr/>
      <dgm:t>
        <a:bodyPr/>
        <a:lstStyle/>
        <a:p>
          <a:endParaRPr lang="el-GR"/>
        </a:p>
      </dgm:t>
    </dgm:pt>
    <dgm:pt modelId="{3B4F16E6-03AF-4C56-9C13-CBEA1DFF0326}" type="pres">
      <dgm:prSet presAssocID="{EAA1DF98-53B9-4771-BCBE-E6521BA3DBA2}" presName="connTx" presStyleLbl="parChTrans1D3" presStyleIdx="4" presStyleCnt="8"/>
      <dgm:spPr/>
      <dgm:t>
        <a:bodyPr/>
        <a:lstStyle/>
        <a:p>
          <a:endParaRPr lang="el-GR"/>
        </a:p>
      </dgm:t>
    </dgm:pt>
    <dgm:pt modelId="{C3A174C6-ABDC-454D-A45C-29636C138A36}" type="pres">
      <dgm:prSet presAssocID="{F6009413-E8D6-44F1-BA03-366E971856E2}" presName="root2" presStyleCnt="0"/>
      <dgm:spPr/>
    </dgm:pt>
    <dgm:pt modelId="{37062548-95B1-4F00-9C96-263535C7C298}" type="pres">
      <dgm:prSet presAssocID="{F6009413-E8D6-44F1-BA03-366E971856E2}" presName="LevelTwoTextNode" presStyleLbl="node3" presStyleIdx="4" presStyleCnt="8" custScaleX="238280" custScaleY="122196" custLinFactNeighborX="13486" custLinFactNeighborY="-2108">
        <dgm:presLayoutVars>
          <dgm:chPref val="3"/>
        </dgm:presLayoutVars>
      </dgm:prSet>
      <dgm:spPr/>
      <dgm:t>
        <a:bodyPr/>
        <a:lstStyle/>
        <a:p>
          <a:endParaRPr lang="el-GR"/>
        </a:p>
      </dgm:t>
    </dgm:pt>
    <dgm:pt modelId="{730BC4DF-D2C6-418F-AE5F-006B88AA03FC}" type="pres">
      <dgm:prSet presAssocID="{F6009413-E8D6-44F1-BA03-366E971856E2}" presName="level3hierChild" presStyleCnt="0"/>
      <dgm:spPr/>
    </dgm:pt>
    <dgm:pt modelId="{A5E34F70-A7FC-4FF7-91DD-7965B6B2D0D7}" type="pres">
      <dgm:prSet presAssocID="{92E1C51F-0EAC-41B2-AA38-918152FB4D25}" presName="conn2-1" presStyleLbl="parChTrans1D2" presStyleIdx="2" presStyleCnt="3"/>
      <dgm:spPr/>
      <dgm:t>
        <a:bodyPr/>
        <a:lstStyle/>
        <a:p>
          <a:endParaRPr lang="el-GR"/>
        </a:p>
      </dgm:t>
    </dgm:pt>
    <dgm:pt modelId="{E06DEF0E-B3D3-4A56-B9D9-06ECADAB1E5E}" type="pres">
      <dgm:prSet presAssocID="{92E1C51F-0EAC-41B2-AA38-918152FB4D25}" presName="connTx" presStyleLbl="parChTrans1D2" presStyleIdx="2" presStyleCnt="3"/>
      <dgm:spPr/>
      <dgm:t>
        <a:bodyPr/>
        <a:lstStyle/>
        <a:p>
          <a:endParaRPr lang="el-GR"/>
        </a:p>
      </dgm:t>
    </dgm:pt>
    <dgm:pt modelId="{B4FEA9D9-CE96-450D-9EB8-364EA36A8C08}" type="pres">
      <dgm:prSet presAssocID="{0A9A9BE4-C309-4D4D-8BDB-493F0F43F590}" presName="root2" presStyleCnt="0"/>
      <dgm:spPr/>
    </dgm:pt>
    <dgm:pt modelId="{9B4EB388-67A0-484F-BAC4-DB6ECE2F2AFB}" type="pres">
      <dgm:prSet presAssocID="{0A9A9BE4-C309-4D4D-8BDB-493F0F43F590}" presName="LevelTwoTextNode" presStyleLbl="node2" presStyleIdx="2" presStyleCnt="3" custScaleX="115345" custScaleY="218947" custLinFactNeighborX="-5134" custLinFactNeighborY="-1994">
        <dgm:presLayoutVars>
          <dgm:chPref val="3"/>
        </dgm:presLayoutVars>
      </dgm:prSet>
      <dgm:spPr/>
      <dgm:t>
        <a:bodyPr/>
        <a:lstStyle/>
        <a:p>
          <a:endParaRPr lang="el-GR"/>
        </a:p>
      </dgm:t>
    </dgm:pt>
    <dgm:pt modelId="{C9862697-E7BA-477C-9A13-A937F5FD3196}" type="pres">
      <dgm:prSet presAssocID="{0A9A9BE4-C309-4D4D-8BDB-493F0F43F590}" presName="level3hierChild" presStyleCnt="0"/>
      <dgm:spPr/>
    </dgm:pt>
    <dgm:pt modelId="{B696BD6A-F46E-4129-89AD-65DB163158CF}" type="pres">
      <dgm:prSet presAssocID="{23848670-3384-4D44-8F6A-8052F4DA76E9}" presName="conn2-1" presStyleLbl="parChTrans1D3" presStyleIdx="5" presStyleCnt="8"/>
      <dgm:spPr/>
      <dgm:t>
        <a:bodyPr/>
        <a:lstStyle/>
        <a:p>
          <a:endParaRPr lang="el-GR"/>
        </a:p>
      </dgm:t>
    </dgm:pt>
    <dgm:pt modelId="{4268788F-13E6-4E14-BBA6-0A9E14392387}" type="pres">
      <dgm:prSet presAssocID="{23848670-3384-4D44-8F6A-8052F4DA76E9}" presName="connTx" presStyleLbl="parChTrans1D3" presStyleIdx="5" presStyleCnt="8"/>
      <dgm:spPr/>
      <dgm:t>
        <a:bodyPr/>
        <a:lstStyle/>
        <a:p>
          <a:endParaRPr lang="el-GR"/>
        </a:p>
      </dgm:t>
    </dgm:pt>
    <dgm:pt modelId="{0087F6E8-1F72-4C55-B628-5B3ECF51E653}" type="pres">
      <dgm:prSet presAssocID="{36F930C4-6B9D-49EC-B19F-E2959BAAF670}" presName="root2" presStyleCnt="0"/>
      <dgm:spPr/>
    </dgm:pt>
    <dgm:pt modelId="{CD5C6FE2-0E2F-4FA3-8A31-B2093B422AFF}" type="pres">
      <dgm:prSet presAssocID="{36F930C4-6B9D-49EC-B19F-E2959BAAF670}" presName="LevelTwoTextNode" presStyleLbl="node3" presStyleIdx="5" presStyleCnt="8" custScaleX="255389" custScaleY="82710" custLinFactNeighborX="6011" custLinFactNeighborY="1125">
        <dgm:presLayoutVars>
          <dgm:chPref val="3"/>
        </dgm:presLayoutVars>
      </dgm:prSet>
      <dgm:spPr/>
      <dgm:t>
        <a:bodyPr/>
        <a:lstStyle/>
        <a:p>
          <a:endParaRPr lang="el-GR"/>
        </a:p>
      </dgm:t>
    </dgm:pt>
    <dgm:pt modelId="{11F14BE8-0B5E-4F74-81B5-698197493788}" type="pres">
      <dgm:prSet presAssocID="{36F930C4-6B9D-49EC-B19F-E2959BAAF670}" presName="level3hierChild" presStyleCnt="0"/>
      <dgm:spPr/>
    </dgm:pt>
    <dgm:pt modelId="{F04C2215-5AF2-4735-A16F-85FD6DBD74E6}" type="pres">
      <dgm:prSet presAssocID="{EC95FA68-E7B3-4D4B-BA07-A7C57BBF2AE2}" presName="conn2-1" presStyleLbl="parChTrans1D3" presStyleIdx="6" presStyleCnt="8"/>
      <dgm:spPr/>
      <dgm:t>
        <a:bodyPr/>
        <a:lstStyle/>
        <a:p>
          <a:endParaRPr lang="el-GR"/>
        </a:p>
      </dgm:t>
    </dgm:pt>
    <dgm:pt modelId="{E957C6DA-509E-4E85-8F62-DFDE6C8E03D5}" type="pres">
      <dgm:prSet presAssocID="{EC95FA68-E7B3-4D4B-BA07-A7C57BBF2AE2}" presName="connTx" presStyleLbl="parChTrans1D3" presStyleIdx="6" presStyleCnt="8"/>
      <dgm:spPr/>
      <dgm:t>
        <a:bodyPr/>
        <a:lstStyle/>
        <a:p>
          <a:endParaRPr lang="el-GR"/>
        </a:p>
      </dgm:t>
    </dgm:pt>
    <dgm:pt modelId="{BB8913C9-D4FE-43F9-91BE-53BDBFF5D095}" type="pres">
      <dgm:prSet presAssocID="{00BA3069-BB98-48DB-BDD2-4479E5FA310B}" presName="root2" presStyleCnt="0"/>
      <dgm:spPr/>
    </dgm:pt>
    <dgm:pt modelId="{A5831AA3-7018-4B7E-9C4C-EA83AE117A11}" type="pres">
      <dgm:prSet presAssocID="{00BA3069-BB98-48DB-BDD2-4479E5FA310B}" presName="LevelTwoTextNode" presStyleLbl="node3" presStyleIdx="6" presStyleCnt="8" custScaleX="255389" custScaleY="82489" custLinFactNeighborX="1330" custLinFactNeighborY="-2965">
        <dgm:presLayoutVars>
          <dgm:chPref val="3"/>
        </dgm:presLayoutVars>
      </dgm:prSet>
      <dgm:spPr/>
      <dgm:t>
        <a:bodyPr/>
        <a:lstStyle/>
        <a:p>
          <a:endParaRPr lang="el-GR"/>
        </a:p>
      </dgm:t>
    </dgm:pt>
    <dgm:pt modelId="{26BAE7E9-D025-498A-AAA6-A8D6882519B0}" type="pres">
      <dgm:prSet presAssocID="{00BA3069-BB98-48DB-BDD2-4479E5FA310B}" presName="level3hierChild" presStyleCnt="0"/>
      <dgm:spPr/>
    </dgm:pt>
    <dgm:pt modelId="{3823442E-7FC2-4E10-95BD-E80E976D1E85}" type="pres">
      <dgm:prSet presAssocID="{F0B87E89-CD20-4501-B8A1-9034ED2DB6F6}" presName="conn2-1" presStyleLbl="parChTrans1D3" presStyleIdx="7" presStyleCnt="8"/>
      <dgm:spPr/>
      <dgm:t>
        <a:bodyPr/>
        <a:lstStyle/>
        <a:p>
          <a:endParaRPr lang="el-GR"/>
        </a:p>
      </dgm:t>
    </dgm:pt>
    <dgm:pt modelId="{AE8A907E-497E-406F-8216-84318F1837E5}" type="pres">
      <dgm:prSet presAssocID="{F0B87E89-CD20-4501-B8A1-9034ED2DB6F6}" presName="connTx" presStyleLbl="parChTrans1D3" presStyleIdx="7" presStyleCnt="8"/>
      <dgm:spPr/>
      <dgm:t>
        <a:bodyPr/>
        <a:lstStyle/>
        <a:p>
          <a:endParaRPr lang="el-GR"/>
        </a:p>
      </dgm:t>
    </dgm:pt>
    <dgm:pt modelId="{3BCFBC5E-62E3-4DA7-8C97-178E0E96CC9F}" type="pres">
      <dgm:prSet presAssocID="{525F1227-E1F2-4C40-9A99-450D9C499D31}" presName="root2" presStyleCnt="0"/>
      <dgm:spPr/>
    </dgm:pt>
    <dgm:pt modelId="{9E6493B8-4C34-4238-8A91-FF2080236D0D}" type="pres">
      <dgm:prSet presAssocID="{525F1227-E1F2-4C40-9A99-450D9C499D31}" presName="LevelTwoTextNode" presStyleLbl="node3" presStyleIdx="7" presStyleCnt="8" custScaleX="250211" custScaleY="63656" custLinFactNeighborX="1330" custLinFactNeighborY="845">
        <dgm:presLayoutVars>
          <dgm:chPref val="3"/>
        </dgm:presLayoutVars>
      </dgm:prSet>
      <dgm:spPr/>
      <dgm:t>
        <a:bodyPr/>
        <a:lstStyle/>
        <a:p>
          <a:endParaRPr lang="el-GR"/>
        </a:p>
      </dgm:t>
    </dgm:pt>
    <dgm:pt modelId="{431F9CFB-830E-4EBF-A63E-6F754C9EEBFC}" type="pres">
      <dgm:prSet presAssocID="{525F1227-E1F2-4C40-9A99-450D9C499D31}" presName="level3hierChild" presStyleCnt="0"/>
      <dgm:spPr/>
    </dgm:pt>
  </dgm:ptLst>
  <dgm:cxnLst>
    <dgm:cxn modelId="{9020BFE8-9F9C-42B2-8E1D-678E752B6A97}" type="presOf" srcId="{FB3B6F99-09BD-4A2B-BD30-F4DDCF0CA07F}" destId="{28DF9EFE-32A5-4C37-9C62-A8D4979C59C3}" srcOrd="1" destOrd="0" presId="urn:microsoft.com/office/officeart/2005/8/layout/hierarchy2"/>
    <dgm:cxn modelId="{D9F5C9BC-16D0-47DD-B26D-4B26F922A73F}" srcId="{734FA6C4-5E17-4B8E-937B-E6548D505B30}" destId="{9F0DB290-60BB-4923-A360-6715C2F230E7}" srcOrd="1" destOrd="0" parTransId="{FB3B6F99-09BD-4A2B-BD30-F4DDCF0CA07F}" sibTransId="{98AB0BEB-B220-4C6A-B300-C43E81F836DB}"/>
    <dgm:cxn modelId="{4DFEF8B1-56B5-432B-BFE5-6C88851AEA32}" type="presOf" srcId="{9F0DB290-60BB-4923-A360-6715C2F230E7}" destId="{693AD949-D006-42C6-87EC-F480A1ED7D7B}" srcOrd="0" destOrd="0" presId="urn:microsoft.com/office/officeart/2005/8/layout/hierarchy2"/>
    <dgm:cxn modelId="{C833B2E8-0B4B-4FF2-9527-0A1EBA8687DA}" type="presOf" srcId="{F6009413-E8D6-44F1-BA03-366E971856E2}" destId="{37062548-95B1-4F00-9C96-263535C7C298}" srcOrd="0" destOrd="0" presId="urn:microsoft.com/office/officeart/2005/8/layout/hierarchy2"/>
    <dgm:cxn modelId="{38C5DD96-AD01-4047-84FE-7D2B10B69169}" type="presOf" srcId="{52C2C6D8-C68A-470A-9FBE-97287A3AEE56}" destId="{BF847622-BF1D-4A75-B58E-4A98D7D022E3}" srcOrd="0" destOrd="0" presId="urn:microsoft.com/office/officeart/2005/8/layout/hierarchy2"/>
    <dgm:cxn modelId="{E5E3BD28-D5EA-448D-8796-0BFEF940B96E}" type="presOf" srcId="{C494EE4B-ED7C-4005-AAB5-5CC1CDA56E9D}" destId="{04775A09-D6EB-46AB-8349-CEE6F34E17BD}" srcOrd="0" destOrd="0" presId="urn:microsoft.com/office/officeart/2005/8/layout/hierarchy2"/>
    <dgm:cxn modelId="{B0E5C53A-C8C5-4E7A-B253-BEE66AE19F61}" type="presOf" srcId="{FB7A34CC-1C75-4B50-8D0C-FDD561C7CF8E}" destId="{19CCE341-732A-40AE-9C7D-3EB950E765DC}" srcOrd="0" destOrd="0" presId="urn:microsoft.com/office/officeart/2005/8/layout/hierarchy2"/>
    <dgm:cxn modelId="{74044455-39BC-47E8-A372-497338C887CE}" type="presOf" srcId="{0A9A9BE4-C309-4D4D-8BDB-493F0F43F590}" destId="{9B4EB388-67A0-484F-BAC4-DB6ECE2F2AFB}" srcOrd="0" destOrd="0" presId="urn:microsoft.com/office/officeart/2005/8/layout/hierarchy2"/>
    <dgm:cxn modelId="{C9B3901C-9682-4D36-A8F7-8DE2A688103F}" srcId="{0A9A9BE4-C309-4D4D-8BDB-493F0F43F590}" destId="{00BA3069-BB98-48DB-BDD2-4479E5FA310B}" srcOrd="1" destOrd="0" parTransId="{EC95FA68-E7B3-4D4B-BA07-A7C57BBF2AE2}" sibTransId="{12875FD2-C729-4AFF-B112-3E0E1FF6D20E}"/>
    <dgm:cxn modelId="{98D58BCE-F401-40AB-8CEF-34B39FE52F61}" type="presOf" srcId="{92E1C51F-0EAC-41B2-AA38-918152FB4D25}" destId="{A5E34F70-A7FC-4FF7-91DD-7965B6B2D0D7}" srcOrd="0" destOrd="0" presId="urn:microsoft.com/office/officeart/2005/8/layout/hierarchy2"/>
    <dgm:cxn modelId="{3F648612-518C-4A64-800F-CC5E382AFFAD}" type="presOf" srcId="{A20F54F4-3EB7-498B-965D-D029C9ECF7F0}" destId="{B47DDEEB-7AB0-44D8-940A-E383217839AD}" srcOrd="1" destOrd="0" presId="urn:microsoft.com/office/officeart/2005/8/layout/hierarchy2"/>
    <dgm:cxn modelId="{C1D10B3E-8EBB-432E-8F0C-FF3ECB07799B}" srcId="{0A9A9BE4-C309-4D4D-8BDB-493F0F43F590}" destId="{525F1227-E1F2-4C40-9A99-450D9C499D31}" srcOrd="2" destOrd="0" parTransId="{F0B87E89-CD20-4501-B8A1-9034ED2DB6F6}" sibTransId="{83FD8867-95B0-4C8F-B8D1-752032ED6717}"/>
    <dgm:cxn modelId="{ADD1C331-1B27-4668-AD30-BD4137416781}" type="presOf" srcId="{FB3B6F99-09BD-4A2B-BD30-F4DDCF0CA07F}" destId="{0050FE2D-4DA2-4F5C-88B2-C5763489AEE3}" srcOrd="0" destOrd="0" presId="urn:microsoft.com/office/officeart/2005/8/layout/hierarchy2"/>
    <dgm:cxn modelId="{61AAC2C0-24D6-468C-8DB9-DE6ABB0C6D38}" type="presOf" srcId="{F0B87E89-CD20-4501-B8A1-9034ED2DB6F6}" destId="{AE8A907E-497E-406F-8216-84318F1837E5}" srcOrd="1" destOrd="0" presId="urn:microsoft.com/office/officeart/2005/8/layout/hierarchy2"/>
    <dgm:cxn modelId="{94F5449B-020C-4369-A183-9EED7B36B903}" type="presOf" srcId="{EC95FA68-E7B3-4D4B-BA07-A7C57BBF2AE2}" destId="{F04C2215-5AF2-4735-A16F-85FD6DBD74E6}" srcOrd="0" destOrd="0" presId="urn:microsoft.com/office/officeart/2005/8/layout/hierarchy2"/>
    <dgm:cxn modelId="{6BDA7D75-D2A0-4B78-BB7B-EA7C229B961E}" srcId="{B094C8A5-EE10-464B-801D-443C38BF6694}" destId="{71D47312-81C9-4DF4-8A64-EB7E1BAB0B2E}" srcOrd="1" destOrd="0" parTransId="{8494031F-3549-4848-9F41-F210F0E21A6D}" sibTransId="{68DBB52A-8E24-4807-9B37-7724E9461506}"/>
    <dgm:cxn modelId="{5D253278-A24A-43FB-BDF3-D40032D7F138}" type="presOf" srcId="{F0B87E89-CD20-4501-B8A1-9034ED2DB6F6}" destId="{3823442E-7FC2-4E10-95BD-E80E976D1E85}" srcOrd="0" destOrd="0" presId="urn:microsoft.com/office/officeart/2005/8/layout/hierarchy2"/>
    <dgm:cxn modelId="{CD4C6181-29B4-4D28-A52C-204996C922DE}" type="presOf" srcId="{23848670-3384-4D44-8F6A-8052F4DA76E9}" destId="{4268788F-13E6-4E14-BBA6-0A9E14392387}" srcOrd="1" destOrd="0" presId="urn:microsoft.com/office/officeart/2005/8/layout/hierarchy2"/>
    <dgm:cxn modelId="{BFBA5520-2739-4C3C-84F1-A384081E4589}" type="presOf" srcId="{8494031F-3549-4848-9F41-F210F0E21A6D}" destId="{E57F5473-2574-4868-AAFF-350F4E3EFD05}" srcOrd="1" destOrd="0" presId="urn:microsoft.com/office/officeart/2005/8/layout/hierarchy2"/>
    <dgm:cxn modelId="{DAC7FDFF-4C1C-4955-B280-434F62A957D0}" type="presOf" srcId="{EAA1DF98-53B9-4771-BCBE-E6521BA3DBA2}" destId="{F1E559D0-6626-425F-8DC1-04150127E221}" srcOrd="0" destOrd="0" presId="urn:microsoft.com/office/officeart/2005/8/layout/hierarchy2"/>
    <dgm:cxn modelId="{DDD29BE7-188B-4324-AA3E-BA48F9EE0DEF}" type="presOf" srcId="{8494031F-3549-4848-9F41-F210F0E21A6D}" destId="{58050257-E5F8-4F15-9E97-690F8896C133}" srcOrd="0" destOrd="0" presId="urn:microsoft.com/office/officeart/2005/8/layout/hierarchy2"/>
    <dgm:cxn modelId="{0621B99B-1E09-4EA0-9A10-832C79905D3C}" type="presOf" srcId="{B094C8A5-EE10-464B-801D-443C38BF6694}" destId="{85904DE6-35C5-418C-A889-F45978CAF9EF}" srcOrd="0" destOrd="0" presId="urn:microsoft.com/office/officeart/2005/8/layout/hierarchy2"/>
    <dgm:cxn modelId="{4145FDBF-5AEA-48A4-BEFB-2A2070F898BF}" type="presOf" srcId="{92E1C51F-0EAC-41B2-AA38-918152FB4D25}" destId="{E06DEF0E-B3D3-4A56-B9D9-06ECADAB1E5E}" srcOrd="1" destOrd="0" presId="urn:microsoft.com/office/officeart/2005/8/layout/hierarchy2"/>
    <dgm:cxn modelId="{31B2E3AF-4F33-412F-B6C5-DD2FE15AC299}" type="presOf" srcId="{016D6358-246D-4CD4-9F32-1C07CDCA72E8}" destId="{C9D2E285-1AF3-40E5-8560-CD7A493802B7}" srcOrd="1" destOrd="0" presId="urn:microsoft.com/office/officeart/2005/8/layout/hierarchy2"/>
    <dgm:cxn modelId="{ED8B5D3D-2F8A-4739-B9F5-6F68D327D8E2}" type="presOf" srcId="{525F1227-E1F2-4C40-9A99-450D9C499D31}" destId="{9E6493B8-4C34-4238-8A91-FF2080236D0D}" srcOrd="0" destOrd="0" presId="urn:microsoft.com/office/officeart/2005/8/layout/hierarchy2"/>
    <dgm:cxn modelId="{3FA537E2-E601-43BB-A378-12F818562FB5}" type="presOf" srcId="{A20F54F4-3EB7-498B-965D-D029C9ECF7F0}" destId="{E1347E93-1787-493D-BCA7-872213E7B3F3}" srcOrd="0" destOrd="0" presId="urn:microsoft.com/office/officeart/2005/8/layout/hierarchy2"/>
    <dgm:cxn modelId="{C152B814-C66B-4CAA-8667-55C090EED799}" type="presOf" srcId="{1F93825C-18EA-450D-8B11-6D177D331B9C}" destId="{EC9AA149-B257-484B-A898-9C1EEE1878FA}" srcOrd="1" destOrd="0" presId="urn:microsoft.com/office/officeart/2005/8/layout/hierarchy2"/>
    <dgm:cxn modelId="{17C2730D-DD41-4BD4-AC53-7611A30AF826}" type="presOf" srcId="{734FA6C4-5E17-4B8E-937B-E6548D505B30}" destId="{222EB11C-8769-44D1-A0E6-6F40CAB14BEE}" srcOrd="0" destOrd="0" presId="urn:microsoft.com/office/officeart/2005/8/layout/hierarchy2"/>
    <dgm:cxn modelId="{B4A0F57B-89C3-4910-9148-E34A1D67C25E}" type="presOf" srcId="{C494EE4B-ED7C-4005-AAB5-5CC1CDA56E9D}" destId="{A4DD6B54-B428-4628-84D6-2B2509ED0A1C}" srcOrd="1" destOrd="0" presId="urn:microsoft.com/office/officeart/2005/8/layout/hierarchy2"/>
    <dgm:cxn modelId="{7C7D8FA4-7CA5-409E-9C58-5968F560D68E}" type="presOf" srcId="{EAA1DF98-53B9-4771-BCBE-E6521BA3DBA2}" destId="{3B4F16E6-03AF-4C56-9C13-CBEA1DFF0326}" srcOrd="1" destOrd="0" presId="urn:microsoft.com/office/officeart/2005/8/layout/hierarchy2"/>
    <dgm:cxn modelId="{BC816784-AEDD-4737-86CE-C373EE9EFCA9}" type="presOf" srcId="{1F93825C-18EA-450D-8B11-6D177D331B9C}" destId="{9386B51B-98BB-4020-9C2F-43501503CF96}" srcOrd="0" destOrd="0" presId="urn:microsoft.com/office/officeart/2005/8/layout/hierarchy2"/>
    <dgm:cxn modelId="{6AA93E89-D909-48E8-868F-15D27EC2101A}" srcId="{B33B8232-64A5-46A3-A85D-1EEFBAB5399A}" destId="{B094C8A5-EE10-464B-801D-443C38BF6694}" srcOrd="0" destOrd="0" parTransId="{D35B9E54-F69B-4AF6-8465-3F6C3D6C024F}" sibTransId="{62E17C39-C4D0-471A-BDF0-9ACA2EE0C7ED}"/>
    <dgm:cxn modelId="{DE1D8CB9-C543-4AFD-9950-A2A0F6E2A76A}" srcId="{734FA6C4-5E17-4B8E-937B-E6548D505B30}" destId="{52C2C6D8-C68A-470A-9FBE-97287A3AEE56}" srcOrd="3" destOrd="0" parTransId="{C494EE4B-ED7C-4005-AAB5-5CC1CDA56E9D}" sibTransId="{8558E734-3B4F-47E2-BED1-432A62C6620D}"/>
    <dgm:cxn modelId="{E165AE47-E02D-43ED-9E4D-E9DE81A24043}" type="presOf" srcId="{00BA3069-BB98-48DB-BDD2-4479E5FA310B}" destId="{A5831AA3-7018-4B7E-9C4C-EA83AE117A11}" srcOrd="0" destOrd="0" presId="urn:microsoft.com/office/officeart/2005/8/layout/hierarchy2"/>
    <dgm:cxn modelId="{D80E3789-117C-4048-BD88-588CBB2A8831}" srcId="{734FA6C4-5E17-4B8E-937B-E6548D505B30}" destId="{FB7A34CC-1C75-4B50-8D0C-FDD561C7CF8E}" srcOrd="2" destOrd="0" parTransId="{1F93825C-18EA-450D-8B11-6D177D331B9C}" sibTransId="{F2440B58-A875-4D79-8FCC-1E568FBF8FD5}"/>
    <dgm:cxn modelId="{01F42A8B-9EFE-4D76-8F2C-EF2C2FC8DCB8}" srcId="{B094C8A5-EE10-464B-801D-443C38BF6694}" destId="{734FA6C4-5E17-4B8E-937B-E6548D505B30}" srcOrd="0" destOrd="0" parTransId="{A20F54F4-3EB7-498B-965D-D029C9ECF7F0}" sibTransId="{5CC9A0C5-D244-4CD6-9EC0-FE1AFE80D847}"/>
    <dgm:cxn modelId="{3FBF8061-2C26-4589-ABF7-BB5B18A700FB}" type="presOf" srcId="{71D47312-81C9-4DF4-8A64-EB7E1BAB0B2E}" destId="{E405E9CA-42EE-48DE-8322-CB1F2DC0E031}" srcOrd="0" destOrd="0" presId="urn:microsoft.com/office/officeart/2005/8/layout/hierarchy2"/>
    <dgm:cxn modelId="{E9BB10B0-7D42-4F9E-B0DE-96105F969EB1}" type="presOf" srcId="{EC95FA68-E7B3-4D4B-BA07-A7C57BBF2AE2}" destId="{E957C6DA-509E-4E85-8F62-DFDE6C8E03D5}" srcOrd="1" destOrd="0" presId="urn:microsoft.com/office/officeart/2005/8/layout/hierarchy2"/>
    <dgm:cxn modelId="{6ABD403E-117A-487C-9062-FED54F897A66}" type="presOf" srcId="{23848670-3384-4D44-8F6A-8052F4DA76E9}" destId="{B696BD6A-F46E-4129-89AD-65DB163158CF}" srcOrd="0" destOrd="0" presId="urn:microsoft.com/office/officeart/2005/8/layout/hierarchy2"/>
    <dgm:cxn modelId="{2955CA25-DB89-4B62-A496-08027866E0E8}" type="presOf" srcId="{36F930C4-6B9D-49EC-B19F-E2959BAAF670}" destId="{CD5C6FE2-0E2F-4FA3-8A31-B2093B422AFF}" srcOrd="0" destOrd="0" presId="urn:microsoft.com/office/officeart/2005/8/layout/hierarchy2"/>
    <dgm:cxn modelId="{EA93E6EC-085D-4911-94EF-7BE6E01C85CB}" srcId="{71D47312-81C9-4DF4-8A64-EB7E1BAB0B2E}" destId="{F6009413-E8D6-44F1-BA03-366E971856E2}" srcOrd="0" destOrd="0" parTransId="{EAA1DF98-53B9-4771-BCBE-E6521BA3DBA2}" sibTransId="{05C8AFB9-9AF6-40E3-A437-7254CED99062}"/>
    <dgm:cxn modelId="{D8DB719B-19A0-47C2-A100-79F6F93BE022}" type="presOf" srcId="{0091EC0F-E679-4E4D-8119-E128C606AAC1}" destId="{CF498F5C-8830-4882-9FBC-707CF50D8583}" srcOrd="0" destOrd="0" presId="urn:microsoft.com/office/officeart/2005/8/layout/hierarchy2"/>
    <dgm:cxn modelId="{178F404F-A44B-4678-9C7F-E59DF55B77C8}" srcId="{734FA6C4-5E17-4B8E-937B-E6548D505B30}" destId="{0091EC0F-E679-4E4D-8119-E128C606AAC1}" srcOrd="0" destOrd="0" parTransId="{016D6358-246D-4CD4-9F32-1C07CDCA72E8}" sibTransId="{9C572AB3-68BC-40C6-9605-242F22AA5B1B}"/>
    <dgm:cxn modelId="{AF93512A-7F26-4C39-BF0F-A58C124F1B33}" type="presOf" srcId="{016D6358-246D-4CD4-9F32-1C07CDCA72E8}" destId="{5F156848-E21C-4AEF-860A-7C2AD31D18E8}" srcOrd="0" destOrd="0" presId="urn:microsoft.com/office/officeart/2005/8/layout/hierarchy2"/>
    <dgm:cxn modelId="{E999AFB9-11DB-46E3-8A4A-B4AA3EEAE30A}" srcId="{0A9A9BE4-C309-4D4D-8BDB-493F0F43F590}" destId="{36F930C4-6B9D-49EC-B19F-E2959BAAF670}" srcOrd="0" destOrd="0" parTransId="{23848670-3384-4D44-8F6A-8052F4DA76E9}" sibTransId="{65458EF6-5466-4C4D-9664-1E6F4167F26C}"/>
    <dgm:cxn modelId="{C85DFA75-65CF-46F3-91DB-BC63E18EB0C2}" type="presOf" srcId="{B33B8232-64A5-46A3-A85D-1EEFBAB5399A}" destId="{D764368B-7439-4E4C-8406-34ECB1D8D8BA}" srcOrd="0" destOrd="0" presId="urn:microsoft.com/office/officeart/2005/8/layout/hierarchy2"/>
    <dgm:cxn modelId="{06DEDB40-1474-4815-B8EA-2C94EE06C730}" srcId="{B094C8A5-EE10-464B-801D-443C38BF6694}" destId="{0A9A9BE4-C309-4D4D-8BDB-493F0F43F590}" srcOrd="2" destOrd="0" parTransId="{92E1C51F-0EAC-41B2-AA38-918152FB4D25}" sibTransId="{FF114C0E-E0B0-4B66-A424-B4A68EF0AD77}"/>
    <dgm:cxn modelId="{A33088DA-B197-49BB-A471-148820CFC130}" type="presParOf" srcId="{D764368B-7439-4E4C-8406-34ECB1D8D8BA}" destId="{9A5FE343-08BB-4B5A-8D0C-8BF114ACF919}" srcOrd="0" destOrd="0" presId="urn:microsoft.com/office/officeart/2005/8/layout/hierarchy2"/>
    <dgm:cxn modelId="{D35E4BE9-0466-4B20-8706-1427EBF54E3E}" type="presParOf" srcId="{9A5FE343-08BB-4B5A-8D0C-8BF114ACF919}" destId="{85904DE6-35C5-418C-A889-F45978CAF9EF}" srcOrd="0" destOrd="0" presId="urn:microsoft.com/office/officeart/2005/8/layout/hierarchy2"/>
    <dgm:cxn modelId="{3DD416CB-4901-4125-B2B1-D12D099649F2}" type="presParOf" srcId="{9A5FE343-08BB-4B5A-8D0C-8BF114ACF919}" destId="{47450053-7585-482C-987B-46843156D37B}" srcOrd="1" destOrd="0" presId="urn:microsoft.com/office/officeart/2005/8/layout/hierarchy2"/>
    <dgm:cxn modelId="{A67BBD85-6039-4183-846B-F7CED5950296}" type="presParOf" srcId="{47450053-7585-482C-987B-46843156D37B}" destId="{E1347E93-1787-493D-BCA7-872213E7B3F3}" srcOrd="0" destOrd="0" presId="urn:microsoft.com/office/officeart/2005/8/layout/hierarchy2"/>
    <dgm:cxn modelId="{4B508CDD-2116-4437-8D79-799E859DD48D}" type="presParOf" srcId="{E1347E93-1787-493D-BCA7-872213E7B3F3}" destId="{B47DDEEB-7AB0-44D8-940A-E383217839AD}" srcOrd="0" destOrd="0" presId="urn:microsoft.com/office/officeart/2005/8/layout/hierarchy2"/>
    <dgm:cxn modelId="{D447496B-0B44-412A-B955-D6DD4C4F54DA}" type="presParOf" srcId="{47450053-7585-482C-987B-46843156D37B}" destId="{E930120E-3410-4293-B6E2-24CAD4F7A448}" srcOrd="1" destOrd="0" presId="urn:microsoft.com/office/officeart/2005/8/layout/hierarchy2"/>
    <dgm:cxn modelId="{C9314716-E2DD-463D-9ADA-1E2D312A0BC7}" type="presParOf" srcId="{E930120E-3410-4293-B6E2-24CAD4F7A448}" destId="{222EB11C-8769-44D1-A0E6-6F40CAB14BEE}" srcOrd="0" destOrd="0" presId="urn:microsoft.com/office/officeart/2005/8/layout/hierarchy2"/>
    <dgm:cxn modelId="{A0ABD514-10A7-4725-B37B-4B2DA5193B92}" type="presParOf" srcId="{E930120E-3410-4293-B6E2-24CAD4F7A448}" destId="{DFB973C3-F8F0-4836-B886-A4064E2FE217}" srcOrd="1" destOrd="0" presId="urn:microsoft.com/office/officeart/2005/8/layout/hierarchy2"/>
    <dgm:cxn modelId="{8F7C7354-E10C-43BA-B04E-CB78F7C6820E}" type="presParOf" srcId="{DFB973C3-F8F0-4836-B886-A4064E2FE217}" destId="{5F156848-E21C-4AEF-860A-7C2AD31D18E8}" srcOrd="0" destOrd="0" presId="urn:microsoft.com/office/officeart/2005/8/layout/hierarchy2"/>
    <dgm:cxn modelId="{F0693676-78B3-405B-A7D5-A1F3B10F4E3F}" type="presParOf" srcId="{5F156848-E21C-4AEF-860A-7C2AD31D18E8}" destId="{C9D2E285-1AF3-40E5-8560-CD7A493802B7}" srcOrd="0" destOrd="0" presId="urn:microsoft.com/office/officeart/2005/8/layout/hierarchy2"/>
    <dgm:cxn modelId="{412E1382-FBA8-47CE-AC18-D9C3B2423E3C}" type="presParOf" srcId="{DFB973C3-F8F0-4836-B886-A4064E2FE217}" destId="{EE6D3DC5-77E3-4238-9430-0C6A2A77A051}" srcOrd="1" destOrd="0" presId="urn:microsoft.com/office/officeart/2005/8/layout/hierarchy2"/>
    <dgm:cxn modelId="{11AD216D-B608-4677-9303-D62EFDBF286D}" type="presParOf" srcId="{EE6D3DC5-77E3-4238-9430-0C6A2A77A051}" destId="{CF498F5C-8830-4882-9FBC-707CF50D8583}" srcOrd="0" destOrd="0" presId="urn:microsoft.com/office/officeart/2005/8/layout/hierarchy2"/>
    <dgm:cxn modelId="{E42379B2-4508-49A9-BAEF-5D7A72052312}" type="presParOf" srcId="{EE6D3DC5-77E3-4238-9430-0C6A2A77A051}" destId="{5DB368FF-249E-4945-B545-DBACCC37109C}" srcOrd="1" destOrd="0" presId="urn:microsoft.com/office/officeart/2005/8/layout/hierarchy2"/>
    <dgm:cxn modelId="{304F598D-638D-4752-99AD-907526A6F080}" type="presParOf" srcId="{DFB973C3-F8F0-4836-B886-A4064E2FE217}" destId="{0050FE2D-4DA2-4F5C-88B2-C5763489AEE3}" srcOrd="2" destOrd="0" presId="urn:microsoft.com/office/officeart/2005/8/layout/hierarchy2"/>
    <dgm:cxn modelId="{6EF7E315-F811-4D79-9479-E67E7E4E60E1}" type="presParOf" srcId="{0050FE2D-4DA2-4F5C-88B2-C5763489AEE3}" destId="{28DF9EFE-32A5-4C37-9C62-A8D4979C59C3}" srcOrd="0" destOrd="0" presId="urn:microsoft.com/office/officeart/2005/8/layout/hierarchy2"/>
    <dgm:cxn modelId="{42B5A6E7-AC27-4826-929A-6929140E8FAE}" type="presParOf" srcId="{DFB973C3-F8F0-4836-B886-A4064E2FE217}" destId="{D972764F-0231-44F5-AF27-A06325A50FEF}" srcOrd="3" destOrd="0" presId="urn:microsoft.com/office/officeart/2005/8/layout/hierarchy2"/>
    <dgm:cxn modelId="{3655C662-E948-4719-84CC-F2BEADE57799}" type="presParOf" srcId="{D972764F-0231-44F5-AF27-A06325A50FEF}" destId="{693AD949-D006-42C6-87EC-F480A1ED7D7B}" srcOrd="0" destOrd="0" presId="urn:microsoft.com/office/officeart/2005/8/layout/hierarchy2"/>
    <dgm:cxn modelId="{A38A8ECD-35E0-4623-BB0B-2D6D9AE5DDF2}" type="presParOf" srcId="{D972764F-0231-44F5-AF27-A06325A50FEF}" destId="{73ABAB6F-DA26-4320-AD95-70800382D36D}" srcOrd="1" destOrd="0" presId="urn:microsoft.com/office/officeart/2005/8/layout/hierarchy2"/>
    <dgm:cxn modelId="{C97564A0-E0D1-4926-9C0D-8B9E28A27E19}" type="presParOf" srcId="{DFB973C3-F8F0-4836-B886-A4064E2FE217}" destId="{9386B51B-98BB-4020-9C2F-43501503CF96}" srcOrd="4" destOrd="0" presId="urn:microsoft.com/office/officeart/2005/8/layout/hierarchy2"/>
    <dgm:cxn modelId="{F74EE84A-75FE-4C5C-A2E7-17130E6FFF42}" type="presParOf" srcId="{9386B51B-98BB-4020-9C2F-43501503CF96}" destId="{EC9AA149-B257-484B-A898-9C1EEE1878FA}" srcOrd="0" destOrd="0" presId="urn:microsoft.com/office/officeart/2005/8/layout/hierarchy2"/>
    <dgm:cxn modelId="{41913A95-109A-4CF3-A2EF-7688A281F7C8}" type="presParOf" srcId="{DFB973C3-F8F0-4836-B886-A4064E2FE217}" destId="{6876E154-FD16-4267-B026-86C2053554F4}" srcOrd="5" destOrd="0" presId="urn:microsoft.com/office/officeart/2005/8/layout/hierarchy2"/>
    <dgm:cxn modelId="{A834C03D-9EED-470B-B3D5-18B6EEA1CD29}" type="presParOf" srcId="{6876E154-FD16-4267-B026-86C2053554F4}" destId="{19CCE341-732A-40AE-9C7D-3EB950E765DC}" srcOrd="0" destOrd="0" presId="urn:microsoft.com/office/officeart/2005/8/layout/hierarchy2"/>
    <dgm:cxn modelId="{6A0418D5-E74B-4430-BDCE-F2658D57BF37}" type="presParOf" srcId="{6876E154-FD16-4267-B026-86C2053554F4}" destId="{16B9BC88-068C-4462-98E3-4449CFF3CE4B}" srcOrd="1" destOrd="0" presId="urn:microsoft.com/office/officeart/2005/8/layout/hierarchy2"/>
    <dgm:cxn modelId="{687724F8-C9FD-44FD-BBA1-EB10EFF3C1FD}" type="presParOf" srcId="{DFB973C3-F8F0-4836-B886-A4064E2FE217}" destId="{04775A09-D6EB-46AB-8349-CEE6F34E17BD}" srcOrd="6" destOrd="0" presId="urn:microsoft.com/office/officeart/2005/8/layout/hierarchy2"/>
    <dgm:cxn modelId="{1915090E-3E33-4FCB-A245-3386F20DC318}" type="presParOf" srcId="{04775A09-D6EB-46AB-8349-CEE6F34E17BD}" destId="{A4DD6B54-B428-4628-84D6-2B2509ED0A1C}" srcOrd="0" destOrd="0" presId="urn:microsoft.com/office/officeart/2005/8/layout/hierarchy2"/>
    <dgm:cxn modelId="{92F344E3-8DCB-4E46-A45F-D00197165609}" type="presParOf" srcId="{DFB973C3-F8F0-4836-B886-A4064E2FE217}" destId="{0BDB8BE1-763A-4663-AFF3-75480A2F3100}" srcOrd="7" destOrd="0" presId="urn:microsoft.com/office/officeart/2005/8/layout/hierarchy2"/>
    <dgm:cxn modelId="{08DE2A85-F421-45E3-B794-3932209A95E5}" type="presParOf" srcId="{0BDB8BE1-763A-4663-AFF3-75480A2F3100}" destId="{BF847622-BF1D-4A75-B58E-4A98D7D022E3}" srcOrd="0" destOrd="0" presId="urn:microsoft.com/office/officeart/2005/8/layout/hierarchy2"/>
    <dgm:cxn modelId="{61A3B24B-1F3C-4911-8BA9-6F6DDDB058DA}" type="presParOf" srcId="{0BDB8BE1-763A-4663-AFF3-75480A2F3100}" destId="{59E73EE4-68B3-48BE-91F7-8CE96D1B32B2}" srcOrd="1" destOrd="0" presId="urn:microsoft.com/office/officeart/2005/8/layout/hierarchy2"/>
    <dgm:cxn modelId="{125CA8EB-ECC8-46F4-8D21-C6F5480A4267}" type="presParOf" srcId="{47450053-7585-482C-987B-46843156D37B}" destId="{58050257-E5F8-4F15-9E97-690F8896C133}" srcOrd="2" destOrd="0" presId="urn:microsoft.com/office/officeart/2005/8/layout/hierarchy2"/>
    <dgm:cxn modelId="{67A56428-564C-4EE5-8297-0C2167E3974B}" type="presParOf" srcId="{58050257-E5F8-4F15-9E97-690F8896C133}" destId="{E57F5473-2574-4868-AAFF-350F4E3EFD05}" srcOrd="0" destOrd="0" presId="urn:microsoft.com/office/officeart/2005/8/layout/hierarchy2"/>
    <dgm:cxn modelId="{D57B20DC-EBF7-48C3-97D8-D5C1A3C8DAD1}" type="presParOf" srcId="{47450053-7585-482C-987B-46843156D37B}" destId="{B3217330-4020-47CD-9C49-120061C6C3B8}" srcOrd="3" destOrd="0" presId="urn:microsoft.com/office/officeart/2005/8/layout/hierarchy2"/>
    <dgm:cxn modelId="{190BEEA5-FB26-4E26-8CC5-51133107FB61}" type="presParOf" srcId="{B3217330-4020-47CD-9C49-120061C6C3B8}" destId="{E405E9CA-42EE-48DE-8322-CB1F2DC0E031}" srcOrd="0" destOrd="0" presId="urn:microsoft.com/office/officeart/2005/8/layout/hierarchy2"/>
    <dgm:cxn modelId="{BFCB670D-CC73-4E10-B307-9EA0CB663372}" type="presParOf" srcId="{B3217330-4020-47CD-9C49-120061C6C3B8}" destId="{F72B5596-8BD0-43A5-9CA6-C1ED91E508CE}" srcOrd="1" destOrd="0" presId="urn:microsoft.com/office/officeart/2005/8/layout/hierarchy2"/>
    <dgm:cxn modelId="{64607FB9-BA5E-4D9D-AC36-45447627B758}" type="presParOf" srcId="{F72B5596-8BD0-43A5-9CA6-C1ED91E508CE}" destId="{F1E559D0-6626-425F-8DC1-04150127E221}" srcOrd="0" destOrd="0" presId="urn:microsoft.com/office/officeart/2005/8/layout/hierarchy2"/>
    <dgm:cxn modelId="{C4AAC76C-17DB-4A87-A476-73CE78F42664}" type="presParOf" srcId="{F1E559D0-6626-425F-8DC1-04150127E221}" destId="{3B4F16E6-03AF-4C56-9C13-CBEA1DFF0326}" srcOrd="0" destOrd="0" presId="urn:microsoft.com/office/officeart/2005/8/layout/hierarchy2"/>
    <dgm:cxn modelId="{C3419B04-6BF2-4AAA-A8CC-CBF64F2D9E54}" type="presParOf" srcId="{F72B5596-8BD0-43A5-9CA6-C1ED91E508CE}" destId="{C3A174C6-ABDC-454D-A45C-29636C138A36}" srcOrd="1" destOrd="0" presId="urn:microsoft.com/office/officeart/2005/8/layout/hierarchy2"/>
    <dgm:cxn modelId="{3F64BBA2-C9C9-468D-BC8E-1D9D3F287B37}" type="presParOf" srcId="{C3A174C6-ABDC-454D-A45C-29636C138A36}" destId="{37062548-95B1-4F00-9C96-263535C7C298}" srcOrd="0" destOrd="0" presId="urn:microsoft.com/office/officeart/2005/8/layout/hierarchy2"/>
    <dgm:cxn modelId="{0C4AAC6F-280F-4E58-8991-49EA7BFA9124}" type="presParOf" srcId="{C3A174C6-ABDC-454D-A45C-29636C138A36}" destId="{730BC4DF-D2C6-418F-AE5F-006B88AA03FC}" srcOrd="1" destOrd="0" presId="urn:microsoft.com/office/officeart/2005/8/layout/hierarchy2"/>
    <dgm:cxn modelId="{4A8EF5D2-A7DB-49AF-845E-A8830905D5EE}" type="presParOf" srcId="{47450053-7585-482C-987B-46843156D37B}" destId="{A5E34F70-A7FC-4FF7-91DD-7965B6B2D0D7}" srcOrd="4" destOrd="0" presId="urn:microsoft.com/office/officeart/2005/8/layout/hierarchy2"/>
    <dgm:cxn modelId="{A81F18F2-BE51-47CE-A3A7-6BE94FE0E380}" type="presParOf" srcId="{A5E34F70-A7FC-4FF7-91DD-7965B6B2D0D7}" destId="{E06DEF0E-B3D3-4A56-B9D9-06ECADAB1E5E}" srcOrd="0" destOrd="0" presId="urn:microsoft.com/office/officeart/2005/8/layout/hierarchy2"/>
    <dgm:cxn modelId="{FE5D2200-5F4D-4DBF-AD24-095C68415EEF}" type="presParOf" srcId="{47450053-7585-482C-987B-46843156D37B}" destId="{B4FEA9D9-CE96-450D-9EB8-364EA36A8C08}" srcOrd="5" destOrd="0" presId="urn:microsoft.com/office/officeart/2005/8/layout/hierarchy2"/>
    <dgm:cxn modelId="{0EF82BD7-C4AA-40B8-8AF8-AFF84C460757}" type="presParOf" srcId="{B4FEA9D9-CE96-450D-9EB8-364EA36A8C08}" destId="{9B4EB388-67A0-484F-BAC4-DB6ECE2F2AFB}" srcOrd="0" destOrd="0" presId="urn:microsoft.com/office/officeart/2005/8/layout/hierarchy2"/>
    <dgm:cxn modelId="{BCA14FB4-F2C8-4E64-B4D7-DDC41ED6A79F}" type="presParOf" srcId="{B4FEA9D9-CE96-450D-9EB8-364EA36A8C08}" destId="{C9862697-E7BA-477C-9A13-A937F5FD3196}" srcOrd="1" destOrd="0" presId="urn:microsoft.com/office/officeart/2005/8/layout/hierarchy2"/>
    <dgm:cxn modelId="{BAC174F6-B9B4-4370-B9D9-84E49AEF3562}" type="presParOf" srcId="{C9862697-E7BA-477C-9A13-A937F5FD3196}" destId="{B696BD6A-F46E-4129-89AD-65DB163158CF}" srcOrd="0" destOrd="0" presId="urn:microsoft.com/office/officeart/2005/8/layout/hierarchy2"/>
    <dgm:cxn modelId="{53D0E910-AF03-451A-B316-580F8C010B9F}" type="presParOf" srcId="{B696BD6A-F46E-4129-89AD-65DB163158CF}" destId="{4268788F-13E6-4E14-BBA6-0A9E14392387}" srcOrd="0" destOrd="0" presId="urn:microsoft.com/office/officeart/2005/8/layout/hierarchy2"/>
    <dgm:cxn modelId="{79E36CD9-012A-4F97-936C-4869552AD187}" type="presParOf" srcId="{C9862697-E7BA-477C-9A13-A937F5FD3196}" destId="{0087F6E8-1F72-4C55-B628-5B3ECF51E653}" srcOrd="1" destOrd="0" presId="urn:microsoft.com/office/officeart/2005/8/layout/hierarchy2"/>
    <dgm:cxn modelId="{C67622AF-E13D-4D87-867D-0BAE19AF66AA}" type="presParOf" srcId="{0087F6E8-1F72-4C55-B628-5B3ECF51E653}" destId="{CD5C6FE2-0E2F-4FA3-8A31-B2093B422AFF}" srcOrd="0" destOrd="0" presId="urn:microsoft.com/office/officeart/2005/8/layout/hierarchy2"/>
    <dgm:cxn modelId="{D51FC767-82A5-4C00-84E2-16818AB98CAE}" type="presParOf" srcId="{0087F6E8-1F72-4C55-B628-5B3ECF51E653}" destId="{11F14BE8-0B5E-4F74-81B5-698197493788}" srcOrd="1" destOrd="0" presId="urn:microsoft.com/office/officeart/2005/8/layout/hierarchy2"/>
    <dgm:cxn modelId="{B0FA9CEC-3A9B-4D89-A8BD-C9B2F15BB481}" type="presParOf" srcId="{C9862697-E7BA-477C-9A13-A937F5FD3196}" destId="{F04C2215-5AF2-4735-A16F-85FD6DBD74E6}" srcOrd="2" destOrd="0" presId="urn:microsoft.com/office/officeart/2005/8/layout/hierarchy2"/>
    <dgm:cxn modelId="{B1F05456-FAA2-4098-A153-9FD32F023B97}" type="presParOf" srcId="{F04C2215-5AF2-4735-A16F-85FD6DBD74E6}" destId="{E957C6DA-509E-4E85-8F62-DFDE6C8E03D5}" srcOrd="0" destOrd="0" presId="urn:microsoft.com/office/officeart/2005/8/layout/hierarchy2"/>
    <dgm:cxn modelId="{68EC58E4-B68B-48BD-B200-0E4EDD26527D}" type="presParOf" srcId="{C9862697-E7BA-477C-9A13-A937F5FD3196}" destId="{BB8913C9-D4FE-43F9-91BE-53BDBFF5D095}" srcOrd="3" destOrd="0" presId="urn:microsoft.com/office/officeart/2005/8/layout/hierarchy2"/>
    <dgm:cxn modelId="{753ABA2C-886D-4ED6-B6B8-50565D6B90AE}" type="presParOf" srcId="{BB8913C9-D4FE-43F9-91BE-53BDBFF5D095}" destId="{A5831AA3-7018-4B7E-9C4C-EA83AE117A11}" srcOrd="0" destOrd="0" presId="urn:microsoft.com/office/officeart/2005/8/layout/hierarchy2"/>
    <dgm:cxn modelId="{10C083EE-FA3B-4FA3-8B96-7B59F948CB47}" type="presParOf" srcId="{BB8913C9-D4FE-43F9-91BE-53BDBFF5D095}" destId="{26BAE7E9-D025-498A-AAA6-A8D6882519B0}" srcOrd="1" destOrd="0" presId="urn:microsoft.com/office/officeart/2005/8/layout/hierarchy2"/>
    <dgm:cxn modelId="{77C0C9B0-2744-4535-AE63-3CF4B10DB561}" type="presParOf" srcId="{C9862697-E7BA-477C-9A13-A937F5FD3196}" destId="{3823442E-7FC2-4E10-95BD-E80E976D1E85}" srcOrd="4" destOrd="0" presId="urn:microsoft.com/office/officeart/2005/8/layout/hierarchy2"/>
    <dgm:cxn modelId="{D1283391-C999-4965-89B5-CC6E2C010D6D}" type="presParOf" srcId="{3823442E-7FC2-4E10-95BD-E80E976D1E85}" destId="{AE8A907E-497E-406F-8216-84318F1837E5}" srcOrd="0" destOrd="0" presId="urn:microsoft.com/office/officeart/2005/8/layout/hierarchy2"/>
    <dgm:cxn modelId="{896F3217-6C6C-4D8A-8A41-C34F3A7F916F}" type="presParOf" srcId="{C9862697-E7BA-477C-9A13-A937F5FD3196}" destId="{3BCFBC5E-62E3-4DA7-8C97-178E0E96CC9F}" srcOrd="5" destOrd="0" presId="urn:microsoft.com/office/officeart/2005/8/layout/hierarchy2"/>
    <dgm:cxn modelId="{2B6C2AB6-0643-4555-B276-6EC09DC6C32E}" type="presParOf" srcId="{3BCFBC5E-62E3-4DA7-8C97-178E0E96CC9F}" destId="{9E6493B8-4C34-4238-8A91-FF2080236D0D}" srcOrd="0" destOrd="0" presId="urn:microsoft.com/office/officeart/2005/8/layout/hierarchy2"/>
    <dgm:cxn modelId="{C44A03A4-8C05-4B72-B078-9793F6370B8D}" type="presParOf" srcId="{3BCFBC5E-62E3-4DA7-8C97-178E0E96CC9F}" destId="{431F9CFB-830E-4EBF-A63E-6F754C9EEBFC}"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9B8F385-E8F0-4F8E-99DE-0FEABDEFBCDF}" type="doc">
      <dgm:prSet loTypeId="urn:microsoft.com/office/officeart/2005/8/layout/hierarchy4" loCatId="list" qsTypeId="urn:microsoft.com/office/officeart/2005/8/quickstyle/simple3" qsCatId="simple" csTypeId="urn:microsoft.com/office/officeart/2005/8/colors/colorful2" csCatId="colorful" phldr="1"/>
      <dgm:spPr/>
      <dgm:t>
        <a:bodyPr/>
        <a:lstStyle/>
        <a:p>
          <a:endParaRPr lang="el-GR"/>
        </a:p>
      </dgm:t>
    </dgm:pt>
    <dgm:pt modelId="{88C9050A-9C23-40BD-A3E6-FD795C17D390}">
      <dgm:prSet phldrT="[Κείμενο]" custT="1"/>
      <dgm:spPr/>
      <dgm:t>
        <a:bodyPr/>
        <a:lstStyle/>
        <a:p>
          <a:r>
            <a:rPr lang="el-GR" sz="2400" dirty="0" smtClean="0"/>
            <a:t>Κατασκευή επιτραπέζιου παιχνιδιού για την ανάπτυξη της φωνολογικής ενημερότητας (</a:t>
          </a:r>
          <a:r>
            <a:rPr lang="el-GR" sz="2400" i="1" dirty="0" smtClean="0"/>
            <a:t>Διάβασε, Γράψε, Σκέψου</a:t>
          </a:r>
          <a:r>
            <a:rPr lang="el-GR" sz="2400" dirty="0" smtClean="0"/>
            <a:t>)</a:t>
          </a:r>
          <a:endParaRPr lang="el-GR" sz="2400" dirty="0"/>
        </a:p>
      </dgm:t>
    </dgm:pt>
    <dgm:pt modelId="{92C7D986-E493-4CC1-BAA3-5897F2698263}" type="parTrans" cxnId="{FC24D9BA-7781-4A79-AE31-BE92702EAA38}">
      <dgm:prSet/>
      <dgm:spPr/>
      <dgm:t>
        <a:bodyPr/>
        <a:lstStyle/>
        <a:p>
          <a:endParaRPr lang="el-GR"/>
        </a:p>
      </dgm:t>
    </dgm:pt>
    <dgm:pt modelId="{A5F097D5-992A-4E80-A186-81F848860333}" type="sibTrans" cxnId="{FC24D9BA-7781-4A79-AE31-BE92702EAA38}">
      <dgm:prSet/>
      <dgm:spPr/>
      <dgm:t>
        <a:bodyPr/>
        <a:lstStyle/>
        <a:p>
          <a:endParaRPr lang="el-GR"/>
        </a:p>
      </dgm:t>
    </dgm:pt>
    <dgm:pt modelId="{D61DCAC4-98F5-431A-91CE-93C4499D3EAE}">
      <dgm:prSet phldrT="[Κείμενο]" custT="1"/>
      <dgm:spPr/>
      <dgm:t>
        <a:bodyPr/>
        <a:lstStyle/>
        <a:p>
          <a:pPr>
            <a:lnSpc>
              <a:spcPct val="100000"/>
            </a:lnSpc>
            <a:spcAft>
              <a:spcPts val="0"/>
            </a:spcAft>
          </a:pPr>
          <a:r>
            <a:rPr lang="el-GR" sz="2400" dirty="0" smtClean="0"/>
            <a:t>Βιβλιογραφική λίστα βιβλίων που προάγουν τη φωνολογική ενημερότητα </a:t>
          </a:r>
        </a:p>
        <a:p>
          <a:pPr>
            <a:lnSpc>
              <a:spcPct val="100000"/>
            </a:lnSpc>
            <a:spcAft>
              <a:spcPts val="0"/>
            </a:spcAft>
          </a:pPr>
          <a:r>
            <a:rPr lang="el-GR" sz="2400" dirty="0" smtClean="0"/>
            <a:t>(π.χ., Τριβιζάς) </a:t>
          </a:r>
          <a:endParaRPr lang="el-GR" sz="2400" dirty="0"/>
        </a:p>
      </dgm:t>
    </dgm:pt>
    <dgm:pt modelId="{65631CCC-D816-4263-AE13-858372BE0917}" type="parTrans" cxnId="{D2D0D153-89A4-45FE-9BFC-F3838CC3EE56}">
      <dgm:prSet/>
      <dgm:spPr/>
      <dgm:t>
        <a:bodyPr/>
        <a:lstStyle/>
        <a:p>
          <a:endParaRPr lang="el-GR"/>
        </a:p>
      </dgm:t>
    </dgm:pt>
    <dgm:pt modelId="{5985715A-ECF9-4816-BC7E-85490EB6A1F4}" type="sibTrans" cxnId="{D2D0D153-89A4-45FE-9BFC-F3838CC3EE56}">
      <dgm:prSet/>
      <dgm:spPr/>
      <dgm:t>
        <a:bodyPr/>
        <a:lstStyle/>
        <a:p>
          <a:endParaRPr lang="el-GR"/>
        </a:p>
      </dgm:t>
    </dgm:pt>
    <dgm:pt modelId="{23232DB7-3465-4488-8388-E879A986E605}">
      <dgm:prSet phldrT="[Κείμενο]" custT="1"/>
      <dgm:spPr/>
      <dgm:t>
        <a:bodyPr/>
        <a:lstStyle/>
        <a:p>
          <a:r>
            <a:rPr lang="el-GR" sz="2400" dirty="0" smtClean="0"/>
            <a:t>Χρήση μεθόδου </a:t>
          </a:r>
          <a:r>
            <a:rPr lang="en-US" sz="2400" dirty="0" smtClean="0"/>
            <a:t>Montessori</a:t>
          </a:r>
          <a:endParaRPr lang="el-GR" sz="2400" dirty="0"/>
        </a:p>
      </dgm:t>
    </dgm:pt>
    <dgm:pt modelId="{B214586D-94B1-4111-8C65-99FD261E3334}" type="parTrans" cxnId="{88DA25E0-4538-434E-A787-FDDE900533C3}">
      <dgm:prSet/>
      <dgm:spPr/>
      <dgm:t>
        <a:bodyPr/>
        <a:lstStyle/>
        <a:p>
          <a:endParaRPr lang="el-GR"/>
        </a:p>
      </dgm:t>
    </dgm:pt>
    <dgm:pt modelId="{681A3BBC-951E-46A8-94B6-F324BB0DB070}" type="sibTrans" cxnId="{88DA25E0-4538-434E-A787-FDDE900533C3}">
      <dgm:prSet/>
      <dgm:spPr/>
      <dgm:t>
        <a:bodyPr/>
        <a:lstStyle/>
        <a:p>
          <a:endParaRPr lang="el-GR"/>
        </a:p>
      </dgm:t>
    </dgm:pt>
    <dgm:pt modelId="{3CB02F1D-F462-48F0-AFEE-F8404CAA6B1E}">
      <dgm:prSet phldrT="[Κείμενο]" custT="1"/>
      <dgm:spPr/>
      <dgm:t>
        <a:bodyPr/>
        <a:lstStyle/>
        <a:p>
          <a:r>
            <a:rPr lang="el-GR" sz="2400" dirty="0" smtClean="0"/>
            <a:t>Από</a:t>
          </a:r>
          <a:r>
            <a:rPr lang="el-GR" sz="2400" baseline="0" dirty="0" smtClean="0"/>
            <a:t> κοινού μεγαλόφωνη ανάγνωση βιβλίων για εξάσκηση της φωνολογικής ενημερότητας</a:t>
          </a:r>
          <a:endParaRPr lang="el-GR" sz="2400" dirty="0"/>
        </a:p>
      </dgm:t>
    </dgm:pt>
    <dgm:pt modelId="{2746C9E8-F96B-4B90-9E0E-ECB9B7DBD804}" type="parTrans" cxnId="{910B62C5-6ED4-4AD9-95BA-9039824F90C4}">
      <dgm:prSet/>
      <dgm:spPr/>
      <dgm:t>
        <a:bodyPr/>
        <a:lstStyle/>
        <a:p>
          <a:endParaRPr lang="el-GR"/>
        </a:p>
      </dgm:t>
    </dgm:pt>
    <dgm:pt modelId="{E77AF933-FB2A-42FF-9056-98B72BA53323}" type="sibTrans" cxnId="{910B62C5-6ED4-4AD9-95BA-9039824F90C4}">
      <dgm:prSet/>
      <dgm:spPr/>
      <dgm:t>
        <a:bodyPr/>
        <a:lstStyle/>
        <a:p>
          <a:endParaRPr lang="el-GR"/>
        </a:p>
      </dgm:t>
    </dgm:pt>
    <dgm:pt modelId="{FC59C242-B85E-4FF2-A0EB-936A181258BF}">
      <dgm:prSet phldrT="[Κείμενο]" custT="1"/>
      <dgm:spPr/>
      <dgm:t>
        <a:bodyPr/>
        <a:lstStyle/>
        <a:p>
          <a:r>
            <a:rPr lang="el-GR" sz="2400" dirty="0" smtClean="0"/>
            <a:t>Αξιοποίηση χρόνου μη τυπικής μάθησης</a:t>
          </a:r>
          <a:endParaRPr lang="el-GR" sz="2400" dirty="0"/>
        </a:p>
      </dgm:t>
    </dgm:pt>
    <dgm:pt modelId="{D0057335-7495-4A7B-8E99-DFFE26358C9B}" type="parTrans" cxnId="{75C41350-07D3-44FB-8A7B-1FE9DF4F5004}">
      <dgm:prSet/>
      <dgm:spPr/>
      <dgm:t>
        <a:bodyPr/>
        <a:lstStyle/>
        <a:p>
          <a:endParaRPr lang="el-GR"/>
        </a:p>
      </dgm:t>
    </dgm:pt>
    <dgm:pt modelId="{BFD0CF13-CFB1-4327-9238-33CA43475199}" type="sibTrans" cxnId="{75C41350-07D3-44FB-8A7B-1FE9DF4F5004}">
      <dgm:prSet/>
      <dgm:spPr/>
      <dgm:t>
        <a:bodyPr/>
        <a:lstStyle/>
        <a:p>
          <a:endParaRPr lang="el-GR"/>
        </a:p>
      </dgm:t>
    </dgm:pt>
    <dgm:pt modelId="{40BF7158-2990-4C17-B998-606EAE2A7AA9}">
      <dgm:prSet custT="1"/>
      <dgm:spPr/>
      <dgm:t>
        <a:bodyPr/>
        <a:lstStyle/>
        <a:p>
          <a:r>
            <a:rPr lang="el-GR" sz="2400" dirty="0" smtClean="0"/>
            <a:t>Ανάθεση ευθυνών μέσα στην οικογένεια</a:t>
          </a:r>
          <a:endParaRPr lang="el-GR" sz="2400" dirty="0"/>
        </a:p>
      </dgm:t>
    </dgm:pt>
    <dgm:pt modelId="{C91A01FB-7C05-4D55-BB85-D5A2A14788C7}" type="parTrans" cxnId="{3516DF7F-0A15-4CA4-8768-E59BBE36AC33}">
      <dgm:prSet/>
      <dgm:spPr/>
      <dgm:t>
        <a:bodyPr/>
        <a:lstStyle/>
        <a:p>
          <a:endParaRPr lang="el-GR"/>
        </a:p>
      </dgm:t>
    </dgm:pt>
    <dgm:pt modelId="{1DEF4196-43FA-47DA-84A8-A1883DDBC6EC}" type="sibTrans" cxnId="{3516DF7F-0A15-4CA4-8768-E59BBE36AC33}">
      <dgm:prSet/>
      <dgm:spPr/>
      <dgm:t>
        <a:bodyPr/>
        <a:lstStyle/>
        <a:p>
          <a:endParaRPr lang="el-GR"/>
        </a:p>
      </dgm:t>
    </dgm:pt>
    <dgm:pt modelId="{7BBCDC9F-AB45-4D95-B87E-05379884EF11}">
      <dgm:prSet phldrT="[Κείμενο]" custT="1"/>
      <dgm:spPr/>
      <dgm:t>
        <a:bodyPr/>
        <a:lstStyle/>
        <a:p>
          <a:r>
            <a:rPr lang="el-GR" sz="2400" dirty="0" smtClean="0"/>
            <a:t>Χρήση ενισχυτικών μεθόδων και τήρηση </a:t>
          </a:r>
          <a:r>
            <a:rPr lang="el-GR" sz="2400" dirty="0" err="1" smtClean="0"/>
            <a:t>διαγράμμα</a:t>
          </a:r>
          <a:r>
            <a:rPr lang="el-GR" sz="2400" dirty="0" smtClean="0"/>
            <a:t>-</a:t>
          </a:r>
          <a:r>
            <a:rPr lang="el-GR" sz="2400" dirty="0" err="1" smtClean="0"/>
            <a:t>τος</a:t>
          </a:r>
          <a:r>
            <a:rPr lang="el-GR" sz="2400" dirty="0" smtClean="0"/>
            <a:t> μελέτης</a:t>
          </a:r>
          <a:endParaRPr lang="el-GR" sz="2400" dirty="0"/>
        </a:p>
      </dgm:t>
    </dgm:pt>
    <dgm:pt modelId="{25DD8965-6D85-43D1-826D-22344A4416E3}" type="sibTrans" cxnId="{2FD00D7C-6B73-4F67-8DB5-4E9EC5DA89D5}">
      <dgm:prSet/>
      <dgm:spPr/>
      <dgm:t>
        <a:bodyPr/>
        <a:lstStyle/>
        <a:p>
          <a:endParaRPr lang="el-GR"/>
        </a:p>
      </dgm:t>
    </dgm:pt>
    <dgm:pt modelId="{4EB8FF9B-B9C5-452E-87A1-EC6CCC821DC1}" type="parTrans" cxnId="{2FD00D7C-6B73-4F67-8DB5-4E9EC5DA89D5}">
      <dgm:prSet/>
      <dgm:spPr/>
      <dgm:t>
        <a:bodyPr/>
        <a:lstStyle/>
        <a:p>
          <a:endParaRPr lang="el-GR"/>
        </a:p>
      </dgm:t>
    </dgm:pt>
    <dgm:pt modelId="{63285BD1-11FD-4B29-8049-715B98AE2FF9}" type="pres">
      <dgm:prSet presAssocID="{19B8F385-E8F0-4F8E-99DE-0FEABDEFBCDF}" presName="Name0" presStyleCnt="0">
        <dgm:presLayoutVars>
          <dgm:chPref val="1"/>
          <dgm:dir/>
          <dgm:animOne val="branch"/>
          <dgm:animLvl val="lvl"/>
          <dgm:resizeHandles/>
        </dgm:presLayoutVars>
      </dgm:prSet>
      <dgm:spPr/>
      <dgm:t>
        <a:bodyPr/>
        <a:lstStyle/>
        <a:p>
          <a:endParaRPr lang="el-GR"/>
        </a:p>
      </dgm:t>
    </dgm:pt>
    <dgm:pt modelId="{607139A5-1485-432F-9FC4-6DBB929CCEAF}" type="pres">
      <dgm:prSet presAssocID="{88C9050A-9C23-40BD-A3E6-FD795C17D390}" presName="vertOne" presStyleCnt="0"/>
      <dgm:spPr/>
    </dgm:pt>
    <dgm:pt modelId="{6DCE36A0-258A-4B22-99CE-D8BF3DBCB321}" type="pres">
      <dgm:prSet presAssocID="{88C9050A-9C23-40BD-A3E6-FD795C17D390}" presName="txOne" presStyleLbl="node0" presStyleIdx="0" presStyleCnt="1" custScaleY="46839">
        <dgm:presLayoutVars>
          <dgm:chPref val="3"/>
        </dgm:presLayoutVars>
      </dgm:prSet>
      <dgm:spPr/>
      <dgm:t>
        <a:bodyPr/>
        <a:lstStyle/>
        <a:p>
          <a:endParaRPr lang="el-GR"/>
        </a:p>
      </dgm:t>
    </dgm:pt>
    <dgm:pt modelId="{1179E16B-9EBC-4659-BD44-C93384961A6E}" type="pres">
      <dgm:prSet presAssocID="{88C9050A-9C23-40BD-A3E6-FD795C17D390}" presName="parTransOne" presStyleCnt="0"/>
      <dgm:spPr/>
    </dgm:pt>
    <dgm:pt modelId="{146B2EA7-B331-47FC-A652-18D851DCE055}" type="pres">
      <dgm:prSet presAssocID="{88C9050A-9C23-40BD-A3E6-FD795C17D390}" presName="horzOne" presStyleCnt="0"/>
      <dgm:spPr/>
    </dgm:pt>
    <dgm:pt modelId="{B929B6CA-71D0-4036-B37B-29BFC919A4DA}" type="pres">
      <dgm:prSet presAssocID="{D61DCAC4-98F5-431A-91CE-93C4499D3EAE}" presName="vertTwo" presStyleCnt="0"/>
      <dgm:spPr/>
    </dgm:pt>
    <dgm:pt modelId="{26DF8942-46E2-4EB0-AA2A-5833E758B390}" type="pres">
      <dgm:prSet presAssocID="{D61DCAC4-98F5-431A-91CE-93C4499D3EAE}" presName="txTwo" presStyleLbl="node2" presStyleIdx="0" presStyleCnt="2" custScaleX="88767" custScaleY="73509">
        <dgm:presLayoutVars>
          <dgm:chPref val="3"/>
        </dgm:presLayoutVars>
      </dgm:prSet>
      <dgm:spPr/>
      <dgm:t>
        <a:bodyPr/>
        <a:lstStyle/>
        <a:p>
          <a:endParaRPr lang="el-GR"/>
        </a:p>
      </dgm:t>
    </dgm:pt>
    <dgm:pt modelId="{BF2E95C2-2779-4110-AF5F-9288F89E6ACF}" type="pres">
      <dgm:prSet presAssocID="{D61DCAC4-98F5-431A-91CE-93C4499D3EAE}" presName="parTransTwo" presStyleCnt="0"/>
      <dgm:spPr/>
    </dgm:pt>
    <dgm:pt modelId="{1E829023-E7F5-455C-A48F-007A8685D7EF}" type="pres">
      <dgm:prSet presAssocID="{D61DCAC4-98F5-431A-91CE-93C4499D3EAE}" presName="horzTwo" presStyleCnt="0"/>
      <dgm:spPr/>
    </dgm:pt>
    <dgm:pt modelId="{27872C41-52BF-4DC1-B474-5513276D013D}" type="pres">
      <dgm:prSet presAssocID="{23232DB7-3465-4488-8388-E879A986E605}" presName="vertThree" presStyleCnt="0"/>
      <dgm:spPr/>
    </dgm:pt>
    <dgm:pt modelId="{3580143D-19B9-4702-9F32-65512C7B6E9E}" type="pres">
      <dgm:prSet presAssocID="{23232DB7-3465-4488-8388-E879A986E605}" presName="txThree" presStyleLbl="node3" presStyleIdx="0" presStyleCnt="4" custScaleX="1961132" custScaleY="60413" custLinFactNeighborX="67641" custLinFactNeighborY="31">
        <dgm:presLayoutVars>
          <dgm:chPref val="3"/>
        </dgm:presLayoutVars>
      </dgm:prSet>
      <dgm:spPr/>
      <dgm:t>
        <a:bodyPr/>
        <a:lstStyle/>
        <a:p>
          <a:endParaRPr lang="el-GR"/>
        </a:p>
      </dgm:t>
    </dgm:pt>
    <dgm:pt modelId="{DCA66D5C-22E7-40EC-8FD9-D78DA38A9E61}" type="pres">
      <dgm:prSet presAssocID="{23232DB7-3465-4488-8388-E879A986E605}" presName="horzThree" presStyleCnt="0"/>
      <dgm:spPr/>
    </dgm:pt>
    <dgm:pt modelId="{E964B1E2-9844-479F-9E00-EC5BBA75864E}" type="pres">
      <dgm:prSet presAssocID="{681A3BBC-951E-46A8-94B6-F324BB0DB070}" presName="sibSpaceThree" presStyleCnt="0"/>
      <dgm:spPr/>
    </dgm:pt>
    <dgm:pt modelId="{05C86B7C-2CB6-47FE-945A-5AC3A49286C4}" type="pres">
      <dgm:prSet presAssocID="{7BBCDC9F-AB45-4D95-B87E-05379884EF11}" presName="vertThree" presStyleCnt="0"/>
      <dgm:spPr/>
    </dgm:pt>
    <dgm:pt modelId="{B3BB18DD-F210-48C0-8D7A-2420464C903F}" type="pres">
      <dgm:prSet presAssocID="{7BBCDC9F-AB45-4D95-B87E-05379884EF11}" presName="txThree" presStyleLbl="node3" presStyleIdx="1" presStyleCnt="4" custScaleX="2000000" custScaleY="103667" custLinFactX="2282222" custLinFactNeighborX="2300000" custLinFactNeighborY="-5847">
        <dgm:presLayoutVars>
          <dgm:chPref val="3"/>
        </dgm:presLayoutVars>
      </dgm:prSet>
      <dgm:spPr/>
      <dgm:t>
        <a:bodyPr/>
        <a:lstStyle/>
        <a:p>
          <a:endParaRPr lang="el-GR"/>
        </a:p>
      </dgm:t>
    </dgm:pt>
    <dgm:pt modelId="{3AB2432E-8956-4B81-AB18-F77B7DB24AF5}" type="pres">
      <dgm:prSet presAssocID="{7BBCDC9F-AB45-4D95-B87E-05379884EF11}" presName="horzThree" presStyleCnt="0"/>
      <dgm:spPr/>
    </dgm:pt>
    <dgm:pt modelId="{FE2D1216-864E-49B6-947A-575690C3E56C}" type="pres">
      <dgm:prSet presAssocID="{5985715A-ECF9-4816-BC7E-85490EB6A1F4}" presName="sibSpaceTwo" presStyleCnt="0"/>
      <dgm:spPr/>
    </dgm:pt>
    <dgm:pt modelId="{EBE3FFE9-086C-4104-8A05-68A4484D75CE}" type="pres">
      <dgm:prSet presAssocID="{3CB02F1D-F462-48F0-AFEE-F8404CAA6B1E}" presName="vertTwo" presStyleCnt="0"/>
      <dgm:spPr/>
    </dgm:pt>
    <dgm:pt modelId="{00618E0F-7477-4D89-9740-29892E25283C}" type="pres">
      <dgm:prSet presAssocID="{3CB02F1D-F462-48F0-AFEE-F8404CAA6B1E}" presName="txTwo" presStyleLbl="node2" presStyleIdx="1" presStyleCnt="2" custScaleX="128010" custScaleY="68503" custLinFactNeighborX="-48" custLinFactNeighborY="24833">
        <dgm:presLayoutVars>
          <dgm:chPref val="3"/>
        </dgm:presLayoutVars>
      </dgm:prSet>
      <dgm:spPr/>
      <dgm:t>
        <a:bodyPr/>
        <a:lstStyle/>
        <a:p>
          <a:endParaRPr lang="el-GR"/>
        </a:p>
      </dgm:t>
    </dgm:pt>
    <dgm:pt modelId="{3DFBC92E-B85C-423B-B343-08A29DB2D37A}" type="pres">
      <dgm:prSet presAssocID="{3CB02F1D-F462-48F0-AFEE-F8404CAA6B1E}" presName="parTransTwo" presStyleCnt="0"/>
      <dgm:spPr/>
    </dgm:pt>
    <dgm:pt modelId="{8595EC43-3A70-47B9-A7FC-917D11E66645}" type="pres">
      <dgm:prSet presAssocID="{3CB02F1D-F462-48F0-AFEE-F8404CAA6B1E}" presName="horzTwo" presStyleCnt="0"/>
      <dgm:spPr/>
    </dgm:pt>
    <dgm:pt modelId="{62FF8060-C37D-4D9F-932E-1848C313DEE7}" type="pres">
      <dgm:prSet presAssocID="{FC59C242-B85E-4FF2-A0EB-936A181258BF}" presName="vertThree" presStyleCnt="0"/>
      <dgm:spPr/>
    </dgm:pt>
    <dgm:pt modelId="{9C559190-402F-4F75-8744-4526839DCEE0}" type="pres">
      <dgm:prSet presAssocID="{FC59C242-B85E-4FF2-A0EB-936A181258BF}" presName="txThree" presStyleLbl="node3" presStyleIdx="2" presStyleCnt="4" custScaleX="1873208" custScaleY="61932" custLinFactX="-1100000" custLinFactNeighborX="-1194666" custLinFactNeighborY="5064">
        <dgm:presLayoutVars>
          <dgm:chPref val="3"/>
        </dgm:presLayoutVars>
      </dgm:prSet>
      <dgm:spPr/>
      <dgm:t>
        <a:bodyPr/>
        <a:lstStyle/>
        <a:p>
          <a:endParaRPr lang="el-GR"/>
        </a:p>
      </dgm:t>
    </dgm:pt>
    <dgm:pt modelId="{0252692F-FD4A-4177-B162-1D1151738A65}" type="pres">
      <dgm:prSet presAssocID="{FC59C242-B85E-4FF2-A0EB-936A181258BF}" presName="horzThree" presStyleCnt="0"/>
      <dgm:spPr/>
    </dgm:pt>
    <dgm:pt modelId="{C14DD400-57B8-4B71-84C2-A60F1F54163C}" type="pres">
      <dgm:prSet presAssocID="{BFD0CF13-CFB1-4327-9238-33CA43475199}" presName="sibSpaceThree" presStyleCnt="0"/>
      <dgm:spPr/>
    </dgm:pt>
    <dgm:pt modelId="{0FD1EB2F-7A3F-4C5E-B297-3DB112A8E5D5}" type="pres">
      <dgm:prSet presAssocID="{40BF7158-2990-4C17-B998-606EAE2A7AA9}" presName="vertThree" presStyleCnt="0"/>
      <dgm:spPr/>
    </dgm:pt>
    <dgm:pt modelId="{7A2714AF-1ED2-428B-9050-C708198426E0}" type="pres">
      <dgm:prSet presAssocID="{40BF7158-2990-4C17-B998-606EAE2A7AA9}" presName="txThree" presStyleLbl="node3" presStyleIdx="3" presStyleCnt="4" custScaleX="1724016" custScaleY="68403" custLinFactX="-985275" custLinFactNeighborX="-1000000" custLinFactNeighborY="1924">
        <dgm:presLayoutVars>
          <dgm:chPref val="3"/>
        </dgm:presLayoutVars>
      </dgm:prSet>
      <dgm:spPr/>
      <dgm:t>
        <a:bodyPr/>
        <a:lstStyle/>
        <a:p>
          <a:endParaRPr lang="el-GR"/>
        </a:p>
      </dgm:t>
    </dgm:pt>
    <dgm:pt modelId="{6EF4E281-241E-4556-BC9D-95E1EB61636B}" type="pres">
      <dgm:prSet presAssocID="{40BF7158-2990-4C17-B998-606EAE2A7AA9}" presName="horzThree" presStyleCnt="0"/>
      <dgm:spPr/>
    </dgm:pt>
  </dgm:ptLst>
  <dgm:cxnLst>
    <dgm:cxn modelId="{910B62C5-6ED4-4AD9-95BA-9039824F90C4}" srcId="{88C9050A-9C23-40BD-A3E6-FD795C17D390}" destId="{3CB02F1D-F462-48F0-AFEE-F8404CAA6B1E}" srcOrd="1" destOrd="0" parTransId="{2746C9E8-F96B-4B90-9E0E-ECB9B7DBD804}" sibTransId="{E77AF933-FB2A-42FF-9056-98B72BA53323}"/>
    <dgm:cxn modelId="{3516DF7F-0A15-4CA4-8768-E59BBE36AC33}" srcId="{3CB02F1D-F462-48F0-AFEE-F8404CAA6B1E}" destId="{40BF7158-2990-4C17-B998-606EAE2A7AA9}" srcOrd="1" destOrd="0" parTransId="{C91A01FB-7C05-4D55-BB85-D5A2A14788C7}" sibTransId="{1DEF4196-43FA-47DA-84A8-A1883DDBC6EC}"/>
    <dgm:cxn modelId="{D2D0D153-89A4-45FE-9BFC-F3838CC3EE56}" srcId="{88C9050A-9C23-40BD-A3E6-FD795C17D390}" destId="{D61DCAC4-98F5-431A-91CE-93C4499D3EAE}" srcOrd="0" destOrd="0" parTransId="{65631CCC-D816-4263-AE13-858372BE0917}" sibTransId="{5985715A-ECF9-4816-BC7E-85490EB6A1F4}"/>
    <dgm:cxn modelId="{A8D27326-EF32-453F-8D32-A66628BCACB8}" type="presOf" srcId="{40BF7158-2990-4C17-B998-606EAE2A7AA9}" destId="{7A2714AF-1ED2-428B-9050-C708198426E0}" srcOrd="0" destOrd="0" presId="urn:microsoft.com/office/officeart/2005/8/layout/hierarchy4"/>
    <dgm:cxn modelId="{F1B3657A-5C96-4EAD-AC5B-A1CD032832B9}" type="presOf" srcId="{7BBCDC9F-AB45-4D95-B87E-05379884EF11}" destId="{B3BB18DD-F210-48C0-8D7A-2420464C903F}" srcOrd="0" destOrd="0" presId="urn:microsoft.com/office/officeart/2005/8/layout/hierarchy4"/>
    <dgm:cxn modelId="{C2E97D16-1F00-4866-90B1-DB6CE7A885F5}" type="presOf" srcId="{23232DB7-3465-4488-8388-E879A986E605}" destId="{3580143D-19B9-4702-9F32-65512C7B6E9E}" srcOrd="0" destOrd="0" presId="urn:microsoft.com/office/officeart/2005/8/layout/hierarchy4"/>
    <dgm:cxn modelId="{4CDD0233-A1F5-4E50-8DE9-552CB488B9D7}" type="presOf" srcId="{3CB02F1D-F462-48F0-AFEE-F8404CAA6B1E}" destId="{00618E0F-7477-4D89-9740-29892E25283C}" srcOrd="0" destOrd="0" presId="urn:microsoft.com/office/officeart/2005/8/layout/hierarchy4"/>
    <dgm:cxn modelId="{FC24D9BA-7781-4A79-AE31-BE92702EAA38}" srcId="{19B8F385-E8F0-4F8E-99DE-0FEABDEFBCDF}" destId="{88C9050A-9C23-40BD-A3E6-FD795C17D390}" srcOrd="0" destOrd="0" parTransId="{92C7D986-E493-4CC1-BAA3-5897F2698263}" sibTransId="{A5F097D5-992A-4E80-A186-81F848860333}"/>
    <dgm:cxn modelId="{75C41350-07D3-44FB-8A7B-1FE9DF4F5004}" srcId="{3CB02F1D-F462-48F0-AFEE-F8404CAA6B1E}" destId="{FC59C242-B85E-4FF2-A0EB-936A181258BF}" srcOrd="0" destOrd="0" parTransId="{D0057335-7495-4A7B-8E99-DFFE26358C9B}" sibTransId="{BFD0CF13-CFB1-4327-9238-33CA43475199}"/>
    <dgm:cxn modelId="{2C8B7B57-D8F9-478E-9A7A-D0224853C958}" type="presOf" srcId="{19B8F385-E8F0-4F8E-99DE-0FEABDEFBCDF}" destId="{63285BD1-11FD-4B29-8049-715B98AE2FF9}" srcOrd="0" destOrd="0" presId="urn:microsoft.com/office/officeart/2005/8/layout/hierarchy4"/>
    <dgm:cxn modelId="{30324188-E5FE-4E24-8782-80966CCAA0CE}" type="presOf" srcId="{FC59C242-B85E-4FF2-A0EB-936A181258BF}" destId="{9C559190-402F-4F75-8744-4526839DCEE0}" srcOrd="0" destOrd="0" presId="urn:microsoft.com/office/officeart/2005/8/layout/hierarchy4"/>
    <dgm:cxn modelId="{BE159632-8E9E-476D-80F8-014CFBF7E298}" type="presOf" srcId="{88C9050A-9C23-40BD-A3E6-FD795C17D390}" destId="{6DCE36A0-258A-4B22-99CE-D8BF3DBCB321}" srcOrd="0" destOrd="0" presId="urn:microsoft.com/office/officeart/2005/8/layout/hierarchy4"/>
    <dgm:cxn modelId="{DF7FED75-11A5-4B3A-9B03-9E6519DBBE80}" type="presOf" srcId="{D61DCAC4-98F5-431A-91CE-93C4499D3EAE}" destId="{26DF8942-46E2-4EB0-AA2A-5833E758B390}" srcOrd="0" destOrd="0" presId="urn:microsoft.com/office/officeart/2005/8/layout/hierarchy4"/>
    <dgm:cxn modelId="{2FD00D7C-6B73-4F67-8DB5-4E9EC5DA89D5}" srcId="{D61DCAC4-98F5-431A-91CE-93C4499D3EAE}" destId="{7BBCDC9F-AB45-4D95-B87E-05379884EF11}" srcOrd="1" destOrd="0" parTransId="{4EB8FF9B-B9C5-452E-87A1-EC6CCC821DC1}" sibTransId="{25DD8965-6D85-43D1-826D-22344A4416E3}"/>
    <dgm:cxn modelId="{88DA25E0-4538-434E-A787-FDDE900533C3}" srcId="{D61DCAC4-98F5-431A-91CE-93C4499D3EAE}" destId="{23232DB7-3465-4488-8388-E879A986E605}" srcOrd="0" destOrd="0" parTransId="{B214586D-94B1-4111-8C65-99FD261E3334}" sibTransId="{681A3BBC-951E-46A8-94B6-F324BB0DB070}"/>
    <dgm:cxn modelId="{1E20F24B-5705-48D2-BC47-6EDA477F0EC9}" type="presParOf" srcId="{63285BD1-11FD-4B29-8049-715B98AE2FF9}" destId="{607139A5-1485-432F-9FC4-6DBB929CCEAF}" srcOrd="0" destOrd="0" presId="urn:microsoft.com/office/officeart/2005/8/layout/hierarchy4"/>
    <dgm:cxn modelId="{F2C4069D-B8D3-4D76-A38F-7E90FF5EE8DD}" type="presParOf" srcId="{607139A5-1485-432F-9FC4-6DBB929CCEAF}" destId="{6DCE36A0-258A-4B22-99CE-D8BF3DBCB321}" srcOrd="0" destOrd="0" presId="urn:microsoft.com/office/officeart/2005/8/layout/hierarchy4"/>
    <dgm:cxn modelId="{0E52CE8A-EF31-47BA-B8B0-C8F4EAB6E4C2}" type="presParOf" srcId="{607139A5-1485-432F-9FC4-6DBB929CCEAF}" destId="{1179E16B-9EBC-4659-BD44-C93384961A6E}" srcOrd="1" destOrd="0" presId="urn:microsoft.com/office/officeart/2005/8/layout/hierarchy4"/>
    <dgm:cxn modelId="{10B921C5-FC70-4613-9742-85B402608029}" type="presParOf" srcId="{607139A5-1485-432F-9FC4-6DBB929CCEAF}" destId="{146B2EA7-B331-47FC-A652-18D851DCE055}" srcOrd="2" destOrd="0" presId="urn:microsoft.com/office/officeart/2005/8/layout/hierarchy4"/>
    <dgm:cxn modelId="{EC81E82F-BBC0-436E-B16B-BBE3FA71A44C}" type="presParOf" srcId="{146B2EA7-B331-47FC-A652-18D851DCE055}" destId="{B929B6CA-71D0-4036-B37B-29BFC919A4DA}" srcOrd="0" destOrd="0" presId="urn:microsoft.com/office/officeart/2005/8/layout/hierarchy4"/>
    <dgm:cxn modelId="{F77D7006-A5D9-4DC8-847B-D3079F9AC404}" type="presParOf" srcId="{B929B6CA-71D0-4036-B37B-29BFC919A4DA}" destId="{26DF8942-46E2-4EB0-AA2A-5833E758B390}" srcOrd="0" destOrd="0" presId="urn:microsoft.com/office/officeart/2005/8/layout/hierarchy4"/>
    <dgm:cxn modelId="{E5E5A671-C007-4B18-B93D-07EB3E8672C9}" type="presParOf" srcId="{B929B6CA-71D0-4036-B37B-29BFC919A4DA}" destId="{BF2E95C2-2779-4110-AF5F-9288F89E6ACF}" srcOrd="1" destOrd="0" presId="urn:microsoft.com/office/officeart/2005/8/layout/hierarchy4"/>
    <dgm:cxn modelId="{873B2C30-D617-4544-8A72-13661596CCB3}" type="presParOf" srcId="{B929B6CA-71D0-4036-B37B-29BFC919A4DA}" destId="{1E829023-E7F5-455C-A48F-007A8685D7EF}" srcOrd="2" destOrd="0" presId="urn:microsoft.com/office/officeart/2005/8/layout/hierarchy4"/>
    <dgm:cxn modelId="{C0876285-F627-4F03-9CE3-A9797F78EA7C}" type="presParOf" srcId="{1E829023-E7F5-455C-A48F-007A8685D7EF}" destId="{27872C41-52BF-4DC1-B474-5513276D013D}" srcOrd="0" destOrd="0" presId="urn:microsoft.com/office/officeart/2005/8/layout/hierarchy4"/>
    <dgm:cxn modelId="{FC1A646D-C520-49C4-BA0C-470EE1714693}" type="presParOf" srcId="{27872C41-52BF-4DC1-B474-5513276D013D}" destId="{3580143D-19B9-4702-9F32-65512C7B6E9E}" srcOrd="0" destOrd="0" presId="urn:microsoft.com/office/officeart/2005/8/layout/hierarchy4"/>
    <dgm:cxn modelId="{5765763B-BF64-4799-85D3-E9FF07891D41}" type="presParOf" srcId="{27872C41-52BF-4DC1-B474-5513276D013D}" destId="{DCA66D5C-22E7-40EC-8FD9-D78DA38A9E61}" srcOrd="1" destOrd="0" presId="urn:microsoft.com/office/officeart/2005/8/layout/hierarchy4"/>
    <dgm:cxn modelId="{EB76FDF8-C989-4EC1-BDC2-E37356A15229}" type="presParOf" srcId="{1E829023-E7F5-455C-A48F-007A8685D7EF}" destId="{E964B1E2-9844-479F-9E00-EC5BBA75864E}" srcOrd="1" destOrd="0" presId="urn:microsoft.com/office/officeart/2005/8/layout/hierarchy4"/>
    <dgm:cxn modelId="{4257B6A1-1A92-4BC5-B0BD-38D7F4056B2D}" type="presParOf" srcId="{1E829023-E7F5-455C-A48F-007A8685D7EF}" destId="{05C86B7C-2CB6-47FE-945A-5AC3A49286C4}" srcOrd="2" destOrd="0" presId="urn:microsoft.com/office/officeart/2005/8/layout/hierarchy4"/>
    <dgm:cxn modelId="{59B52F29-1367-41F7-8EDD-F9874C3ED3A8}" type="presParOf" srcId="{05C86B7C-2CB6-47FE-945A-5AC3A49286C4}" destId="{B3BB18DD-F210-48C0-8D7A-2420464C903F}" srcOrd="0" destOrd="0" presId="urn:microsoft.com/office/officeart/2005/8/layout/hierarchy4"/>
    <dgm:cxn modelId="{62CB7EE2-7A70-4ADA-9368-E0A34E884CB5}" type="presParOf" srcId="{05C86B7C-2CB6-47FE-945A-5AC3A49286C4}" destId="{3AB2432E-8956-4B81-AB18-F77B7DB24AF5}" srcOrd="1" destOrd="0" presId="urn:microsoft.com/office/officeart/2005/8/layout/hierarchy4"/>
    <dgm:cxn modelId="{DFE3BF3D-B35B-4ED7-8913-566CC6405C04}" type="presParOf" srcId="{146B2EA7-B331-47FC-A652-18D851DCE055}" destId="{FE2D1216-864E-49B6-947A-575690C3E56C}" srcOrd="1" destOrd="0" presId="urn:microsoft.com/office/officeart/2005/8/layout/hierarchy4"/>
    <dgm:cxn modelId="{59067FA6-3C18-49AF-BCEE-5A5D4B9A4530}" type="presParOf" srcId="{146B2EA7-B331-47FC-A652-18D851DCE055}" destId="{EBE3FFE9-086C-4104-8A05-68A4484D75CE}" srcOrd="2" destOrd="0" presId="urn:microsoft.com/office/officeart/2005/8/layout/hierarchy4"/>
    <dgm:cxn modelId="{D846FA53-3743-49EE-ADC6-4C1C0626FA20}" type="presParOf" srcId="{EBE3FFE9-086C-4104-8A05-68A4484D75CE}" destId="{00618E0F-7477-4D89-9740-29892E25283C}" srcOrd="0" destOrd="0" presId="urn:microsoft.com/office/officeart/2005/8/layout/hierarchy4"/>
    <dgm:cxn modelId="{7FD24E17-DB68-4E3A-943A-E88A6443E8BB}" type="presParOf" srcId="{EBE3FFE9-086C-4104-8A05-68A4484D75CE}" destId="{3DFBC92E-B85C-423B-B343-08A29DB2D37A}" srcOrd="1" destOrd="0" presId="urn:microsoft.com/office/officeart/2005/8/layout/hierarchy4"/>
    <dgm:cxn modelId="{28433733-A08E-450B-ADA7-47B7F67836D1}" type="presParOf" srcId="{EBE3FFE9-086C-4104-8A05-68A4484D75CE}" destId="{8595EC43-3A70-47B9-A7FC-917D11E66645}" srcOrd="2" destOrd="0" presId="urn:microsoft.com/office/officeart/2005/8/layout/hierarchy4"/>
    <dgm:cxn modelId="{831FC4EA-5ACE-4E91-892B-5289AC5B002A}" type="presParOf" srcId="{8595EC43-3A70-47B9-A7FC-917D11E66645}" destId="{62FF8060-C37D-4D9F-932E-1848C313DEE7}" srcOrd="0" destOrd="0" presId="urn:microsoft.com/office/officeart/2005/8/layout/hierarchy4"/>
    <dgm:cxn modelId="{E2CEA426-781E-4D20-B16A-28C645094FC1}" type="presParOf" srcId="{62FF8060-C37D-4D9F-932E-1848C313DEE7}" destId="{9C559190-402F-4F75-8744-4526839DCEE0}" srcOrd="0" destOrd="0" presId="urn:microsoft.com/office/officeart/2005/8/layout/hierarchy4"/>
    <dgm:cxn modelId="{C1775489-090A-4009-A1FF-A80B17277012}" type="presParOf" srcId="{62FF8060-C37D-4D9F-932E-1848C313DEE7}" destId="{0252692F-FD4A-4177-B162-1D1151738A65}" srcOrd="1" destOrd="0" presId="urn:microsoft.com/office/officeart/2005/8/layout/hierarchy4"/>
    <dgm:cxn modelId="{B98393FE-F140-4A4A-BB4F-DD463703F068}" type="presParOf" srcId="{8595EC43-3A70-47B9-A7FC-917D11E66645}" destId="{C14DD400-57B8-4B71-84C2-A60F1F54163C}" srcOrd="1" destOrd="0" presId="urn:microsoft.com/office/officeart/2005/8/layout/hierarchy4"/>
    <dgm:cxn modelId="{47F558C6-8A00-4C49-9ED4-336E5DFFA285}" type="presParOf" srcId="{8595EC43-3A70-47B9-A7FC-917D11E66645}" destId="{0FD1EB2F-7A3F-4C5E-B297-3DB112A8E5D5}" srcOrd="2" destOrd="0" presId="urn:microsoft.com/office/officeart/2005/8/layout/hierarchy4"/>
    <dgm:cxn modelId="{B084F1D0-4CD7-4B8D-81B6-EB9F8A00FD90}" type="presParOf" srcId="{0FD1EB2F-7A3F-4C5E-B297-3DB112A8E5D5}" destId="{7A2714AF-1ED2-428B-9050-C708198426E0}" srcOrd="0" destOrd="0" presId="urn:microsoft.com/office/officeart/2005/8/layout/hierarchy4"/>
    <dgm:cxn modelId="{0F1C20A9-420C-4EB1-9A61-21B296387C97}" type="presParOf" srcId="{0FD1EB2F-7A3F-4C5E-B297-3DB112A8E5D5}" destId="{6EF4E281-241E-4556-BC9D-95E1EB61636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D67433C-D252-413C-8678-481E432A6233}" type="doc">
      <dgm:prSet loTypeId="urn:microsoft.com/office/officeart/2009/3/layout/PlusandMinus" loCatId="relationship" qsTypeId="urn:microsoft.com/office/officeart/2005/8/quickstyle/simple1" qsCatId="simple" csTypeId="urn:microsoft.com/office/officeart/2005/8/colors/colorful5" csCatId="colorful" phldr="1"/>
      <dgm:spPr/>
      <dgm:t>
        <a:bodyPr/>
        <a:lstStyle/>
        <a:p>
          <a:endParaRPr lang="el-GR"/>
        </a:p>
      </dgm:t>
    </dgm:pt>
    <dgm:pt modelId="{22195D0C-AC1B-4FCC-8700-021258FD996D}">
      <dgm:prSet phldrT="[Κείμενο]" custT="1"/>
      <dgm:spPr/>
      <dgm:t>
        <a:bodyPr/>
        <a:lstStyle/>
        <a:p>
          <a:pPr>
            <a:spcAft>
              <a:spcPts val="0"/>
            </a:spcAft>
          </a:pPr>
          <a:r>
            <a:rPr lang="el-GR" sz="2200" dirty="0" smtClean="0"/>
            <a:t>1) </a:t>
          </a:r>
          <a:r>
            <a:rPr lang="el-GR" sz="2200" b="1" dirty="0" smtClean="0"/>
            <a:t>Βελτίωση φωνολογικής ενημερότητας </a:t>
          </a:r>
        </a:p>
        <a:p>
          <a:pPr>
            <a:spcAft>
              <a:spcPts val="0"/>
            </a:spcAft>
          </a:pPr>
          <a:r>
            <a:rPr lang="el-GR" sz="2200" dirty="0" smtClean="0"/>
            <a:t>ανάλυση λέξεων σε συλλαβές, σύνθεση συλλαβών σε λέξεις, ανάλυση συλλαβών  σε φωνήματα, σύνθεση φωνημάτων σε συλλαβές, συλλαβική αναστροφή</a:t>
          </a:r>
        </a:p>
      </dgm:t>
    </dgm:pt>
    <dgm:pt modelId="{54A14C84-08C6-4188-814B-C834B2365A96}" type="parTrans" cxnId="{86C1BE86-37C7-47AD-81B3-976DA5940AEA}">
      <dgm:prSet/>
      <dgm:spPr/>
      <dgm:t>
        <a:bodyPr/>
        <a:lstStyle/>
        <a:p>
          <a:endParaRPr lang="el-GR"/>
        </a:p>
      </dgm:t>
    </dgm:pt>
    <dgm:pt modelId="{2A643D1F-745F-438A-A38C-8F07AF0AC1B2}" type="sibTrans" cxnId="{86C1BE86-37C7-47AD-81B3-976DA5940AEA}">
      <dgm:prSet/>
      <dgm:spPr/>
      <dgm:t>
        <a:bodyPr/>
        <a:lstStyle/>
        <a:p>
          <a:endParaRPr lang="el-GR"/>
        </a:p>
      </dgm:t>
    </dgm:pt>
    <dgm:pt modelId="{79899B2D-9D94-41FA-85F3-466A20B50904}">
      <dgm:prSet phldrT="[Κείμενο]" custT="1"/>
      <dgm:spPr/>
      <dgm:t>
        <a:bodyPr/>
        <a:lstStyle/>
        <a:p>
          <a:endParaRPr lang="el-GR" sz="2200" dirty="0" smtClean="0"/>
        </a:p>
        <a:p>
          <a:r>
            <a:rPr lang="el-GR" sz="2200" dirty="0" smtClean="0"/>
            <a:t>1) </a:t>
          </a:r>
          <a:r>
            <a:rPr lang="el-GR" sz="2200" b="1" dirty="0" smtClean="0"/>
            <a:t>Βραχύχρονη μνήμη φωνολογικών πληροφοριών</a:t>
          </a:r>
        </a:p>
        <a:p>
          <a:r>
            <a:rPr lang="el-GR" sz="2200" dirty="0" smtClean="0"/>
            <a:t>2) </a:t>
          </a:r>
          <a:r>
            <a:rPr lang="el-GR" sz="2200" b="1" dirty="0" smtClean="0"/>
            <a:t>Αναγνωστική αποκωδικοποίηση </a:t>
          </a:r>
          <a:r>
            <a:rPr lang="el-GR" sz="2200" dirty="0" smtClean="0"/>
            <a:t>ανάγνωση, γραφή, αντιγραφή συλλαβών &amp; λέξεων – σύγχυση συμφώνων (β-δ-θ, φ-ψ)</a:t>
          </a:r>
        </a:p>
        <a:p>
          <a:r>
            <a:rPr lang="el-GR" sz="2200" dirty="0" smtClean="0"/>
            <a:t>3) </a:t>
          </a:r>
          <a:r>
            <a:rPr lang="el-GR" sz="2200" b="1" dirty="0" smtClean="0"/>
            <a:t>Αναγνωστική ευχέρεια </a:t>
          </a:r>
          <a:r>
            <a:rPr lang="el-GR" sz="2200" dirty="0" smtClean="0"/>
            <a:t>αντικατάσταση και μετάθεση φωνημάτων, κόμπιασμα</a:t>
          </a:r>
        </a:p>
        <a:p>
          <a:r>
            <a:rPr lang="el-GR" sz="2200" dirty="0" smtClean="0"/>
            <a:t> </a:t>
          </a:r>
          <a:endParaRPr lang="el-GR" sz="2200" dirty="0"/>
        </a:p>
      </dgm:t>
    </dgm:pt>
    <dgm:pt modelId="{4C964A56-CA5D-461A-93E5-A9588D5CFD77}" type="parTrans" cxnId="{8EDB2FBD-C342-4CD1-9F46-8030E4C232A2}">
      <dgm:prSet/>
      <dgm:spPr/>
      <dgm:t>
        <a:bodyPr/>
        <a:lstStyle/>
        <a:p>
          <a:endParaRPr lang="el-GR"/>
        </a:p>
      </dgm:t>
    </dgm:pt>
    <dgm:pt modelId="{B1671117-B67E-4469-841C-EEE89ABD7030}" type="sibTrans" cxnId="{8EDB2FBD-C342-4CD1-9F46-8030E4C232A2}">
      <dgm:prSet/>
      <dgm:spPr/>
      <dgm:t>
        <a:bodyPr/>
        <a:lstStyle/>
        <a:p>
          <a:endParaRPr lang="el-GR"/>
        </a:p>
      </dgm:t>
    </dgm:pt>
    <dgm:pt modelId="{1932E166-B1C7-48EB-886C-5046011B34FD}" type="pres">
      <dgm:prSet presAssocID="{7D67433C-D252-413C-8678-481E432A6233}" presName="Name0" presStyleCnt="0">
        <dgm:presLayoutVars>
          <dgm:chMax val="2"/>
          <dgm:chPref val="2"/>
          <dgm:dir/>
          <dgm:animOne/>
          <dgm:resizeHandles val="exact"/>
        </dgm:presLayoutVars>
      </dgm:prSet>
      <dgm:spPr/>
      <dgm:t>
        <a:bodyPr/>
        <a:lstStyle/>
        <a:p>
          <a:endParaRPr lang="el-GR"/>
        </a:p>
      </dgm:t>
    </dgm:pt>
    <dgm:pt modelId="{3599AAE8-A882-476B-B318-91A21B5AF1CB}" type="pres">
      <dgm:prSet presAssocID="{7D67433C-D252-413C-8678-481E432A6233}" presName="Background" presStyleLbl="bgImgPlace1" presStyleIdx="0" presStyleCnt="1" custScaleX="102297" custScaleY="107587"/>
      <dgm:spPr/>
    </dgm:pt>
    <dgm:pt modelId="{B9944DD4-257E-4CD3-B25A-1F101DF87F78}" type="pres">
      <dgm:prSet presAssocID="{7D67433C-D252-413C-8678-481E432A6233}" presName="ParentText1" presStyleLbl="revTx" presStyleIdx="0" presStyleCnt="2">
        <dgm:presLayoutVars>
          <dgm:chMax val="0"/>
          <dgm:chPref val="0"/>
          <dgm:bulletEnabled val="1"/>
        </dgm:presLayoutVars>
      </dgm:prSet>
      <dgm:spPr/>
      <dgm:t>
        <a:bodyPr/>
        <a:lstStyle/>
        <a:p>
          <a:endParaRPr lang="el-GR"/>
        </a:p>
      </dgm:t>
    </dgm:pt>
    <dgm:pt modelId="{F89B5F32-E36B-402B-BA56-2E859021036A}" type="pres">
      <dgm:prSet presAssocID="{7D67433C-D252-413C-8678-481E432A6233}" presName="ParentText2" presStyleLbl="revTx" presStyleIdx="1" presStyleCnt="2" custScaleY="137630" custLinFactNeighborX="1872" custLinFactNeighborY="-84">
        <dgm:presLayoutVars>
          <dgm:chMax val="0"/>
          <dgm:chPref val="0"/>
          <dgm:bulletEnabled val="1"/>
        </dgm:presLayoutVars>
      </dgm:prSet>
      <dgm:spPr/>
      <dgm:t>
        <a:bodyPr/>
        <a:lstStyle/>
        <a:p>
          <a:endParaRPr lang="el-GR"/>
        </a:p>
      </dgm:t>
    </dgm:pt>
    <dgm:pt modelId="{6B02EE30-C9AC-49E1-AE67-4DF55B940596}" type="pres">
      <dgm:prSet presAssocID="{7D67433C-D252-413C-8678-481E432A6233}" presName="Plus" presStyleLbl="alignNode1" presStyleIdx="0" presStyleCnt="2" custScaleX="111773" custScaleY="107117"/>
      <dgm:spPr/>
    </dgm:pt>
    <dgm:pt modelId="{566A8B8F-3B74-4E3A-955F-C6EA3103D7BF}" type="pres">
      <dgm:prSet presAssocID="{7D67433C-D252-413C-8678-481E432A6233}" presName="Minus" presStyleLbl="alignNode1" presStyleIdx="1" presStyleCnt="2" custScaleX="109381" custScaleY="121652" custLinFactNeighborX="8630" custLinFactNeighborY="-34554"/>
      <dgm:spPr/>
    </dgm:pt>
    <dgm:pt modelId="{493B9BCC-F310-4C5F-87FF-5ECA82A5A033}" type="pres">
      <dgm:prSet presAssocID="{7D67433C-D252-413C-8678-481E432A6233}" presName="Divider" presStyleLbl="parChTrans1D1" presStyleIdx="0" presStyleCnt="1"/>
      <dgm:spPr/>
    </dgm:pt>
  </dgm:ptLst>
  <dgm:cxnLst>
    <dgm:cxn modelId="{8EDB2FBD-C342-4CD1-9F46-8030E4C232A2}" srcId="{7D67433C-D252-413C-8678-481E432A6233}" destId="{79899B2D-9D94-41FA-85F3-466A20B50904}" srcOrd="1" destOrd="0" parTransId="{4C964A56-CA5D-461A-93E5-A9588D5CFD77}" sibTransId="{B1671117-B67E-4469-841C-EEE89ABD7030}"/>
    <dgm:cxn modelId="{9FFA0CD2-4C73-4A77-A079-41C94395B286}" type="presOf" srcId="{7D67433C-D252-413C-8678-481E432A6233}" destId="{1932E166-B1C7-48EB-886C-5046011B34FD}" srcOrd="0" destOrd="0" presId="urn:microsoft.com/office/officeart/2009/3/layout/PlusandMinus"/>
    <dgm:cxn modelId="{86C1BE86-37C7-47AD-81B3-976DA5940AEA}" srcId="{7D67433C-D252-413C-8678-481E432A6233}" destId="{22195D0C-AC1B-4FCC-8700-021258FD996D}" srcOrd="0" destOrd="0" parTransId="{54A14C84-08C6-4188-814B-C834B2365A96}" sibTransId="{2A643D1F-745F-438A-A38C-8F07AF0AC1B2}"/>
    <dgm:cxn modelId="{49E1706E-89E0-4042-9D05-455B3E63D90A}" type="presOf" srcId="{22195D0C-AC1B-4FCC-8700-021258FD996D}" destId="{B9944DD4-257E-4CD3-B25A-1F101DF87F78}" srcOrd="0" destOrd="0" presId="urn:microsoft.com/office/officeart/2009/3/layout/PlusandMinus"/>
    <dgm:cxn modelId="{7D8C832E-6F55-415F-A55B-50D7BA9C86DF}" type="presOf" srcId="{79899B2D-9D94-41FA-85F3-466A20B50904}" destId="{F89B5F32-E36B-402B-BA56-2E859021036A}" srcOrd="0" destOrd="0" presId="urn:microsoft.com/office/officeart/2009/3/layout/PlusandMinus"/>
    <dgm:cxn modelId="{A61B8DCB-7E6F-461E-8254-4711A65BA4FE}" type="presParOf" srcId="{1932E166-B1C7-48EB-886C-5046011B34FD}" destId="{3599AAE8-A882-476B-B318-91A21B5AF1CB}" srcOrd="0" destOrd="0" presId="urn:microsoft.com/office/officeart/2009/3/layout/PlusandMinus"/>
    <dgm:cxn modelId="{4A0DF74A-3AF5-4381-9C09-1B298DF05F9A}" type="presParOf" srcId="{1932E166-B1C7-48EB-886C-5046011B34FD}" destId="{B9944DD4-257E-4CD3-B25A-1F101DF87F78}" srcOrd="1" destOrd="0" presId="urn:microsoft.com/office/officeart/2009/3/layout/PlusandMinus"/>
    <dgm:cxn modelId="{239E321C-1AB8-4023-96BA-10F469E976B9}" type="presParOf" srcId="{1932E166-B1C7-48EB-886C-5046011B34FD}" destId="{F89B5F32-E36B-402B-BA56-2E859021036A}" srcOrd="2" destOrd="0" presId="urn:microsoft.com/office/officeart/2009/3/layout/PlusandMinus"/>
    <dgm:cxn modelId="{1A2C4E32-7FDE-4A97-9E6B-1E96D55DE30D}" type="presParOf" srcId="{1932E166-B1C7-48EB-886C-5046011B34FD}" destId="{6B02EE30-C9AC-49E1-AE67-4DF55B940596}" srcOrd="3" destOrd="0" presId="urn:microsoft.com/office/officeart/2009/3/layout/PlusandMinus"/>
    <dgm:cxn modelId="{652F641E-7995-4EF6-8482-D14F46D6AE23}" type="presParOf" srcId="{1932E166-B1C7-48EB-886C-5046011B34FD}" destId="{566A8B8F-3B74-4E3A-955F-C6EA3103D7BF}" srcOrd="4" destOrd="0" presId="urn:microsoft.com/office/officeart/2009/3/layout/PlusandMinus"/>
    <dgm:cxn modelId="{2B823F6C-E932-4D7E-A254-1EDA0E587A69}" type="presParOf" srcId="{1932E166-B1C7-48EB-886C-5046011B34FD}" destId="{493B9BCC-F310-4C5F-87FF-5ECA82A5A033}" srcOrd="5" destOrd="0" presId="urn:microsoft.com/office/officeart/2009/3/layout/PlusandMinu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E255B0-7D62-439A-8A8B-3814889CEC6A}">
      <dsp:nvSpPr>
        <dsp:cNvPr id="0" name=""/>
        <dsp:cNvSpPr/>
      </dsp:nvSpPr>
      <dsp:spPr>
        <a:xfrm>
          <a:off x="552613" y="378401"/>
          <a:ext cx="4787127" cy="1662506"/>
        </a:xfrm>
        <a:prstGeom prst="ellipse">
          <a:avLst/>
        </a:prstGeom>
        <a:solidFill>
          <a:schemeClr val="accent2">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0836DD-BB4B-4A2A-BEF3-7A6F7E9CFE8F}">
      <dsp:nvSpPr>
        <dsp:cNvPr id="0" name=""/>
        <dsp:cNvSpPr/>
      </dsp:nvSpPr>
      <dsp:spPr>
        <a:xfrm>
          <a:off x="2444612" y="4465076"/>
          <a:ext cx="927737" cy="593752"/>
        </a:xfrm>
        <a:prstGeom prst="downArrow">
          <a:avLst/>
        </a:prstGeom>
        <a:solidFill>
          <a:schemeClr val="accent3">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657781-9AF7-49A0-828F-A7AD038B92D1}">
      <dsp:nvSpPr>
        <dsp:cNvPr id="0" name=""/>
        <dsp:cNvSpPr/>
      </dsp:nvSpPr>
      <dsp:spPr>
        <a:xfrm>
          <a:off x="779680" y="4824237"/>
          <a:ext cx="4453142" cy="11132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el-GR" sz="3000" kern="1200" dirty="0" smtClean="0"/>
            <a:t>πολυεπίπεδη προσέγγιση</a:t>
          </a:r>
          <a:endParaRPr lang="el-GR" sz="3000" kern="1200" dirty="0"/>
        </a:p>
      </dsp:txBody>
      <dsp:txXfrm>
        <a:off x="779680" y="4824237"/>
        <a:ext cx="4453142" cy="1113285"/>
      </dsp:txXfrm>
    </dsp:sp>
    <dsp:sp modelId="{E46EDC13-B0E2-4063-A409-7293A56A818A}">
      <dsp:nvSpPr>
        <dsp:cNvPr id="0" name=""/>
        <dsp:cNvSpPr/>
      </dsp:nvSpPr>
      <dsp:spPr>
        <a:xfrm>
          <a:off x="2671644" y="1816295"/>
          <a:ext cx="1669928" cy="1669928"/>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el-GR" sz="2500" kern="1200" dirty="0" smtClean="0"/>
            <a:t>γονέας</a:t>
          </a:r>
          <a:endParaRPr lang="el-GR" sz="2500" kern="1200" dirty="0"/>
        </a:p>
      </dsp:txBody>
      <dsp:txXfrm>
        <a:off x="2916199" y="2060850"/>
        <a:ext cx="1180818" cy="1180818"/>
      </dsp:txXfrm>
    </dsp:sp>
    <dsp:sp modelId="{F5CA9576-B1CB-4AAB-A839-AF070D85B146}">
      <dsp:nvSpPr>
        <dsp:cNvPr id="0" name=""/>
        <dsp:cNvSpPr/>
      </dsp:nvSpPr>
      <dsp:spPr>
        <a:xfrm>
          <a:off x="931035" y="789653"/>
          <a:ext cx="1669928" cy="1669928"/>
        </a:xfrm>
        <a:prstGeom prst="ellipse">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el-GR" sz="2500" kern="1200" dirty="0" smtClean="0"/>
            <a:t>μαθητής</a:t>
          </a:r>
          <a:endParaRPr lang="el-GR" sz="2500" kern="1200" dirty="0"/>
        </a:p>
      </dsp:txBody>
      <dsp:txXfrm>
        <a:off x="1175590" y="1034208"/>
        <a:ext cx="1180818" cy="1180818"/>
      </dsp:txXfrm>
    </dsp:sp>
    <dsp:sp modelId="{61949610-CE62-4CD9-9609-7CD4782D16C5}">
      <dsp:nvSpPr>
        <dsp:cNvPr id="0" name=""/>
        <dsp:cNvSpPr/>
      </dsp:nvSpPr>
      <dsp:spPr>
        <a:xfrm>
          <a:off x="2595974" y="32444"/>
          <a:ext cx="1669928" cy="1669928"/>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el-GR" sz="2500" kern="1200" dirty="0" smtClean="0"/>
            <a:t>σχολική μονάδα</a:t>
          </a:r>
          <a:endParaRPr lang="el-GR" sz="2500" kern="1200" dirty="0"/>
        </a:p>
      </dsp:txBody>
      <dsp:txXfrm>
        <a:off x="2840529" y="276999"/>
        <a:ext cx="1180818" cy="1180818"/>
      </dsp:txXfrm>
    </dsp:sp>
    <dsp:sp modelId="{3373094C-69C5-48D7-B53A-34554289C2F2}">
      <dsp:nvSpPr>
        <dsp:cNvPr id="0" name=""/>
        <dsp:cNvSpPr/>
      </dsp:nvSpPr>
      <dsp:spPr>
        <a:xfrm>
          <a:off x="476948" y="75679"/>
          <a:ext cx="5195332" cy="4156266"/>
        </a:xfrm>
        <a:prstGeom prst="funnel">
          <a:avLst/>
        </a:prstGeom>
        <a:solidFill>
          <a:schemeClr val="lt1">
            <a:alpha val="4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7.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E2850E-7A73-496D-8DCF-C4478AB22A12}" type="datetimeFigureOut">
              <a:rPr lang="el-GR" smtClean="0"/>
              <a:t>2/6/2016</a:t>
            </a:fld>
            <a:endParaRPr lang="el-GR" dirty="0"/>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D9E91E-37D5-463B-A857-821002303A1D}" type="slidenum">
              <a:rPr lang="el-GR" smtClean="0"/>
              <a:t>‹#›</a:t>
            </a:fld>
            <a:endParaRPr lang="el-GR" dirty="0"/>
          </a:p>
        </p:txBody>
      </p:sp>
    </p:spTree>
    <p:extLst>
      <p:ext uri="{BB962C8B-B14F-4D97-AF65-F5344CB8AC3E}">
        <p14:creationId xmlns:p14="http://schemas.microsoft.com/office/powerpoint/2010/main" val="570069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200" b="0" i="0" u="none" strike="noStrike" kern="1200" cap="none" spc="0" normalizeH="0" baseline="0" noProof="0" dirty="0" smtClean="0">
                <a:ln>
                  <a:noFill/>
                </a:ln>
                <a:solidFill>
                  <a:prstClr val="black"/>
                </a:solidFill>
                <a:effectLst/>
                <a:uLnTx/>
                <a:uFillTx/>
                <a:latin typeface="MgHelveticaUCPol"/>
                <a:ea typeface="+mn-ea"/>
                <a:cs typeface="+mn-cs"/>
              </a:rPr>
              <a:t>Στηρίζονται στις νέες αντιλήψεις και τις</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200" b="0" i="0" u="none" strike="noStrike" kern="1200" cap="none" spc="0" normalizeH="0" baseline="0" noProof="0" dirty="0" smtClean="0">
                <a:ln>
                  <a:noFill/>
                </a:ln>
                <a:solidFill>
                  <a:prstClr val="black"/>
                </a:solidFill>
                <a:effectLst/>
                <a:uLnTx/>
                <a:uFillTx/>
                <a:latin typeface="MgHelveticaUCPol"/>
                <a:ea typeface="+mn-ea"/>
                <a:cs typeface="+mn-cs"/>
              </a:rPr>
              <a:t>πρακτικές που επιτάσσουν Διεθνείς Συμβάσεις για τα</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200" b="0" i="0" u="none" strike="noStrike" kern="1200" cap="none" spc="0" normalizeH="0" baseline="0" noProof="0" dirty="0" smtClean="0">
                <a:ln>
                  <a:noFill/>
                </a:ln>
                <a:solidFill>
                  <a:prstClr val="black"/>
                </a:solidFill>
                <a:effectLst/>
                <a:uLnTx/>
                <a:uFillTx/>
                <a:latin typeface="MgHelveticaUCPol"/>
                <a:ea typeface="+mn-ea"/>
                <a:cs typeface="+mn-cs"/>
              </a:rPr>
              <a:t>Ανθρώπινα Δικαιώματα και για την εκπαίδευση των</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200" b="0" i="0" u="none" strike="noStrike" kern="1200" cap="none" spc="0" normalizeH="0" baseline="0" noProof="0" dirty="0" smtClean="0">
                <a:ln>
                  <a:noFill/>
                </a:ln>
                <a:solidFill>
                  <a:prstClr val="black"/>
                </a:solidFill>
                <a:effectLst/>
                <a:uLnTx/>
                <a:uFillTx/>
                <a:latin typeface="MgHelveticaUCPol"/>
                <a:ea typeface="+mn-ea"/>
                <a:cs typeface="+mn-cs"/>
              </a:rPr>
              <a:t>παιδιών (Ν. 2101, ΦΕΚ 192Α/1992) και ιδιαίτερα αυτών με</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200" b="0" i="0" u="none" strike="noStrike" kern="1200" cap="none" spc="0" normalizeH="0" baseline="0" noProof="0" dirty="0" smtClean="0">
                <a:ln>
                  <a:noFill/>
                </a:ln>
                <a:solidFill>
                  <a:prstClr val="black"/>
                </a:solidFill>
                <a:effectLst/>
                <a:uLnTx/>
                <a:uFillTx/>
                <a:latin typeface="MgHelveticaUCPol"/>
                <a:ea typeface="+mn-ea"/>
                <a:cs typeface="+mn-cs"/>
              </a:rPr>
              <a:t>αναπηρία (Ν. 4074/2012, ΦΕΚ 88 Α/2012) και έχουν στόχο</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200" b="0" i="0" u="none" strike="noStrike" kern="1200" cap="none" spc="0" normalizeH="0" baseline="0" noProof="0" dirty="0" smtClean="0">
                <a:ln>
                  <a:noFill/>
                </a:ln>
                <a:solidFill>
                  <a:prstClr val="black"/>
                </a:solidFill>
                <a:effectLst/>
                <a:uLnTx/>
                <a:uFillTx/>
                <a:latin typeface="MgHelveticaUCPol"/>
                <a:ea typeface="+mn-ea"/>
                <a:cs typeface="+mn-cs"/>
              </a:rPr>
              <a:t>τη διεπιστημονική ενίσχυση του σχολείου και του εκπαι−</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200" b="0" i="0" u="none" strike="noStrike" kern="1200" cap="none" spc="0" normalizeH="0" baseline="0" noProof="0" dirty="0" smtClean="0">
                <a:ln>
                  <a:noFill/>
                </a:ln>
                <a:solidFill>
                  <a:prstClr val="black"/>
                </a:solidFill>
                <a:effectLst/>
                <a:uLnTx/>
                <a:uFillTx/>
                <a:latin typeface="MgHelveticaUCPol"/>
                <a:ea typeface="+mn-ea"/>
                <a:cs typeface="+mn-cs"/>
              </a:rPr>
              <a:t>δευτικού στο κοινό σχολείο με την ανάπτυξη πρακτικών</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200" b="0" i="0" u="none" strike="noStrike" kern="1200" cap="none" spc="0" normalizeH="0" baseline="0" noProof="0" dirty="0" smtClean="0">
                <a:ln>
                  <a:noFill/>
                </a:ln>
                <a:solidFill>
                  <a:prstClr val="black"/>
                </a:solidFill>
                <a:effectLst/>
                <a:uLnTx/>
                <a:uFillTx/>
                <a:latin typeface="MgHelveticaUCPol"/>
                <a:ea typeface="+mn-ea"/>
                <a:cs typeface="+mn-cs"/>
              </a:rPr>
              <a:t>υποστήριξης και επιπρόσθετων συμπληρωματικών </a:t>
            </a:r>
            <a:r>
              <a:rPr kumimoji="0" lang="el-GR" sz="2200" b="0" i="0" u="none" strike="noStrike" kern="1200" cap="none" spc="0" normalizeH="0" baseline="0" noProof="0" dirty="0" err="1" smtClean="0">
                <a:ln>
                  <a:noFill/>
                </a:ln>
                <a:solidFill>
                  <a:prstClr val="black"/>
                </a:solidFill>
                <a:effectLst/>
                <a:uLnTx/>
                <a:uFillTx/>
                <a:latin typeface="MgHelveticaUCPol"/>
                <a:ea typeface="+mn-ea"/>
                <a:cs typeface="+mn-cs"/>
              </a:rPr>
              <a:t>υπη−</a:t>
            </a:r>
            <a:endParaRPr kumimoji="0" lang="el-GR" sz="2200" b="0" i="0" u="none" strike="noStrike" kern="1200" cap="none" spc="0" normalizeH="0" baseline="0" noProof="0" dirty="0" smtClean="0">
              <a:ln>
                <a:noFill/>
              </a:ln>
              <a:solidFill>
                <a:prstClr val="black"/>
              </a:solidFill>
              <a:effectLst/>
              <a:uLnTx/>
              <a:uFillTx/>
              <a:latin typeface="MgHelveticaUCPol"/>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200" b="0" i="0" u="none" strike="noStrike" kern="1200" cap="none" spc="0" normalizeH="0" baseline="0" noProof="0" dirty="0" err="1" smtClean="0">
                <a:ln>
                  <a:noFill/>
                </a:ln>
                <a:solidFill>
                  <a:prstClr val="black"/>
                </a:solidFill>
                <a:effectLst/>
                <a:uLnTx/>
                <a:uFillTx/>
                <a:latin typeface="MgHelveticaUCPol"/>
                <a:ea typeface="+mn-ea"/>
                <a:cs typeface="+mn-cs"/>
              </a:rPr>
              <a:t>ρεσιών</a:t>
            </a:r>
            <a:r>
              <a:rPr kumimoji="0" lang="el-GR" sz="2200" b="0" i="0" u="none" strike="noStrike" kern="1200" cap="none" spc="0" normalizeH="0" baseline="0" noProof="0" dirty="0" smtClean="0">
                <a:ln>
                  <a:noFill/>
                </a:ln>
                <a:solidFill>
                  <a:prstClr val="black"/>
                </a:solidFill>
                <a:effectLst/>
                <a:uLnTx/>
                <a:uFillTx/>
                <a:latin typeface="MgHelveticaUCPol"/>
                <a:ea typeface="+mn-ea"/>
                <a:cs typeface="+mn-cs"/>
              </a:rPr>
              <a:t> Ειδικής Αγωγής και Εκπαίδευσης (ΕΑΕ) οι οποίες</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200" b="0" i="0" u="none" strike="noStrike" kern="1200" cap="none" spc="0" normalizeH="0" baseline="0" noProof="0" dirty="0" smtClean="0">
                <a:ln>
                  <a:noFill/>
                </a:ln>
                <a:solidFill>
                  <a:prstClr val="black"/>
                </a:solidFill>
                <a:effectLst/>
                <a:uLnTx/>
                <a:uFillTx/>
                <a:latin typeface="MgHelveticaUCPol"/>
                <a:ea typeface="+mn-ea"/>
                <a:cs typeface="+mn-cs"/>
              </a:rPr>
              <a:t>αποτελούν συστατικό στοιχείο της κοινής εκπαίδευσης</a:t>
            </a:r>
            <a:r>
              <a:rPr kumimoji="0" lang="el-GR" sz="2200" b="0" i="0" u="none" strike="noStrike" kern="1200" cap="none" spc="0" normalizeH="0" baseline="0" noProof="0" dirty="0" smtClean="0">
                <a:ln>
                  <a:noFill/>
                </a:ln>
                <a:solidFill>
                  <a:prstClr val="black"/>
                </a:solidFill>
                <a:effectLst/>
                <a:uLnTx/>
                <a:uFillTx/>
                <a:latin typeface="+mn-lt"/>
                <a:ea typeface="+mn-ea"/>
                <a:cs typeface="+mn-cs"/>
              </a:rPr>
              <a:t> </a:t>
            </a:r>
          </a:p>
          <a:p>
            <a:endParaRPr lang="el-GR" dirty="0"/>
          </a:p>
        </p:txBody>
      </p:sp>
      <p:sp>
        <p:nvSpPr>
          <p:cNvPr id="4" name="Θέση αριθμού διαφάνειας 3"/>
          <p:cNvSpPr>
            <a:spLocks noGrp="1"/>
          </p:cNvSpPr>
          <p:nvPr>
            <p:ph type="sldNum" sz="quarter" idx="10"/>
          </p:nvPr>
        </p:nvSpPr>
        <p:spPr/>
        <p:txBody>
          <a:bodyPr/>
          <a:lstStyle/>
          <a:p>
            <a:fld id="{90D9E91E-37D5-463B-A857-821002303A1D}" type="slidenum">
              <a:rPr lang="el-GR" smtClean="0"/>
              <a:t>2</a:t>
            </a:fld>
            <a:endParaRPr lang="el-GR"/>
          </a:p>
        </p:txBody>
      </p:sp>
    </p:spTree>
    <p:extLst>
      <p:ext uri="{BB962C8B-B14F-4D97-AF65-F5344CB8AC3E}">
        <p14:creationId xmlns:p14="http://schemas.microsoft.com/office/powerpoint/2010/main" val="2288234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algn="l"/>
            <a:r>
              <a:rPr lang="el-GR" sz="1200" b="0" i="0" u="none" strike="noStrike" baseline="0" dirty="0" smtClean="0">
                <a:latin typeface="MgHelveticaUCPol"/>
              </a:rPr>
              <a:t>Τα ΣΔΕΥ αποτελούν αποκεντρωμένες αδιαβάθμητες</a:t>
            </a:r>
          </a:p>
          <a:p>
            <a:pPr algn="l"/>
            <a:r>
              <a:rPr lang="el-GR" sz="1200" b="0" i="0" u="none" strike="noStrike" baseline="0" dirty="0" smtClean="0">
                <a:latin typeface="MgHelveticaUCPol"/>
              </a:rPr>
              <a:t>υπηρεσιακές μονάδες της ΕΑΕ, υπάγονται στον οικείο</a:t>
            </a:r>
          </a:p>
          <a:p>
            <a:pPr algn="l"/>
            <a:r>
              <a:rPr lang="el-GR" sz="1200" b="0" i="0" u="none" strike="noStrike" baseline="0" dirty="0" smtClean="0">
                <a:latin typeface="MgHelveticaUCPol"/>
              </a:rPr>
              <a:t>Περιφερειακό Διευθυντή και έχουν σκοπό: α) την </a:t>
            </a:r>
            <a:r>
              <a:rPr lang="el-GR" sz="1200" b="0" i="0" u="none" strike="noStrike" baseline="0" dirty="0" err="1" smtClean="0">
                <a:latin typeface="MgHelveticaUCPol"/>
              </a:rPr>
              <a:t>προ−</a:t>
            </a:r>
            <a:endParaRPr lang="el-GR" sz="1200" b="0" i="0" u="none" strike="noStrike" baseline="0" dirty="0" smtClean="0">
              <a:latin typeface="MgHelveticaUCPol"/>
            </a:endParaRPr>
          </a:p>
          <a:p>
            <a:pPr algn="l"/>
            <a:r>
              <a:rPr lang="el-GR" sz="1200" b="0" i="0" u="none" strike="noStrike" baseline="0" dirty="0" smtClean="0">
                <a:latin typeface="MgHelveticaUCPol"/>
              </a:rPr>
              <a:t>ώθηση της συνεργασίας, το συντονισμό του έργου των</a:t>
            </a:r>
          </a:p>
          <a:p>
            <a:pPr algn="l"/>
            <a:r>
              <a:rPr lang="el-GR" sz="1200" b="0" i="0" u="none" strike="noStrike" baseline="0" dirty="0" smtClean="0">
                <a:latin typeface="MgHelveticaUCPol"/>
              </a:rPr>
              <a:t>σχολικών μονάδων και την ενδυνάμωσή τους στην </a:t>
            </a:r>
            <a:r>
              <a:rPr lang="el-GR" sz="1200" b="0" i="0" u="none" strike="noStrike" baseline="0" dirty="0" err="1" smtClean="0">
                <a:latin typeface="MgHelveticaUCPol"/>
              </a:rPr>
              <a:t>αντα−</a:t>
            </a:r>
            <a:endParaRPr lang="el-GR" sz="1200" b="0" i="0" u="none" strike="noStrike" baseline="0" dirty="0" smtClean="0">
              <a:latin typeface="MgHelveticaUCPol"/>
            </a:endParaRPr>
          </a:p>
          <a:p>
            <a:pPr algn="l"/>
            <a:r>
              <a:rPr lang="el-GR" sz="1200" b="0" i="0" u="none" strike="noStrike" baseline="0" dirty="0" err="1" smtClean="0">
                <a:latin typeface="MgHelveticaUCPol"/>
              </a:rPr>
              <a:t>πόκριση</a:t>
            </a:r>
            <a:r>
              <a:rPr lang="el-GR" sz="1200" b="0" i="0" u="none" strike="noStrike" baseline="0" dirty="0" smtClean="0">
                <a:latin typeface="MgHelveticaUCPol"/>
              </a:rPr>
              <a:t> στις ειδικές εκπαιδευτικές ανάγκες των μαθητών</a:t>
            </a:r>
          </a:p>
          <a:p>
            <a:pPr algn="l"/>
            <a:r>
              <a:rPr lang="el-GR" sz="1200" b="0" i="0" u="none" strike="noStrike" baseline="0" dirty="0" smtClean="0">
                <a:latin typeface="MgHelveticaUCPol"/>
              </a:rPr>
              <a:t>τους, β) στην ένταξη και συμπερίληψη των μαθητών με</a:t>
            </a:r>
          </a:p>
          <a:p>
            <a:pPr algn="l"/>
            <a:r>
              <a:rPr lang="el-GR" sz="1200" b="0" i="0" u="none" strike="noStrike" baseline="0" dirty="0" smtClean="0">
                <a:latin typeface="MgHelveticaUCPol"/>
              </a:rPr>
              <a:t>αναπηρία στο σχολείο των συνομηλίκων τους και γ) στην</a:t>
            </a:r>
          </a:p>
          <a:p>
            <a:pPr algn="l"/>
            <a:r>
              <a:rPr lang="el-GR" sz="1200" b="0" i="0" u="none" strike="noStrike" baseline="0" dirty="0" smtClean="0">
                <a:latin typeface="MgHelveticaUCPol"/>
              </a:rPr>
              <a:t>υποστήριξη των Τμημάτων Ένταξης (ΤΕ), της </a:t>
            </a:r>
            <a:r>
              <a:rPr lang="el-GR" sz="1200" b="0" i="0" u="none" strike="noStrike" baseline="0" dirty="0" err="1" smtClean="0">
                <a:latin typeface="MgHelveticaUCPol"/>
              </a:rPr>
              <a:t>παράλλη−</a:t>
            </a:r>
            <a:endParaRPr lang="el-GR" sz="1200" b="0" i="0" u="none" strike="noStrike" baseline="0" dirty="0" smtClean="0">
              <a:latin typeface="MgHelveticaUCPol"/>
            </a:endParaRPr>
          </a:p>
          <a:p>
            <a:pPr algn="l"/>
            <a:r>
              <a:rPr lang="el-GR" sz="1200" b="0" i="0" u="none" strike="noStrike" baseline="0" dirty="0" err="1" smtClean="0">
                <a:latin typeface="MgHelveticaUCPol"/>
              </a:rPr>
              <a:t>λης</a:t>
            </a:r>
            <a:r>
              <a:rPr lang="el-GR" sz="1200" b="0" i="0" u="none" strike="noStrike" baseline="0" dirty="0" smtClean="0">
                <a:latin typeface="MgHelveticaUCPol"/>
              </a:rPr>
              <a:t> στήριξης − συνεκπαίδευσης και των μαθητών στους</a:t>
            </a:r>
          </a:p>
          <a:p>
            <a:pPr algn="l"/>
            <a:r>
              <a:rPr lang="el-GR" sz="1200" b="0" i="0" u="none" strike="noStrike" baseline="0" dirty="0" smtClean="0">
                <a:latin typeface="MgHelveticaUCPol"/>
              </a:rPr>
              <a:t>οποίους εφαρμόζεται κατ’ οίκον διδασκαλία.</a:t>
            </a:r>
            <a:endParaRPr lang="el-GR" dirty="0"/>
          </a:p>
        </p:txBody>
      </p:sp>
      <p:sp>
        <p:nvSpPr>
          <p:cNvPr id="4" name="Θέση αριθμού διαφάνειας 3"/>
          <p:cNvSpPr>
            <a:spLocks noGrp="1"/>
          </p:cNvSpPr>
          <p:nvPr>
            <p:ph type="sldNum" sz="quarter" idx="10"/>
          </p:nvPr>
        </p:nvSpPr>
        <p:spPr/>
        <p:txBody>
          <a:bodyPr/>
          <a:lstStyle/>
          <a:p>
            <a:fld id="{90D9E91E-37D5-463B-A857-821002303A1D}" type="slidenum">
              <a:rPr lang="el-GR" smtClean="0"/>
              <a:t>3</a:t>
            </a:fld>
            <a:endParaRPr lang="el-GR"/>
          </a:p>
        </p:txBody>
      </p:sp>
    </p:spTree>
    <p:extLst>
      <p:ext uri="{BB962C8B-B14F-4D97-AF65-F5344CB8AC3E}">
        <p14:creationId xmlns:p14="http://schemas.microsoft.com/office/powerpoint/2010/main" val="2822152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algn="l"/>
            <a:r>
              <a:rPr lang="el-GR" sz="1200" b="0" i="0" u="none" strike="noStrike" baseline="0" dirty="0" smtClean="0">
                <a:latin typeface="MgHelveticaUCPol"/>
              </a:rPr>
              <a:t>α) Διενεργεί αξιολόγηση για τη διάγνωση των ειδικών</a:t>
            </a:r>
          </a:p>
          <a:p>
            <a:pPr algn="l"/>
            <a:r>
              <a:rPr lang="el-GR" sz="1200" b="0" i="0" u="none" strike="noStrike" baseline="0" dirty="0" smtClean="0">
                <a:latin typeface="MgHelveticaUCPol"/>
              </a:rPr>
              <a:t>εκπαιδευτικών αναγκών του σχολικού δικτύου.</a:t>
            </a:r>
          </a:p>
          <a:p>
            <a:pPr algn="l"/>
            <a:r>
              <a:rPr lang="el-GR" sz="1200" b="0" i="0" u="none" strike="noStrike" baseline="0" dirty="0" smtClean="0">
                <a:latin typeface="MgHelveticaUCPol"/>
              </a:rPr>
              <a:t>β) Διαμορφώνει πρόγραμμα διαφοροποιημένης </a:t>
            </a:r>
            <a:r>
              <a:rPr lang="el-GR" sz="1200" b="0" i="0" u="none" strike="noStrike" baseline="0" dirty="0" err="1" smtClean="0">
                <a:latin typeface="MgHelveticaUCPol"/>
              </a:rPr>
              <a:t>δι−</a:t>
            </a:r>
            <a:endParaRPr lang="el-GR" sz="1200" b="0" i="0" u="none" strike="noStrike" baseline="0" dirty="0" smtClean="0">
              <a:latin typeface="MgHelveticaUCPol"/>
            </a:endParaRPr>
          </a:p>
          <a:p>
            <a:pPr algn="l"/>
            <a:r>
              <a:rPr lang="el-GR" sz="1200" b="0" i="0" u="none" strike="noStrike" baseline="0" dirty="0" err="1" smtClean="0">
                <a:latin typeface="MgHelveticaUCPol"/>
              </a:rPr>
              <a:t>δασκαλίας</a:t>
            </a:r>
            <a:r>
              <a:rPr lang="el-GR" sz="1200" b="0" i="0" u="none" strike="noStrike" baseline="0" dirty="0" smtClean="0">
                <a:latin typeface="MgHelveticaUCPol"/>
              </a:rPr>
              <a:t> για μαθητές με διαπιστωμένη δυσκολία</a:t>
            </a:r>
          </a:p>
          <a:p>
            <a:pPr algn="l"/>
            <a:r>
              <a:rPr lang="el-GR" sz="1200" b="0" i="0" u="none" strike="noStrike" baseline="0" dirty="0" smtClean="0">
                <a:latin typeface="MgHelveticaUCPol"/>
              </a:rPr>
              <a:t>μάθησης ή και συμπεριφοράς σε συνεργασία με τον</a:t>
            </a:r>
          </a:p>
          <a:p>
            <a:pPr algn="l"/>
            <a:r>
              <a:rPr lang="el-GR" sz="1200" b="0" i="0" u="none" strike="noStrike" baseline="0" dirty="0" smtClean="0">
                <a:latin typeface="MgHelveticaUCPol"/>
              </a:rPr>
              <a:t>εκπαιδευτικό της τάξης στην οποία φοιτά ο μαθητής.</a:t>
            </a:r>
          </a:p>
          <a:p>
            <a:pPr algn="l"/>
            <a:r>
              <a:rPr lang="el-GR" sz="1200" b="0" i="0" u="none" strike="noStrike" baseline="0" dirty="0" smtClean="0">
                <a:latin typeface="MgHelveticaUCPol"/>
              </a:rPr>
              <a:t>γ) Πραγματοποιεί συνεργατική διεπιστημονική </a:t>
            </a:r>
            <a:r>
              <a:rPr lang="el-GR" sz="1200" b="0" i="0" u="none" strike="noStrike" baseline="0" dirty="0" err="1" smtClean="0">
                <a:latin typeface="MgHelveticaUCPol"/>
              </a:rPr>
              <a:t>αντι−</a:t>
            </a:r>
            <a:endParaRPr lang="el-GR" sz="1200" b="0" i="0" u="none" strike="noStrike" baseline="0" dirty="0" smtClean="0">
              <a:latin typeface="MgHelveticaUCPol"/>
            </a:endParaRPr>
          </a:p>
          <a:p>
            <a:pPr algn="l"/>
            <a:r>
              <a:rPr lang="el-GR" sz="1200" b="0" i="0" u="none" strike="noStrike" baseline="0" dirty="0" err="1" smtClean="0">
                <a:latin typeface="MgHelveticaUCPol"/>
              </a:rPr>
              <a:t>μέτωπη</a:t>
            </a:r>
            <a:r>
              <a:rPr lang="el-GR" sz="1200" b="0" i="0" u="none" strike="noStrike" baseline="0" dirty="0" smtClean="0">
                <a:latin typeface="MgHelveticaUCPol"/>
              </a:rPr>
              <a:t> των δυσκολιών του μαθητή μέσα στη </a:t>
            </a:r>
            <a:r>
              <a:rPr lang="el-GR" sz="1200" b="0" i="0" u="none" strike="noStrike" baseline="0" dirty="0" err="1" smtClean="0">
                <a:latin typeface="MgHelveticaUCPol"/>
              </a:rPr>
              <a:t>γενικήσχολική</a:t>
            </a:r>
            <a:r>
              <a:rPr lang="el-GR" sz="1200" b="0" i="0" u="none" strike="noStrike" baseline="0" dirty="0" smtClean="0">
                <a:latin typeface="MgHelveticaUCPol"/>
              </a:rPr>
              <a:t> τάξη του με τα μέσα και τους πόρους που είναι</a:t>
            </a:r>
          </a:p>
          <a:p>
            <a:pPr algn="l"/>
            <a:r>
              <a:rPr lang="el-GR" sz="1200" b="0" i="0" u="none" strike="noStrike" baseline="0" dirty="0" smtClean="0">
                <a:latin typeface="MgHelveticaUCPol"/>
              </a:rPr>
              <a:t>διαθέσιμοι στο σχολείο, στο σπίτι και στην κοινότητα</a:t>
            </a:r>
          </a:p>
          <a:p>
            <a:pPr algn="l"/>
            <a:r>
              <a:rPr lang="el-GR" sz="1200" b="0" i="0" u="none" strike="noStrike" baseline="0" dirty="0" smtClean="0">
                <a:latin typeface="MgHelveticaUCPol"/>
              </a:rPr>
              <a:t>για επιπρόσθετες παρεμβάσεις και παραπέμπει </a:t>
            </a:r>
            <a:r>
              <a:rPr lang="el-GR" sz="1200" b="0" i="0" u="none" strike="noStrike" baseline="0" dirty="0" err="1" smtClean="0">
                <a:latin typeface="MgHelveticaUCPol"/>
              </a:rPr>
              <a:t>μαθη−</a:t>
            </a:r>
            <a:endParaRPr lang="el-GR" sz="1200" b="0" i="0" u="none" strike="noStrike" baseline="0" dirty="0" smtClean="0">
              <a:latin typeface="MgHelveticaUCPol"/>
            </a:endParaRPr>
          </a:p>
          <a:p>
            <a:pPr algn="l"/>
            <a:r>
              <a:rPr lang="el-GR" sz="1200" b="0" i="0" u="none" strike="noStrike" baseline="0" dirty="0" err="1" smtClean="0">
                <a:latin typeface="MgHelveticaUCPol"/>
              </a:rPr>
              <a:t>τές</a:t>
            </a:r>
            <a:r>
              <a:rPr lang="el-GR" sz="1200" b="0" i="0" u="none" strike="noStrike" baseline="0" dirty="0" smtClean="0">
                <a:latin typeface="MgHelveticaUCPol"/>
              </a:rPr>
              <a:t> που χρειάζονται υποστήριξη από ειδικές δημόσιες</a:t>
            </a:r>
          </a:p>
          <a:p>
            <a:pPr algn="l"/>
            <a:r>
              <a:rPr lang="el-GR" sz="1200" b="0" i="0" u="none" strike="noStrike" baseline="0" dirty="0" smtClean="0">
                <a:latin typeface="MgHelveticaUCPol"/>
              </a:rPr>
              <a:t>εξωσχολικές Υπηρεσίες. Σε περίπτωση που προκύπτουν</a:t>
            </a:r>
          </a:p>
          <a:p>
            <a:pPr algn="l"/>
            <a:r>
              <a:rPr lang="el-GR" sz="1200" b="0" i="0" u="none" strike="noStrike" baseline="0" dirty="0" smtClean="0">
                <a:latin typeface="MgHelveticaUCPol"/>
              </a:rPr>
              <a:t>σαφείς ενδείξεις προβλημάτων ψυχικής υγείας ή </a:t>
            </a:r>
            <a:r>
              <a:rPr lang="el-GR" sz="1200" b="0" i="0" u="none" strike="noStrike" baseline="0" dirty="0" err="1" smtClean="0">
                <a:latin typeface="MgHelveticaUCPol"/>
              </a:rPr>
              <a:t>παι−</a:t>
            </a:r>
            <a:endParaRPr lang="el-GR" sz="1200" b="0" i="0" u="none" strike="noStrike" baseline="0" dirty="0" smtClean="0">
              <a:latin typeface="MgHelveticaUCPol"/>
            </a:endParaRPr>
          </a:p>
          <a:p>
            <a:pPr algn="l"/>
            <a:r>
              <a:rPr lang="el-GR" sz="1200" b="0" i="0" u="none" strike="noStrike" baseline="0" dirty="0" smtClean="0">
                <a:latin typeface="MgHelveticaUCPol"/>
              </a:rPr>
              <a:t>δικής κακοποίησης ή </a:t>
            </a:r>
            <a:r>
              <a:rPr lang="el-GR" sz="1200" b="0" i="0" u="none" strike="noStrike" baseline="0" dirty="0" err="1" smtClean="0">
                <a:latin typeface="MgHelveticaUCPol"/>
              </a:rPr>
              <a:t>γονεϊκής</a:t>
            </a:r>
            <a:r>
              <a:rPr lang="el-GR" sz="1200" b="0" i="0" u="none" strike="noStrike" baseline="0" dirty="0" smtClean="0">
                <a:latin typeface="MgHelveticaUCPol"/>
              </a:rPr>
              <a:t> παραμέλησης </a:t>
            </a:r>
            <a:r>
              <a:rPr lang="el-GR" sz="1200" b="0" i="0" u="none" strike="noStrike" baseline="0" dirty="0" err="1" smtClean="0">
                <a:latin typeface="MgHelveticaUCPol"/>
              </a:rPr>
              <a:t>συνεργά−</a:t>
            </a:r>
            <a:endParaRPr lang="el-GR" sz="1200" b="0" i="0" u="none" strike="noStrike" baseline="0" dirty="0" smtClean="0">
              <a:latin typeface="MgHelveticaUCPol"/>
            </a:endParaRPr>
          </a:p>
          <a:p>
            <a:pPr algn="l"/>
            <a:r>
              <a:rPr lang="el-GR" sz="1200" b="0" i="0" u="none" strike="noStrike" baseline="0" dirty="0" err="1" smtClean="0">
                <a:latin typeface="MgHelveticaUCPol"/>
              </a:rPr>
              <a:t>ζεται</a:t>
            </a:r>
            <a:r>
              <a:rPr lang="el-GR" sz="1200" b="0" i="0" u="none" strike="noStrike" baseline="0" dirty="0" smtClean="0">
                <a:latin typeface="MgHelveticaUCPol"/>
              </a:rPr>
              <a:t> με ΙΠΔ ή άλλες ιατρικές ή ψυχολογικές δημόσιες</a:t>
            </a:r>
          </a:p>
          <a:p>
            <a:pPr algn="l"/>
            <a:r>
              <a:rPr lang="el-GR" sz="1200" b="0" i="0" u="none" strike="noStrike" baseline="0" dirty="0" smtClean="0">
                <a:latin typeface="MgHelveticaUCPol"/>
              </a:rPr>
              <a:t>Υπηρεσίες της περιοχής της, με κοινωνικές Υπηρεσίες</a:t>
            </a:r>
          </a:p>
          <a:p>
            <a:pPr algn="l"/>
            <a:r>
              <a:rPr lang="el-GR" sz="1200" b="0" i="0" u="none" strike="noStrike" baseline="0" dirty="0" smtClean="0">
                <a:latin typeface="MgHelveticaUCPol"/>
              </a:rPr>
              <a:t>και με τις αρμόδιες δικαστικές Αρχές.</a:t>
            </a:r>
          </a:p>
          <a:p>
            <a:pPr algn="l"/>
            <a:r>
              <a:rPr lang="el-GR" sz="1200" b="0" i="0" u="none" strike="noStrike" baseline="0" dirty="0" smtClean="0">
                <a:latin typeface="MgHelveticaUCPol"/>
              </a:rPr>
              <a:t>δ) Διαμορφώνει προγράμματα προσχολικής πρώιμης</a:t>
            </a:r>
          </a:p>
          <a:p>
            <a:pPr algn="l"/>
            <a:r>
              <a:rPr lang="el-GR" sz="1200" b="0" i="0" u="none" strike="noStrike" baseline="0" dirty="0" smtClean="0">
                <a:latin typeface="MgHelveticaUCPol"/>
              </a:rPr>
              <a:t>παρέμβασης σε συνεργασία με παιδιατρικές υπηρεσίες</a:t>
            </a:r>
          </a:p>
          <a:p>
            <a:pPr algn="l"/>
            <a:r>
              <a:rPr lang="el-GR" sz="1200" b="0" i="0" u="none" strike="noStrike" baseline="0" dirty="0" smtClean="0">
                <a:latin typeface="MgHelveticaUCPol"/>
              </a:rPr>
              <a:t>ή ΙΠΔ της περιοχής αρμοδιότητάς της και οργανώνει</a:t>
            </a:r>
          </a:p>
          <a:p>
            <a:pPr algn="l"/>
            <a:r>
              <a:rPr lang="el-GR" sz="1200" b="0" i="0" u="none" strike="noStrike" baseline="0" dirty="0" smtClean="0">
                <a:latin typeface="MgHelveticaUCPol"/>
              </a:rPr>
              <a:t>ειδικά επιμορφωτικά προγράμματα για γονείς με παιδιά</a:t>
            </a:r>
          </a:p>
          <a:p>
            <a:pPr algn="l"/>
            <a:r>
              <a:rPr lang="el-GR" sz="1200" b="0" i="0" u="none" strike="noStrike" baseline="0" dirty="0" smtClean="0">
                <a:latin typeface="MgHelveticaUCPol"/>
              </a:rPr>
              <a:t>ηλικίας έως έξι (6) ετών σε συνεργασία με τις αρμόδιες</a:t>
            </a:r>
          </a:p>
          <a:p>
            <a:pPr algn="l"/>
            <a:r>
              <a:rPr lang="el-GR" sz="1200" b="0" i="0" u="none" strike="noStrike" baseline="0" dirty="0" smtClean="0">
                <a:latin typeface="MgHelveticaUCPol"/>
              </a:rPr>
              <a:t>Υπηρεσίες του οικείου Δήμου.</a:t>
            </a:r>
          </a:p>
          <a:p>
            <a:pPr algn="l"/>
            <a:r>
              <a:rPr lang="el-GR" sz="1200" b="0" i="0" u="none" strike="noStrike" baseline="0" dirty="0" smtClean="0">
                <a:latin typeface="MgHelveticaUCPol"/>
              </a:rPr>
              <a:t>ε) Παρακολουθεί την εφαρμογή του Ατομικού </a:t>
            </a:r>
            <a:r>
              <a:rPr lang="el-GR" sz="1200" b="0" i="0" u="none" strike="noStrike" baseline="0" dirty="0" err="1" smtClean="0">
                <a:latin typeface="MgHelveticaUCPol"/>
              </a:rPr>
              <a:t>Τριμη−</a:t>
            </a:r>
            <a:endParaRPr lang="el-GR" sz="1200" b="0" i="0" u="none" strike="noStrike" baseline="0" dirty="0" smtClean="0">
              <a:latin typeface="MgHelveticaUCPol"/>
            </a:endParaRPr>
          </a:p>
          <a:p>
            <a:pPr algn="l"/>
            <a:r>
              <a:rPr lang="el-GR" sz="1200" b="0" i="0" u="none" strike="noStrike" baseline="0" dirty="0" err="1" smtClean="0">
                <a:latin typeface="MgHelveticaUCPol"/>
              </a:rPr>
              <a:t>νιαίου</a:t>
            </a:r>
            <a:r>
              <a:rPr lang="el-GR" sz="1200" b="0" i="0" u="none" strike="noStrike" baseline="0" dirty="0" smtClean="0">
                <a:latin typeface="MgHelveticaUCPol"/>
              </a:rPr>
              <a:t> Προγράμματος Διεπιστημονικής και </a:t>
            </a:r>
            <a:r>
              <a:rPr lang="el-GR" sz="1200" b="0" i="0" u="none" strike="noStrike" baseline="0" dirty="0" err="1" smtClean="0">
                <a:latin typeface="MgHelveticaUCPol"/>
              </a:rPr>
              <a:t>Διαφοροποι−</a:t>
            </a:r>
            <a:endParaRPr lang="el-GR" sz="1200" b="0" i="0" u="none" strike="noStrike" baseline="0" dirty="0" smtClean="0">
              <a:latin typeface="MgHelveticaUCPol"/>
            </a:endParaRPr>
          </a:p>
          <a:p>
            <a:pPr algn="l"/>
            <a:r>
              <a:rPr lang="el-GR" sz="1200" b="0" i="0" u="none" strike="noStrike" baseline="0" dirty="0" err="1" smtClean="0">
                <a:latin typeface="MgHelveticaUCPol"/>
              </a:rPr>
              <a:t>ημένης</a:t>
            </a:r>
            <a:r>
              <a:rPr lang="el-GR" sz="1200" b="0" i="0" u="none" strike="noStrike" baseline="0" dirty="0" smtClean="0">
                <a:latin typeface="MgHelveticaUCPol"/>
              </a:rPr>
              <a:t> Υποστήριξης.</a:t>
            </a:r>
          </a:p>
          <a:p>
            <a:pPr algn="l"/>
            <a:r>
              <a:rPr lang="el-GR" sz="1200" b="0" i="0" u="none" strike="noStrike" baseline="0" dirty="0" smtClean="0">
                <a:latin typeface="MgHelveticaUCPol"/>
              </a:rPr>
              <a:t>στ) Συντονίζει και παρακολουθεί τις δράσεις </a:t>
            </a:r>
            <a:r>
              <a:rPr lang="el-GR" sz="1200" b="0" i="0" u="none" strike="noStrike" baseline="0" dirty="0" err="1" smtClean="0">
                <a:latin typeface="MgHelveticaUCPol"/>
              </a:rPr>
              <a:t>κοινω−</a:t>
            </a:r>
            <a:endParaRPr lang="el-GR" sz="1200" b="0" i="0" u="none" strike="noStrike" baseline="0" dirty="0" smtClean="0">
              <a:latin typeface="MgHelveticaUCPol"/>
            </a:endParaRPr>
          </a:p>
          <a:p>
            <a:pPr algn="l"/>
            <a:r>
              <a:rPr lang="el-GR" sz="1200" b="0" i="0" u="none" strike="noStrike" baseline="0" dirty="0" err="1" smtClean="0">
                <a:latin typeface="MgHelveticaUCPol"/>
              </a:rPr>
              <a:t>νικής</a:t>
            </a:r>
            <a:r>
              <a:rPr lang="el-GR" sz="1200" b="0" i="0" u="none" strike="noStrike" baseline="0" dirty="0" smtClean="0">
                <a:latin typeface="MgHelveticaUCPol"/>
              </a:rPr>
              <a:t> στήριξης του μαθητή και της οικογένειάς του και</a:t>
            </a:r>
          </a:p>
          <a:p>
            <a:pPr algn="l"/>
            <a:r>
              <a:rPr lang="el-GR" sz="1200" b="0" i="0" u="none" strike="noStrike" baseline="0" dirty="0" smtClean="0">
                <a:latin typeface="MgHelveticaUCPol"/>
              </a:rPr>
              <a:t>συνεργάζεται με τις κοινωνικές Υπηρεσίες του Δήμου</a:t>
            </a:r>
          </a:p>
          <a:p>
            <a:pPr algn="l"/>
            <a:r>
              <a:rPr lang="el-GR" sz="1200" b="0" i="0" u="none" strike="noStrike" baseline="0" dirty="0" smtClean="0">
                <a:latin typeface="MgHelveticaUCPol"/>
              </a:rPr>
              <a:t>και άλλους αρμόδιους Φορείς.</a:t>
            </a:r>
          </a:p>
          <a:p>
            <a:pPr algn="l"/>
            <a:r>
              <a:rPr lang="el-GR" sz="1200" b="0" i="0" u="none" strike="noStrike" baseline="0" dirty="0" smtClean="0">
                <a:latin typeface="MgHelveticaUCPol"/>
              </a:rPr>
              <a:t>ζ) Υποστηρίζει τις σχολικές μονάδες κατά τη </a:t>
            </a:r>
            <a:r>
              <a:rPr lang="el-GR" sz="1200" b="0" i="0" u="none" strike="noStrike" baseline="0" dirty="0" err="1" smtClean="0">
                <a:latin typeface="MgHelveticaUCPol"/>
              </a:rPr>
              <a:t>μετεγ−</a:t>
            </a:r>
            <a:endParaRPr lang="el-GR" sz="1200" b="0" i="0" u="none" strike="noStrike" baseline="0" dirty="0" smtClean="0">
              <a:latin typeface="MgHelveticaUCPol"/>
            </a:endParaRPr>
          </a:p>
          <a:p>
            <a:pPr algn="l"/>
            <a:r>
              <a:rPr lang="el-GR" sz="1200" b="0" i="0" u="none" strike="noStrike" baseline="0" dirty="0" smtClean="0">
                <a:latin typeface="MgHelveticaUCPol"/>
              </a:rPr>
              <a:t>γραφή των μαθητών, τους τελειόφοιτους με αναπηρία,</a:t>
            </a:r>
          </a:p>
          <a:p>
            <a:pPr algn="l"/>
            <a:r>
              <a:rPr lang="el-GR" sz="1200" b="0" i="0" u="none" strike="noStrike" baseline="0" dirty="0" smtClean="0">
                <a:latin typeface="MgHelveticaUCPol"/>
              </a:rPr>
              <a:t>καθώς και τους απόφοιτους με αναπηρία.</a:t>
            </a:r>
          </a:p>
          <a:p>
            <a:pPr algn="l"/>
            <a:r>
              <a:rPr lang="el-GR" sz="1200" b="0" i="0" u="none" strike="noStrike" baseline="0" dirty="0" smtClean="0">
                <a:latin typeface="MgHelveticaUCPol"/>
              </a:rPr>
              <a:t>η) Παραπέμπει μαθητές που χρειάζονται γνωμάτευση</a:t>
            </a:r>
          </a:p>
          <a:p>
            <a:pPr algn="l"/>
            <a:r>
              <a:rPr lang="el-GR" sz="1200" b="0" i="0" u="none" strike="noStrike" baseline="0" dirty="0" smtClean="0">
                <a:latin typeface="MgHelveticaUCPol"/>
              </a:rPr>
              <a:t>από το ΚΕΔΔΥ όταν συνεχίζουν, παρά την υποστήριξη</a:t>
            </a:r>
          </a:p>
          <a:p>
            <a:pPr algn="l"/>
            <a:r>
              <a:rPr lang="el-GR" sz="1200" b="0" i="0" u="none" strike="noStrike" baseline="0" dirty="0" smtClean="0">
                <a:latin typeface="MgHelveticaUCPol"/>
              </a:rPr>
              <a:t>στο σχολείο τους, να έχουν δυσκολίες μάθησης ή </a:t>
            </a:r>
            <a:r>
              <a:rPr lang="el-GR" sz="1200" b="0" i="0" u="none" strike="noStrike" baseline="0" dirty="0" err="1" smtClean="0">
                <a:latin typeface="MgHelveticaUCPol"/>
              </a:rPr>
              <a:t>συ−</a:t>
            </a:r>
            <a:endParaRPr lang="el-GR" sz="1200" b="0" i="0" u="none" strike="noStrike" baseline="0" dirty="0" smtClean="0">
              <a:latin typeface="MgHelveticaUCPol"/>
            </a:endParaRPr>
          </a:p>
          <a:p>
            <a:pPr algn="l"/>
            <a:r>
              <a:rPr lang="el-GR" sz="1200" b="0" i="0" u="none" strike="noStrike" baseline="0" dirty="0" err="1" smtClean="0">
                <a:latin typeface="MgHelveticaUCPol"/>
              </a:rPr>
              <a:t>μπεριφοράς</a:t>
            </a:r>
            <a:r>
              <a:rPr lang="el-GR" sz="1200" b="0" i="0" u="none" strike="noStrike" baseline="0" dirty="0" smtClean="0">
                <a:latin typeface="MgHelveticaUCPol"/>
              </a:rPr>
              <a:t> ή ένταξης στο σχολικό περιβάλλον. Για την</a:t>
            </a:r>
          </a:p>
          <a:p>
            <a:pPr algn="l"/>
            <a:r>
              <a:rPr lang="el-GR" sz="1200" b="0" i="0" u="none" strike="noStrike" baseline="0" dirty="0" smtClean="0">
                <a:latin typeface="MgHelveticaUCPol"/>
              </a:rPr>
              <a:t>παραπομπή απαιτείται η τεκμηριωμένη εισήγηση του</a:t>
            </a:r>
          </a:p>
          <a:p>
            <a:pPr algn="l"/>
            <a:r>
              <a:rPr lang="el-GR" sz="1200" b="0" i="0" u="none" strike="noStrike" baseline="0" dirty="0" smtClean="0">
                <a:latin typeface="MgHelveticaUCPol"/>
              </a:rPr>
              <a:t>συλλόγου των διδασκόντων που προβλέπεται στο τρίτο</a:t>
            </a:r>
          </a:p>
          <a:p>
            <a:pPr algn="l"/>
            <a:r>
              <a:rPr lang="el-GR" sz="1200" b="0" i="0" u="none" strike="noStrike" baseline="0" dirty="0" smtClean="0">
                <a:latin typeface="MgHelveticaUCPol"/>
              </a:rPr>
              <a:t>εδάφιο της περίπτωσης </a:t>
            </a:r>
            <a:r>
              <a:rPr lang="el-GR" sz="1200" b="0" i="0" u="none" strike="noStrike" baseline="0" dirty="0" err="1" smtClean="0">
                <a:latin typeface="MgHelveticaUCPol"/>
              </a:rPr>
              <a:t>δ΄</a:t>
            </a:r>
            <a:r>
              <a:rPr lang="el-GR" sz="1200" b="0" i="0" u="none" strike="noStrike" baseline="0" dirty="0" smtClean="0">
                <a:latin typeface="MgHelveticaUCPol"/>
              </a:rPr>
              <a:t>. Στην παραπεμπτική απόφαση</a:t>
            </a:r>
          </a:p>
          <a:p>
            <a:pPr algn="l"/>
            <a:r>
              <a:rPr lang="el-GR" sz="1200" b="0" i="0" u="none" strike="noStrike" baseline="0" dirty="0" smtClean="0">
                <a:latin typeface="MgHelveticaUCPol"/>
              </a:rPr>
              <a:t>βεβαιώνεται ότι έγιναν όλες οι αναγκαίες υποστηρικτικές</a:t>
            </a:r>
          </a:p>
          <a:p>
            <a:pPr algn="l"/>
            <a:r>
              <a:rPr lang="el-GR" sz="1200" b="0" i="0" u="none" strike="noStrike" baseline="0" dirty="0" smtClean="0">
                <a:latin typeface="MgHelveticaUCPol"/>
              </a:rPr>
              <a:t>παρεμβάσεις από το σχολείο του μαθητή, την ΕΔΕΑΥ</a:t>
            </a:r>
          </a:p>
          <a:p>
            <a:pPr algn="l"/>
            <a:r>
              <a:rPr lang="el-GR" sz="1200" b="0" i="0" u="none" strike="noStrike" baseline="0" dirty="0" smtClean="0">
                <a:latin typeface="MgHelveticaUCPol"/>
              </a:rPr>
              <a:t>και τους Σχολικούς Συμβούλους γενικής εκπαίδευσης</a:t>
            </a:r>
          </a:p>
          <a:p>
            <a:pPr algn="l"/>
            <a:r>
              <a:rPr lang="el-GR" sz="1200" b="0" i="0" u="none" strike="noStrike" baseline="0" dirty="0" smtClean="0">
                <a:latin typeface="MgHelveticaUCPol"/>
              </a:rPr>
              <a:t>και το Σύμβουλο ΕΑΕ και συνοδεύεται από έκθεση του</a:t>
            </a:r>
          </a:p>
          <a:p>
            <a:pPr algn="l"/>
            <a:r>
              <a:rPr lang="el-GR" sz="1200" b="0" i="0" u="none" strike="noStrike" baseline="0" dirty="0" smtClean="0">
                <a:latin typeface="MgHelveticaUCPol"/>
              </a:rPr>
              <a:t>ψυχολόγου της ΕΔΕΑΥ σχετικά με το ψυχολογικό προφίλ</a:t>
            </a:r>
          </a:p>
          <a:p>
            <a:pPr algn="l"/>
            <a:r>
              <a:rPr lang="el-GR" sz="1200" b="0" i="0" u="none" strike="noStrike" baseline="0" dirty="0" smtClean="0">
                <a:latin typeface="MgHelveticaUCPol"/>
              </a:rPr>
              <a:t>του μαθητή και τους τομείς περαιτέρω διερεύνησης και</a:t>
            </a:r>
          </a:p>
          <a:p>
            <a:pPr algn="l"/>
            <a:r>
              <a:rPr lang="el-GR" sz="1200" b="0" i="0" u="none" strike="noStrike" baseline="0" dirty="0" smtClean="0">
                <a:latin typeface="MgHelveticaUCPol"/>
              </a:rPr>
              <a:t>γνωμάτευσης, με βάση την επεξεργασία των δεδομένων</a:t>
            </a:r>
          </a:p>
          <a:p>
            <a:pPr algn="l"/>
            <a:r>
              <a:rPr lang="el-GR" sz="1200" b="0" i="0" u="none" strike="noStrike" baseline="0" dirty="0" smtClean="0">
                <a:latin typeface="MgHelveticaUCPol"/>
              </a:rPr>
              <a:t>κάθε συγκεκριμένης περίπτωσης. Όλες οι περιπτώσεις</a:t>
            </a:r>
          </a:p>
          <a:p>
            <a:pPr algn="l"/>
            <a:r>
              <a:rPr lang="el-GR" sz="1200" b="0" i="0" u="none" strike="noStrike" baseline="0" dirty="0" smtClean="0">
                <a:latin typeface="MgHelveticaUCPol"/>
              </a:rPr>
              <a:t>μαθητών που φοιτούν σε σχολικές μονάδες που έχουν</a:t>
            </a:r>
          </a:p>
          <a:p>
            <a:pPr algn="l"/>
            <a:r>
              <a:rPr lang="el-GR" sz="1200" b="0" i="0" u="none" strike="noStrike" baseline="0" dirty="0" smtClean="0">
                <a:latin typeface="MgHelveticaUCPol"/>
              </a:rPr>
              <a:t>ενταχθεί σε ΣΔΕΥ, καθώς και τα συναφή αιτήματα των</a:t>
            </a:r>
          </a:p>
          <a:p>
            <a:pPr algn="l"/>
            <a:r>
              <a:rPr lang="el-GR" sz="1200" b="0" i="0" u="none" strike="noStrike" baseline="0" dirty="0" smtClean="0">
                <a:latin typeface="MgHelveticaUCPol"/>
              </a:rPr>
              <a:t>γονέων εξετάζονται από το οικείο ΚΕΔΔΥ αποκλειστικά</a:t>
            </a:r>
          </a:p>
          <a:p>
            <a:pPr algn="l"/>
            <a:r>
              <a:rPr lang="el-GR" sz="1200" b="0" i="0" u="none" strike="noStrike" baseline="0" dirty="0" smtClean="0">
                <a:latin typeface="MgHelveticaUCPol"/>
              </a:rPr>
              <a:t>και μόνο κατόπιν παραπομπής της οικείας ΕΔΕΑΥ.</a:t>
            </a:r>
          </a:p>
          <a:p>
            <a:pPr algn="l"/>
            <a:r>
              <a:rPr lang="el-GR" sz="1200" b="0" i="0" u="none" strike="noStrike" baseline="0" dirty="0" smtClean="0">
                <a:latin typeface="MgHelveticaUCPol"/>
              </a:rPr>
              <a:t>θ) Σχεδιάζει και εφαρμόζει κοινές δραστηριότητες για</a:t>
            </a:r>
          </a:p>
          <a:p>
            <a:pPr algn="l"/>
            <a:r>
              <a:rPr lang="el-GR" sz="1200" b="0" i="0" u="none" strike="noStrike" baseline="0" dirty="0" smtClean="0">
                <a:latin typeface="MgHelveticaUCPol"/>
              </a:rPr>
              <a:t>μαθητές με αναπηρία που φοιτούν σε ΣΜΕΑΕ και </a:t>
            </a:r>
            <a:r>
              <a:rPr lang="el-GR" sz="1200" b="0" i="0" u="none" strike="noStrike" baseline="0" dirty="0" err="1" smtClean="0">
                <a:latin typeface="MgHelveticaUCPol"/>
              </a:rPr>
              <a:t>μαθη−</a:t>
            </a:r>
            <a:endParaRPr lang="el-GR" sz="1200" b="0" i="0" u="none" strike="noStrike" baseline="0" dirty="0" smtClean="0">
              <a:latin typeface="MgHelveticaUCPol"/>
            </a:endParaRPr>
          </a:p>
          <a:p>
            <a:pPr algn="l"/>
            <a:r>
              <a:rPr lang="el-GR" sz="1200" b="0" i="0" u="none" strike="noStrike" baseline="0" dirty="0" err="1" smtClean="0">
                <a:latin typeface="MgHelveticaUCPol"/>
              </a:rPr>
              <a:t>τές</a:t>
            </a:r>
            <a:r>
              <a:rPr lang="el-GR" sz="1200" b="0" i="0" u="none" strike="noStrike" baseline="0" dirty="0" smtClean="0">
                <a:latin typeface="MgHelveticaUCPol"/>
              </a:rPr>
              <a:t> χωρίς αναπηρία που φοιτούν στο γενικό σχολείο.</a:t>
            </a:r>
          </a:p>
          <a:p>
            <a:pPr algn="l"/>
            <a:r>
              <a:rPr lang="el-GR" sz="1200" b="0" i="0" u="none" strike="noStrike" baseline="0" dirty="0" smtClean="0">
                <a:latin typeface="MgHelveticaUCPol"/>
              </a:rPr>
              <a:t>ι) Εφαρμόζει το Ατομικό Τριμηνιαίο Πρόγραμμα </a:t>
            </a:r>
            <a:r>
              <a:rPr lang="el-GR" sz="1200" b="0" i="0" u="none" strike="noStrike" baseline="0" dirty="0" err="1" smtClean="0">
                <a:latin typeface="MgHelveticaUCPol"/>
              </a:rPr>
              <a:t>Διε−</a:t>
            </a:r>
            <a:endParaRPr lang="el-GR" sz="1200" b="0" i="0" u="none" strike="noStrike" baseline="0" dirty="0" smtClean="0">
              <a:latin typeface="MgHelveticaUCPol"/>
            </a:endParaRPr>
          </a:p>
          <a:p>
            <a:pPr algn="l"/>
            <a:r>
              <a:rPr lang="el-GR" sz="1200" b="0" i="0" u="none" strike="noStrike" baseline="0" dirty="0" err="1" smtClean="0">
                <a:latin typeface="MgHelveticaUCPol"/>
              </a:rPr>
              <a:t>πιστημονικής</a:t>
            </a:r>
            <a:r>
              <a:rPr lang="el-GR" sz="1200" b="0" i="0" u="none" strike="noStrike" baseline="0" dirty="0" smtClean="0">
                <a:latin typeface="MgHelveticaUCPol"/>
              </a:rPr>
              <a:t> και Διαφοροποιημένης Υποστήριξης του</a:t>
            </a:r>
          </a:p>
          <a:p>
            <a:pPr algn="l"/>
            <a:r>
              <a:rPr lang="el-GR" sz="1200" b="0" i="0" u="none" strike="noStrike" baseline="0" dirty="0" smtClean="0">
                <a:latin typeface="MgHelveticaUCPol"/>
              </a:rPr>
              <a:t>μαθητή καθώς και τις οδηγίες ή το Εξατομικευμένο</a:t>
            </a:r>
          </a:p>
          <a:p>
            <a:pPr algn="l"/>
            <a:r>
              <a:rPr lang="el-GR" sz="1200" b="0" i="0" u="none" strike="noStrike" baseline="0" dirty="0" smtClean="0">
                <a:latin typeface="MgHelveticaUCPol"/>
              </a:rPr>
              <a:t>Πρόγραμμα που προτείνονται από το ΚΕΔΔΥ στην </a:t>
            </a:r>
            <a:r>
              <a:rPr lang="el-GR" sz="1200" b="0" i="0" u="none" strike="noStrike" baseline="0" dirty="0" err="1" smtClean="0">
                <a:latin typeface="MgHelveticaUCPol"/>
              </a:rPr>
              <a:t>πε−</a:t>
            </a:r>
            <a:endParaRPr lang="el-GR" sz="1200" b="0" i="0" u="none" strike="noStrike" baseline="0" dirty="0" smtClean="0">
              <a:latin typeface="MgHelveticaUCPol"/>
            </a:endParaRPr>
          </a:p>
          <a:p>
            <a:pPr algn="l"/>
            <a:r>
              <a:rPr lang="el-GR" sz="1200" b="0" i="0" u="none" strike="noStrike" baseline="0" dirty="0" err="1" smtClean="0">
                <a:latin typeface="MgHelveticaUCPol"/>
              </a:rPr>
              <a:t>ρίπτωση</a:t>
            </a:r>
            <a:r>
              <a:rPr lang="el-GR" sz="1200" b="0" i="0" u="none" strike="noStrike" baseline="0" dirty="0" smtClean="0">
                <a:latin typeface="MgHelveticaUCPol"/>
              </a:rPr>
              <a:t> που ο μαθητής έχει ήδη γνωμάτευση.</a:t>
            </a:r>
            <a:endParaRPr lang="el-GR" dirty="0"/>
          </a:p>
        </p:txBody>
      </p:sp>
      <p:sp>
        <p:nvSpPr>
          <p:cNvPr id="4" name="Θέση αριθμού διαφάνειας 3"/>
          <p:cNvSpPr>
            <a:spLocks noGrp="1"/>
          </p:cNvSpPr>
          <p:nvPr>
            <p:ph type="sldNum" sz="quarter" idx="10"/>
          </p:nvPr>
        </p:nvSpPr>
        <p:spPr/>
        <p:txBody>
          <a:bodyPr/>
          <a:lstStyle/>
          <a:p>
            <a:fld id="{90D9E91E-37D5-463B-A857-821002303A1D}" type="slidenum">
              <a:rPr lang="el-GR" smtClean="0"/>
              <a:t>4</a:t>
            </a:fld>
            <a:endParaRPr lang="el-GR"/>
          </a:p>
        </p:txBody>
      </p:sp>
    </p:spTree>
    <p:extLst>
      <p:ext uri="{BB962C8B-B14F-4D97-AF65-F5344CB8AC3E}">
        <p14:creationId xmlns:p14="http://schemas.microsoft.com/office/powerpoint/2010/main" val="3675837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sz="1200" dirty="0" smtClean="0"/>
              <a:t>συνεδρίαση με σκοπό τον καθορισμό λειτουργίας</a:t>
            </a:r>
            <a:r>
              <a:rPr lang="el-GR" sz="1200" baseline="0" dirty="0" smtClean="0"/>
              <a:t>, την καταγραφή των ΕΕΑ των μαθητών &amp; την ένταξή τους στο πρόγραμμα της ΕΔΕΑΥ</a:t>
            </a:r>
            <a:endParaRPr lang="el-GR" dirty="0"/>
          </a:p>
        </p:txBody>
      </p:sp>
      <p:sp>
        <p:nvSpPr>
          <p:cNvPr id="4" name="Θέση αριθμού διαφάνειας 3"/>
          <p:cNvSpPr>
            <a:spLocks noGrp="1"/>
          </p:cNvSpPr>
          <p:nvPr>
            <p:ph type="sldNum" sz="quarter" idx="10"/>
          </p:nvPr>
        </p:nvSpPr>
        <p:spPr/>
        <p:txBody>
          <a:bodyPr/>
          <a:lstStyle/>
          <a:p>
            <a:fld id="{90D9E91E-37D5-463B-A857-821002303A1D}" type="slidenum">
              <a:rPr lang="el-GR" smtClean="0"/>
              <a:t>5</a:t>
            </a:fld>
            <a:endParaRPr lang="el-GR"/>
          </a:p>
        </p:txBody>
      </p:sp>
    </p:spTree>
    <p:extLst>
      <p:ext uri="{BB962C8B-B14F-4D97-AF65-F5344CB8AC3E}">
        <p14:creationId xmlns:p14="http://schemas.microsoft.com/office/powerpoint/2010/main" val="3653440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sz="1200" dirty="0" smtClean="0"/>
              <a:t>συνεδρίαση με σκοπό τον καθορισμό λειτουργίας</a:t>
            </a:r>
            <a:r>
              <a:rPr lang="el-GR" sz="1200" baseline="0" dirty="0" smtClean="0"/>
              <a:t>, την καταγραφή των ΕΕΑ των μαθητών &amp; την ένταξή τους στο πρόγραμμα της ΕΔΕΑΥ</a:t>
            </a:r>
            <a:endParaRPr lang="el-GR" dirty="0"/>
          </a:p>
        </p:txBody>
      </p:sp>
      <p:sp>
        <p:nvSpPr>
          <p:cNvPr id="4" name="Θέση αριθμού διαφάνειας 3"/>
          <p:cNvSpPr>
            <a:spLocks noGrp="1"/>
          </p:cNvSpPr>
          <p:nvPr>
            <p:ph type="sldNum" sz="quarter" idx="10"/>
          </p:nvPr>
        </p:nvSpPr>
        <p:spPr/>
        <p:txBody>
          <a:bodyPr/>
          <a:lstStyle/>
          <a:p>
            <a:fld id="{90D9E91E-37D5-463B-A857-821002303A1D}" type="slidenum">
              <a:rPr lang="el-GR" smtClean="0">
                <a:solidFill>
                  <a:prstClr val="black"/>
                </a:solidFill>
              </a:rPr>
              <a:pPr/>
              <a:t>6</a:t>
            </a:fld>
            <a:endParaRPr lang="el-GR">
              <a:solidFill>
                <a:prstClr val="black"/>
              </a:solidFill>
            </a:endParaRPr>
          </a:p>
        </p:txBody>
      </p:sp>
    </p:spTree>
    <p:extLst>
      <p:ext uri="{BB962C8B-B14F-4D97-AF65-F5344CB8AC3E}">
        <p14:creationId xmlns:p14="http://schemas.microsoft.com/office/powerpoint/2010/main" val="3653440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sz="1200" dirty="0" smtClean="0"/>
              <a:t>συνεδρίαση με σκοπό τον καθορισμό λειτουργίας</a:t>
            </a:r>
            <a:r>
              <a:rPr lang="el-GR" sz="1200" baseline="0" dirty="0" smtClean="0"/>
              <a:t>, την καταγραφή των ΕΕΑ των μαθητών &amp; την ένταξή τους στο πρόγραμμα της ΕΔΕΑΥ</a:t>
            </a:r>
            <a:endParaRPr lang="el-GR" dirty="0"/>
          </a:p>
        </p:txBody>
      </p:sp>
      <p:sp>
        <p:nvSpPr>
          <p:cNvPr id="4" name="Θέση αριθμού διαφάνειας 3"/>
          <p:cNvSpPr>
            <a:spLocks noGrp="1"/>
          </p:cNvSpPr>
          <p:nvPr>
            <p:ph type="sldNum" sz="quarter" idx="10"/>
          </p:nvPr>
        </p:nvSpPr>
        <p:spPr/>
        <p:txBody>
          <a:bodyPr/>
          <a:lstStyle/>
          <a:p>
            <a:fld id="{90D9E91E-37D5-463B-A857-821002303A1D}" type="slidenum">
              <a:rPr lang="el-GR" smtClean="0">
                <a:solidFill>
                  <a:prstClr val="black"/>
                </a:solidFill>
              </a:rPr>
              <a:pPr/>
              <a:t>7</a:t>
            </a:fld>
            <a:endParaRPr lang="el-GR">
              <a:solidFill>
                <a:prstClr val="black"/>
              </a:solidFill>
            </a:endParaRPr>
          </a:p>
        </p:txBody>
      </p:sp>
    </p:spTree>
    <p:extLst>
      <p:ext uri="{BB962C8B-B14F-4D97-AF65-F5344CB8AC3E}">
        <p14:creationId xmlns:p14="http://schemas.microsoft.com/office/powerpoint/2010/main" val="3653440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90D9E91E-37D5-463B-A857-821002303A1D}" type="slidenum">
              <a:rPr lang="el-GR" smtClean="0"/>
              <a:t>9</a:t>
            </a:fld>
            <a:endParaRPr lang="el-GR" dirty="0"/>
          </a:p>
        </p:txBody>
      </p:sp>
    </p:spTree>
    <p:extLst>
      <p:ext uri="{BB962C8B-B14F-4D97-AF65-F5344CB8AC3E}">
        <p14:creationId xmlns:p14="http://schemas.microsoft.com/office/powerpoint/2010/main" val="2193571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90D9E91E-37D5-463B-A857-821002303A1D}" type="slidenum">
              <a:rPr lang="el-GR" smtClean="0"/>
              <a:t>13</a:t>
            </a:fld>
            <a:endParaRPr lang="el-GR" dirty="0"/>
          </a:p>
        </p:txBody>
      </p:sp>
    </p:spTree>
    <p:extLst>
      <p:ext uri="{BB962C8B-B14F-4D97-AF65-F5344CB8AC3E}">
        <p14:creationId xmlns:p14="http://schemas.microsoft.com/office/powerpoint/2010/main" val="8082300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342900" marR="0" lvl="0" indent="-342900" algn="l" defTabSz="914400" rtl="0" eaLnBrk="1" fontAlgn="auto" latinLnBrk="0" hangingPunct="1">
              <a:lnSpc>
                <a:spcPct val="100000"/>
              </a:lnSpc>
              <a:spcBef>
                <a:spcPct val="20000"/>
              </a:spcBef>
              <a:spcAft>
                <a:spcPts val="0"/>
              </a:spcAft>
              <a:buClrTx/>
              <a:buSzTx/>
              <a:buFont typeface="Wingdings"/>
              <a:buChar char=""/>
              <a:tabLst/>
              <a:defRPr/>
            </a:pPr>
            <a:r>
              <a:rPr kumimoji="0" lang="el-GR" sz="2200" b="0" i="0" u="none" strike="noStrike" kern="1200" cap="none" spc="0" normalizeH="0" baseline="0" noProof="0" dirty="0" smtClean="0">
                <a:ln>
                  <a:noFill/>
                </a:ln>
                <a:solidFill>
                  <a:prstClr val="black"/>
                </a:solidFill>
                <a:effectLst/>
                <a:uLnTx/>
                <a:uFillTx/>
                <a:latin typeface="+mn-lt"/>
                <a:ea typeface="Times New Roman"/>
                <a:cs typeface="+mn-cs"/>
              </a:rPr>
              <a:t>Ελλιπής εμπλοκή των εκπαιδευτικών των οποίων οι μαθητές εντάχθηκαν στο πρόγραμμα και τις δράσεις της ΕΔΕΑΥ.</a:t>
            </a:r>
          </a:p>
          <a:p>
            <a:pPr marL="342900" marR="0" lvl="0" indent="-342900" algn="l" defTabSz="914400" rtl="0" eaLnBrk="1" fontAlgn="auto" latinLnBrk="0" hangingPunct="1">
              <a:lnSpc>
                <a:spcPct val="100000"/>
              </a:lnSpc>
              <a:spcBef>
                <a:spcPct val="20000"/>
              </a:spcBef>
              <a:spcAft>
                <a:spcPts val="0"/>
              </a:spcAft>
              <a:buClrTx/>
              <a:buSzTx/>
              <a:buFont typeface="Wingdings"/>
              <a:buChar char=""/>
              <a:tabLst/>
              <a:defRPr/>
            </a:pPr>
            <a:r>
              <a:rPr kumimoji="0" lang="el-GR" sz="2200" b="0" i="0" u="none" strike="noStrike" kern="1200" cap="none" spc="0" normalizeH="0" baseline="0" noProof="0" dirty="0" smtClean="0">
                <a:ln>
                  <a:noFill/>
                </a:ln>
                <a:solidFill>
                  <a:prstClr val="black"/>
                </a:solidFill>
                <a:effectLst/>
                <a:uLnTx/>
                <a:uFillTx/>
                <a:latin typeface="+mn-lt"/>
                <a:ea typeface="Times New Roman"/>
                <a:cs typeface="Times New Roman"/>
              </a:rPr>
              <a:t>Μεγάλος αριθμός μαθητών που προτάθηκαν αρχικά από τους εκπαιδευτικούς για ανίχνευση, εντοπισμό και αξιολόγηση των ειδικών εκπαιδευτικών αναγκών με αποτέλεσμα μεγάλο φόρτο εργασίας κατά τη διαδικασία αξιολόγησης.</a:t>
            </a:r>
          </a:p>
          <a:p>
            <a:pPr marL="342900" marR="0" lvl="0" indent="-342900" algn="l" defTabSz="914400" rtl="0" eaLnBrk="1" fontAlgn="auto" latinLnBrk="0" hangingPunct="1">
              <a:lnSpc>
                <a:spcPct val="100000"/>
              </a:lnSpc>
              <a:spcBef>
                <a:spcPct val="20000"/>
              </a:spcBef>
              <a:spcAft>
                <a:spcPts val="0"/>
              </a:spcAft>
              <a:buClrTx/>
              <a:buSzTx/>
              <a:buFont typeface="Wingdings"/>
              <a:buChar char=""/>
              <a:tabLst/>
              <a:defRPr/>
            </a:pPr>
            <a:r>
              <a:rPr kumimoji="0" lang="el-GR" sz="2200" b="0" i="0" u="none" strike="noStrike" kern="1200" cap="none" spc="0" normalizeH="0" baseline="0" noProof="0" dirty="0" smtClean="0">
                <a:ln>
                  <a:noFill/>
                </a:ln>
                <a:solidFill>
                  <a:prstClr val="black"/>
                </a:solidFill>
                <a:effectLst/>
                <a:uLnTx/>
                <a:uFillTx/>
                <a:latin typeface="+mn-lt"/>
                <a:ea typeface="Times New Roman"/>
                <a:cs typeface="Times New Roman"/>
              </a:rPr>
              <a:t> </a:t>
            </a:r>
            <a:r>
              <a:rPr kumimoji="0" lang="el-GR" sz="2200" b="0" i="0" u="none" strike="noStrike" kern="1200" cap="none" spc="0" normalizeH="0" baseline="0" noProof="0" dirty="0" smtClean="0">
                <a:ln>
                  <a:noFill/>
                </a:ln>
                <a:solidFill>
                  <a:prstClr val="black"/>
                </a:solidFill>
                <a:effectLst/>
                <a:uLnTx/>
                <a:uFillTx/>
                <a:latin typeface="+mn-lt"/>
                <a:ea typeface="Times New Roman"/>
                <a:cs typeface="+mn-cs"/>
              </a:rPr>
              <a:t>Πιο ενεργή και ουσιαστική συμμετοχή της σχολικής μονάδας γενικότερα και των εκπαιδευτικών των οποίων οι μαθητές εντάσσονται στο πρόγραμμα της ΕΔΕΑΥ ειδικότερα με σκοπό την καλύτερη αντιμετώπιση των ειδικών εκπαιδευτικών και ψυχοκοινωνικών αναγκών των μαθητών.</a:t>
            </a:r>
          </a:p>
          <a:p>
            <a:pPr marL="342900" marR="0" lvl="0" indent="-342900" algn="l" defTabSz="914400" rtl="0" eaLnBrk="1" fontAlgn="auto" latinLnBrk="0" hangingPunct="1">
              <a:lnSpc>
                <a:spcPct val="100000"/>
              </a:lnSpc>
              <a:spcBef>
                <a:spcPct val="20000"/>
              </a:spcBef>
              <a:spcAft>
                <a:spcPts val="0"/>
              </a:spcAft>
              <a:buClrTx/>
              <a:buSzTx/>
              <a:buFont typeface="Wingdings"/>
              <a:buChar char=""/>
              <a:tabLst/>
              <a:defRPr/>
            </a:pPr>
            <a:r>
              <a:rPr kumimoji="0" lang="el-GR" sz="2200" b="0" i="0" u="none" strike="noStrike" kern="1200" cap="none" spc="0" normalizeH="0" baseline="0" noProof="0" dirty="0" smtClean="0">
                <a:ln>
                  <a:noFill/>
                </a:ln>
                <a:solidFill>
                  <a:prstClr val="black"/>
                </a:solidFill>
                <a:effectLst/>
                <a:uLnTx/>
                <a:uFillTx/>
                <a:latin typeface="+mn-lt"/>
                <a:ea typeface="Times New Roman"/>
                <a:cs typeface="+mn-cs"/>
              </a:rPr>
              <a:t>Ορισμός ωρών συνεργασίας με τους εκπαιδευτικούς της σχολικής μονάδας και ενημέρωσή τους για το πρόγραμμα και τις δράσεις της ΕΔΕΑΥ.  </a:t>
            </a:r>
          </a:p>
          <a:p>
            <a:pPr marL="342900" marR="0" lvl="0" indent="-342900" algn="l" defTabSz="914400" rtl="0" eaLnBrk="1" fontAlgn="auto" latinLnBrk="0" hangingPunct="1">
              <a:lnSpc>
                <a:spcPct val="100000"/>
              </a:lnSpc>
              <a:spcBef>
                <a:spcPct val="20000"/>
              </a:spcBef>
              <a:spcAft>
                <a:spcPts val="0"/>
              </a:spcAft>
              <a:buClrTx/>
              <a:buSzTx/>
              <a:buFont typeface="Wingdings"/>
              <a:buChar char=""/>
              <a:tabLst/>
              <a:defRPr/>
            </a:pPr>
            <a:r>
              <a:rPr kumimoji="0" lang="el-GR" sz="2200" b="0" i="0" u="none" strike="noStrike" kern="1200" cap="none" spc="0" normalizeH="0" baseline="0" noProof="0" dirty="0" smtClean="0">
                <a:ln>
                  <a:noFill/>
                </a:ln>
                <a:solidFill>
                  <a:prstClr val="black"/>
                </a:solidFill>
                <a:effectLst/>
                <a:uLnTx/>
                <a:uFillTx/>
                <a:latin typeface="+mn-lt"/>
                <a:ea typeface="Times New Roman"/>
                <a:cs typeface="Times New Roman"/>
              </a:rPr>
              <a:t>Περισσότερες συναντήσεις όλων των μελών της ΕΔΕΑΥ με τους συντονιστές του προγράμματος</a:t>
            </a:r>
            <a:endParaRPr lang="el-GR" dirty="0"/>
          </a:p>
        </p:txBody>
      </p:sp>
      <p:sp>
        <p:nvSpPr>
          <p:cNvPr id="4" name="Θέση αριθμού διαφάνειας 3"/>
          <p:cNvSpPr>
            <a:spLocks noGrp="1"/>
          </p:cNvSpPr>
          <p:nvPr>
            <p:ph type="sldNum" sz="quarter" idx="10"/>
          </p:nvPr>
        </p:nvSpPr>
        <p:spPr/>
        <p:txBody>
          <a:bodyPr/>
          <a:lstStyle/>
          <a:p>
            <a:fld id="{90D9E91E-37D5-463B-A857-821002303A1D}" type="slidenum">
              <a:rPr lang="el-GR" smtClean="0"/>
              <a:t>16</a:t>
            </a:fld>
            <a:endParaRPr lang="el-GR" dirty="0"/>
          </a:p>
        </p:txBody>
      </p:sp>
    </p:spTree>
    <p:extLst>
      <p:ext uri="{BB962C8B-B14F-4D97-AF65-F5344CB8AC3E}">
        <p14:creationId xmlns:p14="http://schemas.microsoft.com/office/powerpoint/2010/main" val="2087123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2/6/2016</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2/6/2016</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2/6/2016</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2/6/2016</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2/6/2016</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2/6/2016</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2/6/2016</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2/6/2016</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2/6/2016</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2/6/2016</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2/6/2016</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2/6/2016</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31329" y="404664"/>
            <a:ext cx="7772400" cy="2259682"/>
          </a:xfrm>
        </p:spPr>
        <p:txBody>
          <a:bodyPr>
            <a:normAutofit fontScale="90000"/>
          </a:bodyPr>
          <a:lstStyle/>
          <a:p>
            <a:r>
              <a:rPr lang="el-GR" b="1" dirty="0" smtClean="0"/>
              <a:t>Λειτουργία ΕΔΕΑΥ 14</a:t>
            </a:r>
            <a:r>
              <a:rPr lang="el-GR" b="1" baseline="30000" dirty="0" smtClean="0"/>
              <a:t>ου</a:t>
            </a:r>
            <a:r>
              <a:rPr lang="el-GR" b="1" dirty="0" smtClean="0"/>
              <a:t> ΔΣ Δράμας σχολ. Έτους 2015-16</a:t>
            </a:r>
            <a:br>
              <a:rPr lang="el-GR" b="1" dirty="0" smtClean="0"/>
            </a:br>
            <a:r>
              <a:rPr lang="el-GR" b="1" dirty="0" smtClean="0"/>
              <a:t/>
            </a:r>
            <a:br>
              <a:rPr lang="el-GR" b="1" dirty="0" smtClean="0"/>
            </a:br>
            <a:r>
              <a:rPr lang="el-GR" b="1" dirty="0" smtClean="0"/>
              <a:t>ΣΔΕΥ Τ.Ε.Ε. Ειδικής Αγωγής Δράμας</a:t>
            </a:r>
            <a:endParaRPr lang="el-GR" b="1" dirty="0"/>
          </a:p>
        </p:txBody>
      </p:sp>
      <p:sp>
        <p:nvSpPr>
          <p:cNvPr id="3" name="Υπότιτλος 2"/>
          <p:cNvSpPr>
            <a:spLocks noGrp="1"/>
          </p:cNvSpPr>
          <p:nvPr>
            <p:ph type="subTitle" idx="1"/>
          </p:nvPr>
        </p:nvSpPr>
        <p:spPr>
          <a:xfrm>
            <a:off x="1547663" y="5301208"/>
            <a:ext cx="6314281" cy="1320552"/>
          </a:xfrm>
        </p:spPr>
        <p:txBody>
          <a:bodyPr>
            <a:normAutofit lnSpcReduction="10000"/>
          </a:bodyPr>
          <a:lstStyle/>
          <a:p>
            <a:r>
              <a:rPr lang="el-GR" sz="2400" dirty="0" smtClean="0">
                <a:solidFill>
                  <a:schemeClr val="tx1"/>
                </a:solidFill>
              </a:rPr>
              <a:t>Κιπριτσή Ειρήνη, </a:t>
            </a:r>
            <a:r>
              <a:rPr lang="el-GR" sz="2400" i="1" dirty="0">
                <a:solidFill>
                  <a:schemeClr val="tx1"/>
                </a:solidFill>
              </a:rPr>
              <a:t>Ε</a:t>
            </a:r>
            <a:r>
              <a:rPr lang="el-GR" sz="2400" i="1" dirty="0" smtClean="0">
                <a:solidFill>
                  <a:schemeClr val="tx1"/>
                </a:solidFill>
              </a:rPr>
              <a:t>κπαιδευτικός ΤΕ</a:t>
            </a:r>
          </a:p>
          <a:p>
            <a:r>
              <a:rPr lang="el-GR" sz="2400" dirty="0" smtClean="0">
                <a:solidFill>
                  <a:schemeClr val="tx1"/>
                </a:solidFill>
              </a:rPr>
              <a:t>Τουτζιάρη Ιορδάνα, </a:t>
            </a:r>
            <a:r>
              <a:rPr lang="el-GR" sz="2400" i="1" dirty="0" smtClean="0">
                <a:solidFill>
                  <a:schemeClr val="tx1"/>
                </a:solidFill>
              </a:rPr>
              <a:t>Ψυχολόγος</a:t>
            </a:r>
          </a:p>
          <a:p>
            <a:r>
              <a:rPr lang="el-GR" sz="2400" dirty="0" smtClean="0">
                <a:solidFill>
                  <a:schemeClr val="tx1"/>
                </a:solidFill>
              </a:rPr>
              <a:t>Βέσκου Μαρία, </a:t>
            </a:r>
            <a:r>
              <a:rPr lang="el-GR" sz="2400" i="1" dirty="0" smtClean="0">
                <a:solidFill>
                  <a:schemeClr val="tx1"/>
                </a:solidFill>
              </a:rPr>
              <a:t>Κοινωνική Λειτουργός</a:t>
            </a:r>
          </a:p>
          <a:p>
            <a:endParaRPr lang="el-GR" dirty="0" smtClean="0"/>
          </a:p>
          <a:p>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2780928"/>
            <a:ext cx="2520280"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5780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5" presetClass="entr" presetSubtype="0" fill="hold" nodeType="afterEffect">
                                  <p:stCondLst>
                                    <p:cond delay="500"/>
                                  </p:stCondLst>
                                  <p:childTnLst>
                                    <p:set>
                                      <p:cBhvr>
                                        <p:cTn id="12" dur="1" fill="hold">
                                          <p:stCondLst>
                                            <p:cond delay="0"/>
                                          </p:stCondLst>
                                        </p:cTn>
                                        <p:tgtEl>
                                          <p:spTgt spid="1026"/>
                                        </p:tgtEl>
                                        <p:attrNameLst>
                                          <p:attrName>style.visibility</p:attrName>
                                        </p:attrNameLst>
                                      </p:cBhvr>
                                      <p:to>
                                        <p:strVal val="visible"/>
                                      </p:to>
                                    </p:set>
                                    <p:animEffect transition="in" filter="fade">
                                      <p:cBhvr>
                                        <p:cTn id="13" dur="1000"/>
                                        <p:tgtEl>
                                          <p:spTgt spid="1026"/>
                                        </p:tgtEl>
                                      </p:cBhvr>
                                    </p:animEffect>
                                    <p:anim calcmode="lin" valueType="num">
                                      <p:cBhvr>
                                        <p:cTn id="14" dur="1000" fill="hold"/>
                                        <p:tgtEl>
                                          <p:spTgt spid="1026"/>
                                        </p:tgtEl>
                                        <p:attrNameLst>
                                          <p:attrName>ppt_w</p:attrName>
                                        </p:attrNameLst>
                                      </p:cBhvr>
                                      <p:tavLst>
                                        <p:tav tm="0" fmla="#ppt_w*sin(2.5*pi*$)">
                                          <p:val>
                                            <p:fltVal val="0"/>
                                          </p:val>
                                        </p:tav>
                                        <p:tav tm="100000">
                                          <p:val>
                                            <p:fltVal val="1"/>
                                          </p:val>
                                        </p:tav>
                                      </p:tavLst>
                                    </p:anim>
                                    <p:anim calcmode="lin" valueType="num">
                                      <p:cBhvr>
                                        <p:cTn id="15" dur="1000" fill="hold"/>
                                        <p:tgtEl>
                                          <p:spTgt spid="1026"/>
                                        </p:tgtEl>
                                        <p:attrNameLst>
                                          <p:attrName>ppt_h</p:attrName>
                                        </p:attrNameLst>
                                      </p:cBhvr>
                                      <p:tavLst>
                                        <p:tav tm="0">
                                          <p:val>
                                            <p:strVal val="#ppt_h"/>
                                          </p:val>
                                        </p:tav>
                                        <p:tav tm="100000">
                                          <p:val>
                                            <p:strVal val="#ppt_h"/>
                                          </p:val>
                                        </p:tav>
                                      </p:tavLst>
                                    </p:anim>
                                  </p:childTnLst>
                                </p:cTn>
                              </p:par>
                            </p:childTnLst>
                          </p:cTn>
                        </p:par>
                        <p:par>
                          <p:cTn id="16" fill="hold">
                            <p:stCondLst>
                              <p:cond delay="2500"/>
                            </p:stCondLst>
                            <p:childTnLst>
                              <p:par>
                                <p:cTn id="17" presetID="2" presetClass="entr" presetSubtype="4" fill="hold" nodeType="afterEffect">
                                  <p:stCondLst>
                                    <p:cond delay="50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nodeType="afterEffect">
                                  <p:stCondLst>
                                    <p:cond delay="50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6" fill="hold">
                            <p:stCondLst>
                              <p:cond delay="4500"/>
                            </p:stCondLst>
                            <p:childTnLst>
                              <p:par>
                                <p:cTn id="27" presetID="2" presetClass="entr" presetSubtype="4" fill="hold" nodeType="afterEffect">
                                  <p:stCondLst>
                                    <p:cond delay="50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446090129"/>
              </p:ext>
            </p:extLst>
          </p:nvPr>
        </p:nvGraphicFramePr>
        <p:xfrm>
          <a:off x="251520" y="116632"/>
          <a:ext cx="8712968" cy="6624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7176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3147357422"/>
              </p:ext>
            </p:extLst>
          </p:nvPr>
        </p:nvGraphicFramePr>
        <p:xfrm>
          <a:off x="251520" y="116632"/>
          <a:ext cx="8892480" cy="65527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3635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1213148435"/>
              </p:ext>
            </p:extLst>
          </p:nvPr>
        </p:nvGraphicFramePr>
        <p:xfrm>
          <a:off x="107504" y="116632"/>
          <a:ext cx="8928992" cy="6624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Ορθογώνιο 4"/>
          <p:cNvSpPr/>
          <p:nvPr/>
        </p:nvSpPr>
        <p:spPr>
          <a:xfrm>
            <a:off x="236239" y="620688"/>
            <a:ext cx="1800200" cy="1656184"/>
          </a:xfrm>
          <a:prstGeom prst="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kern="1000" dirty="0" smtClean="0">
                <a:solidFill>
                  <a:schemeClr val="tx1"/>
                </a:solidFill>
              </a:rPr>
              <a:t>Άτυπα &amp; σταθμισμένα τεστ αναγνωστικών δυσκολιών</a:t>
            </a:r>
            <a:endParaRPr lang="el-GR" sz="2000" kern="1000" dirty="0">
              <a:solidFill>
                <a:schemeClr val="tx1"/>
              </a:solidFill>
            </a:endParaRPr>
          </a:p>
        </p:txBody>
      </p:sp>
      <p:sp>
        <p:nvSpPr>
          <p:cNvPr id="8" name="Βέλος προς τα κάτω 7"/>
          <p:cNvSpPr/>
          <p:nvPr/>
        </p:nvSpPr>
        <p:spPr>
          <a:xfrm>
            <a:off x="884311" y="2492896"/>
            <a:ext cx="504056"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328639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290">
                                          <p:stCondLst>
                                            <p:cond delay="0"/>
                                          </p:stCondLst>
                                        </p:cTn>
                                        <p:tgtEl>
                                          <p:spTgt spid="5"/>
                                        </p:tgtEl>
                                      </p:cBhvr>
                                    </p:animEffect>
                                    <p:anim calcmode="lin" valueType="num">
                                      <p:cBhvr>
                                        <p:cTn id="8" dur="911"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5"/>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5"/>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5"/>
                                        </p:tgtEl>
                                        <p:attrNameLst>
                                          <p:attrName>ppt_y</p:attrName>
                                        </p:attrNameLst>
                                      </p:cBhvr>
                                      <p:tavLst>
                                        <p:tav tm="0" fmla="#ppt_y-sin(pi*$)/81">
                                          <p:val>
                                            <p:fltVal val="0"/>
                                          </p:val>
                                        </p:tav>
                                        <p:tav tm="100000">
                                          <p:val>
                                            <p:fltVal val="1"/>
                                          </p:val>
                                        </p:tav>
                                      </p:tavLst>
                                    </p:anim>
                                    <p:animScale>
                                      <p:cBhvr>
                                        <p:cTn id="13" dur="13">
                                          <p:stCondLst>
                                            <p:cond delay="325"/>
                                          </p:stCondLst>
                                        </p:cTn>
                                        <p:tgtEl>
                                          <p:spTgt spid="5"/>
                                        </p:tgtEl>
                                      </p:cBhvr>
                                      <p:to x="100000" y="60000"/>
                                    </p:animScale>
                                    <p:animScale>
                                      <p:cBhvr>
                                        <p:cTn id="14" dur="83" decel="50000">
                                          <p:stCondLst>
                                            <p:cond delay="338"/>
                                          </p:stCondLst>
                                        </p:cTn>
                                        <p:tgtEl>
                                          <p:spTgt spid="5"/>
                                        </p:tgtEl>
                                      </p:cBhvr>
                                      <p:to x="100000" y="100000"/>
                                    </p:animScale>
                                    <p:animScale>
                                      <p:cBhvr>
                                        <p:cTn id="15" dur="13">
                                          <p:stCondLst>
                                            <p:cond delay="656"/>
                                          </p:stCondLst>
                                        </p:cTn>
                                        <p:tgtEl>
                                          <p:spTgt spid="5"/>
                                        </p:tgtEl>
                                      </p:cBhvr>
                                      <p:to x="100000" y="80000"/>
                                    </p:animScale>
                                    <p:animScale>
                                      <p:cBhvr>
                                        <p:cTn id="16" dur="83" decel="50000">
                                          <p:stCondLst>
                                            <p:cond delay="669"/>
                                          </p:stCondLst>
                                        </p:cTn>
                                        <p:tgtEl>
                                          <p:spTgt spid="5"/>
                                        </p:tgtEl>
                                      </p:cBhvr>
                                      <p:to x="100000" y="100000"/>
                                    </p:animScale>
                                    <p:animScale>
                                      <p:cBhvr>
                                        <p:cTn id="17" dur="13">
                                          <p:stCondLst>
                                            <p:cond delay="821"/>
                                          </p:stCondLst>
                                        </p:cTn>
                                        <p:tgtEl>
                                          <p:spTgt spid="5"/>
                                        </p:tgtEl>
                                      </p:cBhvr>
                                      <p:to x="100000" y="90000"/>
                                    </p:animScale>
                                    <p:animScale>
                                      <p:cBhvr>
                                        <p:cTn id="18" dur="83" decel="50000">
                                          <p:stCondLst>
                                            <p:cond delay="834"/>
                                          </p:stCondLst>
                                        </p:cTn>
                                        <p:tgtEl>
                                          <p:spTgt spid="5"/>
                                        </p:tgtEl>
                                      </p:cBhvr>
                                      <p:to x="100000" y="100000"/>
                                    </p:animScale>
                                    <p:animScale>
                                      <p:cBhvr>
                                        <p:cTn id="19" dur="13">
                                          <p:stCondLst>
                                            <p:cond delay="904"/>
                                          </p:stCondLst>
                                        </p:cTn>
                                        <p:tgtEl>
                                          <p:spTgt spid="5"/>
                                        </p:tgtEl>
                                      </p:cBhvr>
                                      <p:to x="100000" y="95000"/>
                                    </p:animScale>
                                    <p:animScale>
                                      <p:cBhvr>
                                        <p:cTn id="20" dur="83" decel="50000">
                                          <p:stCondLst>
                                            <p:cond delay="917"/>
                                          </p:stCondLst>
                                        </p:cTn>
                                        <p:tgtEl>
                                          <p:spTgt spid="5"/>
                                        </p:tgtEl>
                                      </p:cBhvr>
                                      <p:to x="100000" y="100000"/>
                                    </p:animScale>
                                  </p:childTnLst>
                                </p:cTn>
                              </p:par>
                            </p:childTnLst>
                          </p:cTn>
                        </p:par>
                        <p:par>
                          <p:cTn id="21" fill="hold">
                            <p:stCondLst>
                              <p:cond delay="1500"/>
                            </p:stCondLst>
                            <p:childTnLst>
                              <p:par>
                                <p:cTn id="22" presetID="2" presetClass="entr" presetSubtype="1" fill="hold" grpId="0" nodeType="afterEffect">
                                  <p:stCondLst>
                                    <p:cond delay="50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500"/>
                                  </p:stCondLst>
                                  <p:childTnLst>
                                    <p:set>
                                      <p:cBhvr>
                                        <p:cTn id="28" dur="1" fill="hold">
                                          <p:stCondLst>
                                            <p:cond delay="0"/>
                                          </p:stCondLst>
                                        </p:cTn>
                                        <p:tgtEl>
                                          <p:spTgt spid="4"/>
                                        </p:tgtEl>
                                        <p:attrNameLst>
                                          <p:attrName>style.visibility</p:attrName>
                                        </p:attrNameLst>
                                      </p:cBhvr>
                                      <p:to>
                                        <p:strVal val="visible"/>
                                      </p:to>
                                    </p:set>
                                    <p:animEffect transition="in" filter="wipe(left)">
                                      <p:cBhvr>
                                        <p:cTn id="29"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76155999"/>
              </p:ext>
            </p:extLst>
          </p:nvPr>
        </p:nvGraphicFramePr>
        <p:xfrm>
          <a:off x="251520" y="188640"/>
          <a:ext cx="8784976" cy="6408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Ορθογώνιο 4"/>
          <p:cNvSpPr/>
          <p:nvPr/>
        </p:nvSpPr>
        <p:spPr>
          <a:xfrm>
            <a:off x="251520" y="188640"/>
            <a:ext cx="1944216" cy="2160240"/>
          </a:xfrm>
          <a:prstGeom prst="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dirty="0" smtClean="0">
                <a:solidFill>
                  <a:schemeClr val="tx1"/>
                </a:solidFill>
              </a:rPr>
              <a:t>Συναντήσεις με γονέα</a:t>
            </a:r>
          </a:p>
          <a:p>
            <a:pPr algn="ctr"/>
            <a:r>
              <a:rPr lang="el-GR" sz="2000" dirty="0" smtClean="0">
                <a:solidFill>
                  <a:schemeClr val="tx1"/>
                </a:solidFill>
              </a:rPr>
              <a:t> και τεστ Ψυχοκοινωνικής προσαρμογής</a:t>
            </a:r>
            <a:endParaRPr lang="el-GR" sz="2000" dirty="0">
              <a:solidFill>
                <a:schemeClr val="tx1"/>
              </a:solidFill>
            </a:endParaRPr>
          </a:p>
        </p:txBody>
      </p:sp>
      <p:sp>
        <p:nvSpPr>
          <p:cNvPr id="6" name="Βέλος προς τα κάτω 5"/>
          <p:cNvSpPr/>
          <p:nvPr/>
        </p:nvSpPr>
        <p:spPr>
          <a:xfrm>
            <a:off x="827584" y="2564904"/>
            <a:ext cx="64807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361822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290">
                                          <p:stCondLst>
                                            <p:cond delay="0"/>
                                          </p:stCondLst>
                                        </p:cTn>
                                        <p:tgtEl>
                                          <p:spTgt spid="5"/>
                                        </p:tgtEl>
                                      </p:cBhvr>
                                    </p:animEffect>
                                    <p:anim calcmode="lin" valueType="num">
                                      <p:cBhvr>
                                        <p:cTn id="8" dur="911"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5"/>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5"/>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5"/>
                                        </p:tgtEl>
                                        <p:attrNameLst>
                                          <p:attrName>ppt_y</p:attrName>
                                        </p:attrNameLst>
                                      </p:cBhvr>
                                      <p:tavLst>
                                        <p:tav tm="0" fmla="#ppt_y-sin(pi*$)/81">
                                          <p:val>
                                            <p:fltVal val="0"/>
                                          </p:val>
                                        </p:tav>
                                        <p:tav tm="100000">
                                          <p:val>
                                            <p:fltVal val="1"/>
                                          </p:val>
                                        </p:tav>
                                      </p:tavLst>
                                    </p:anim>
                                    <p:animScale>
                                      <p:cBhvr>
                                        <p:cTn id="13" dur="13">
                                          <p:stCondLst>
                                            <p:cond delay="325"/>
                                          </p:stCondLst>
                                        </p:cTn>
                                        <p:tgtEl>
                                          <p:spTgt spid="5"/>
                                        </p:tgtEl>
                                      </p:cBhvr>
                                      <p:to x="100000" y="60000"/>
                                    </p:animScale>
                                    <p:animScale>
                                      <p:cBhvr>
                                        <p:cTn id="14" dur="83" decel="50000">
                                          <p:stCondLst>
                                            <p:cond delay="338"/>
                                          </p:stCondLst>
                                        </p:cTn>
                                        <p:tgtEl>
                                          <p:spTgt spid="5"/>
                                        </p:tgtEl>
                                      </p:cBhvr>
                                      <p:to x="100000" y="100000"/>
                                    </p:animScale>
                                    <p:animScale>
                                      <p:cBhvr>
                                        <p:cTn id="15" dur="13">
                                          <p:stCondLst>
                                            <p:cond delay="656"/>
                                          </p:stCondLst>
                                        </p:cTn>
                                        <p:tgtEl>
                                          <p:spTgt spid="5"/>
                                        </p:tgtEl>
                                      </p:cBhvr>
                                      <p:to x="100000" y="80000"/>
                                    </p:animScale>
                                    <p:animScale>
                                      <p:cBhvr>
                                        <p:cTn id="16" dur="83" decel="50000">
                                          <p:stCondLst>
                                            <p:cond delay="669"/>
                                          </p:stCondLst>
                                        </p:cTn>
                                        <p:tgtEl>
                                          <p:spTgt spid="5"/>
                                        </p:tgtEl>
                                      </p:cBhvr>
                                      <p:to x="100000" y="100000"/>
                                    </p:animScale>
                                    <p:animScale>
                                      <p:cBhvr>
                                        <p:cTn id="17" dur="13">
                                          <p:stCondLst>
                                            <p:cond delay="821"/>
                                          </p:stCondLst>
                                        </p:cTn>
                                        <p:tgtEl>
                                          <p:spTgt spid="5"/>
                                        </p:tgtEl>
                                      </p:cBhvr>
                                      <p:to x="100000" y="90000"/>
                                    </p:animScale>
                                    <p:animScale>
                                      <p:cBhvr>
                                        <p:cTn id="18" dur="83" decel="50000">
                                          <p:stCondLst>
                                            <p:cond delay="834"/>
                                          </p:stCondLst>
                                        </p:cTn>
                                        <p:tgtEl>
                                          <p:spTgt spid="5"/>
                                        </p:tgtEl>
                                      </p:cBhvr>
                                      <p:to x="100000" y="100000"/>
                                    </p:animScale>
                                    <p:animScale>
                                      <p:cBhvr>
                                        <p:cTn id="19" dur="13">
                                          <p:stCondLst>
                                            <p:cond delay="904"/>
                                          </p:stCondLst>
                                        </p:cTn>
                                        <p:tgtEl>
                                          <p:spTgt spid="5"/>
                                        </p:tgtEl>
                                      </p:cBhvr>
                                      <p:to x="100000" y="95000"/>
                                    </p:animScale>
                                    <p:animScale>
                                      <p:cBhvr>
                                        <p:cTn id="20" dur="83" decel="50000">
                                          <p:stCondLst>
                                            <p:cond delay="917"/>
                                          </p:stCondLst>
                                        </p:cTn>
                                        <p:tgtEl>
                                          <p:spTgt spid="5"/>
                                        </p:tgtEl>
                                      </p:cBhvr>
                                      <p:to x="100000" y="100000"/>
                                    </p:animScale>
                                  </p:childTnLst>
                                </p:cTn>
                              </p:par>
                            </p:childTnLst>
                          </p:cTn>
                        </p:par>
                        <p:par>
                          <p:cTn id="21" fill="hold">
                            <p:stCondLst>
                              <p:cond delay="1500"/>
                            </p:stCondLst>
                            <p:childTnLst>
                              <p:par>
                                <p:cTn id="22" presetID="2" presetClass="entr" presetSubtype="1" fill="hold" grpId="0" nodeType="afterEffect">
                                  <p:stCondLst>
                                    <p:cond delay="50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500"/>
                                  </p:stCondLst>
                                  <p:childTnLst>
                                    <p:set>
                                      <p:cBhvr>
                                        <p:cTn id="28" dur="1" fill="hold">
                                          <p:stCondLst>
                                            <p:cond delay="0"/>
                                          </p:stCondLst>
                                        </p:cTn>
                                        <p:tgtEl>
                                          <p:spTgt spid="4"/>
                                        </p:tgtEl>
                                        <p:attrNameLst>
                                          <p:attrName>style.visibility</p:attrName>
                                        </p:attrNameLst>
                                      </p:cBhvr>
                                      <p:to>
                                        <p:strVal val="visible"/>
                                      </p:to>
                                    </p:set>
                                    <p:animEffect transition="in" filter="wipe(left)">
                                      <p:cBhvr>
                                        <p:cTn id="29"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188640"/>
            <a:ext cx="8723312" cy="1008112"/>
          </a:xfrm>
        </p:spPr>
        <p:txBody>
          <a:bodyPr>
            <a:normAutofit fontScale="90000"/>
          </a:bodyPr>
          <a:lstStyle/>
          <a:p>
            <a:r>
              <a:rPr lang="el-GR" sz="3800" b="1" dirty="0" smtClean="0"/>
              <a:t>Εμπλοκή γονέων</a:t>
            </a:r>
            <a:br>
              <a:rPr lang="el-GR" sz="3800" b="1" dirty="0" smtClean="0"/>
            </a:br>
            <a:r>
              <a:rPr lang="el-GR" sz="3800" b="1" dirty="0" smtClean="0"/>
              <a:t>Ενδεικτικές προτεινόμενες δραστηριότητες</a:t>
            </a:r>
            <a:endParaRPr lang="el-GR" sz="3800" b="1" dirty="0"/>
          </a:p>
        </p:txBody>
      </p:sp>
      <p:graphicFrame>
        <p:nvGraphicFramePr>
          <p:cNvPr id="6" name="Θέση περιεχομένου 5"/>
          <p:cNvGraphicFramePr>
            <a:graphicFrameLocks noGrp="1"/>
          </p:cNvGraphicFramePr>
          <p:nvPr>
            <p:ph idx="1"/>
            <p:extLst>
              <p:ext uri="{D42A27DB-BD31-4B8C-83A1-F6EECF244321}">
                <p14:modId xmlns:p14="http://schemas.microsoft.com/office/powerpoint/2010/main" val="801371155"/>
              </p:ext>
            </p:extLst>
          </p:nvPr>
        </p:nvGraphicFramePr>
        <p:xfrm>
          <a:off x="179512" y="1196752"/>
          <a:ext cx="8784976"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2645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5" presetClass="entr" presetSubtype="0" fill="hold" grpId="0" nodeType="afterEffect">
                                  <p:stCondLst>
                                    <p:cond delay="50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ppt_w</p:attrName>
                                        </p:attrNameLst>
                                      </p:cBhvr>
                                      <p:tavLst>
                                        <p:tav tm="0" fmla="#ppt_w*sin(2.5*pi*$)">
                                          <p:val>
                                            <p:fltVal val="0"/>
                                          </p:val>
                                        </p:tav>
                                        <p:tav tm="100000">
                                          <p:val>
                                            <p:fltVal val="1"/>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274638"/>
            <a:ext cx="8640960" cy="922114"/>
          </a:xfrm>
        </p:spPr>
        <p:txBody>
          <a:bodyPr>
            <a:noAutofit/>
          </a:bodyPr>
          <a:lstStyle/>
          <a:p>
            <a:r>
              <a:rPr lang="el-GR" sz="4000" b="1" dirty="0" smtClean="0"/>
              <a:t>Διαμορφωτική αξιολόγηση του προγράμματος</a:t>
            </a:r>
            <a:endParaRPr lang="el-GR" sz="4000" b="1"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25800912"/>
              </p:ext>
            </p:extLst>
          </p:nvPr>
        </p:nvGraphicFramePr>
        <p:xfrm>
          <a:off x="395536" y="1196752"/>
          <a:ext cx="8568952"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Ορθογώνιο 4"/>
          <p:cNvSpPr/>
          <p:nvPr/>
        </p:nvSpPr>
        <p:spPr>
          <a:xfrm>
            <a:off x="251520" y="5373216"/>
            <a:ext cx="3600400" cy="1296144"/>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dirty="0" smtClean="0">
                <a:solidFill>
                  <a:schemeClr val="tx1"/>
                </a:solidFill>
              </a:rPr>
              <a:t>Ολοκλήρωση ΑΤΠΔΔΥ &amp; παραπομπή στο ΚΕΔΔΥ για περαιτέρω διερεύνηση &amp; αξιολόγηση των δυσκολιών  </a:t>
            </a:r>
            <a:endParaRPr lang="el-GR" sz="2000" dirty="0">
              <a:solidFill>
                <a:schemeClr val="tx1"/>
              </a:solidFill>
            </a:endParaRPr>
          </a:p>
        </p:txBody>
      </p:sp>
    </p:spTree>
    <p:extLst>
      <p:ext uri="{BB962C8B-B14F-4D97-AF65-F5344CB8AC3E}">
        <p14:creationId xmlns:p14="http://schemas.microsoft.com/office/powerpoint/2010/main" val="1666627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50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Effect transition="in" filter="fade">
                                      <p:cBhvr>
                                        <p:cTn id="15" dur="1000"/>
                                        <p:tgtEl>
                                          <p:spTgt spid="4"/>
                                        </p:tgtEl>
                                      </p:cBhvr>
                                    </p:animEffect>
                                  </p:childTnLst>
                                </p:cTn>
                              </p:par>
                            </p:childTnLst>
                          </p:cTn>
                        </p:par>
                        <p:par>
                          <p:cTn id="16" fill="hold">
                            <p:stCondLst>
                              <p:cond delay="2500"/>
                            </p:stCondLst>
                            <p:childTnLst>
                              <p:par>
                                <p:cTn id="17" presetID="6" presetClass="entr" presetSubtype="16" fill="hold" grpId="0" nodeType="afterEffect">
                                  <p:stCondLst>
                                    <p:cond delay="500"/>
                                  </p:stCondLst>
                                  <p:childTnLst>
                                    <p:set>
                                      <p:cBhvr>
                                        <p:cTn id="18" dur="1" fill="hold">
                                          <p:stCondLst>
                                            <p:cond delay="0"/>
                                          </p:stCondLst>
                                        </p:cTn>
                                        <p:tgtEl>
                                          <p:spTgt spid="5"/>
                                        </p:tgtEl>
                                        <p:attrNameLst>
                                          <p:attrName>style.visibility</p:attrName>
                                        </p:attrNameLst>
                                      </p:cBhvr>
                                      <p:to>
                                        <p:strVal val="visible"/>
                                      </p:to>
                                    </p:set>
                                    <p:animEffect transition="in" filter="circle(in)">
                                      <p:cBhvr>
                                        <p:cTn id="1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06090"/>
          </a:xfrm>
        </p:spPr>
        <p:txBody>
          <a:bodyPr>
            <a:noAutofit/>
          </a:bodyPr>
          <a:lstStyle/>
          <a:p>
            <a:r>
              <a:rPr lang="el-GR" sz="4000" b="1" dirty="0" smtClean="0"/>
              <a:t>Αξιολόγηση προγράμματος - Προτάσεις</a:t>
            </a:r>
            <a:endParaRPr lang="el-GR" sz="4000" b="1" dirty="0"/>
          </a:p>
        </p:txBody>
      </p:sp>
      <p:sp>
        <p:nvSpPr>
          <p:cNvPr id="3" name="Θέση περιεχομένου 2"/>
          <p:cNvSpPr>
            <a:spLocks noGrp="1"/>
          </p:cNvSpPr>
          <p:nvPr>
            <p:ph idx="1"/>
          </p:nvPr>
        </p:nvSpPr>
        <p:spPr>
          <a:xfrm>
            <a:off x="251520" y="1268760"/>
            <a:ext cx="8640960" cy="5400600"/>
          </a:xfrm>
        </p:spPr>
        <p:txBody>
          <a:bodyPr>
            <a:noAutofit/>
          </a:bodyPr>
          <a:lstStyle/>
          <a:p>
            <a:pPr lvl="0">
              <a:spcBef>
                <a:spcPts val="0"/>
              </a:spcBef>
              <a:spcAft>
                <a:spcPts val="600"/>
              </a:spcAft>
              <a:buFont typeface="Wingdings"/>
              <a:buChar char=""/>
            </a:pPr>
            <a:r>
              <a:rPr lang="el-GR" sz="2400" dirty="0" smtClean="0">
                <a:ea typeface="Times New Roman"/>
              </a:rPr>
              <a:t>Ελλιπής </a:t>
            </a:r>
            <a:r>
              <a:rPr lang="el-GR" sz="2400" dirty="0">
                <a:ea typeface="Times New Roman"/>
              </a:rPr>
              <a:t>εμπλοκή των εκπαιδευτικών </a:t>
            </a:r>
            <a:r>
              <a:rPr lang="el-GR" sz="2400" dirty="0" smtClean="0">
                <a:ea typeface="Times New Roman"/>
              </a:rPr>
              <a:t>στο </a:t>
            </a:r>
            <a:r>
              <a:rPr lang="el-GR" sz="2400" dirty="0">
                <a:ea typeface="Times New Roman"/>
              </a:rPr>
              <a:t>πρόγραμμα και τις δράσεις της </a:t>
            </a:r>
            <a:r>
              <a:rPr lang="el-GR" sz="2400" dirty="0" smtClean="0">
                <a:ea typeface="Times New Roman"/>
              </a:rPr>
              <a:t>ΕΔΕΑΥ.</a:t>
            </a:r>
          </a:p>
          <a:p>
            <a:pPr lvl="0">
              <a:spcBef>
                <a:spcPts val="0"/>
              </a:spcBef>
              <a:spcAft>
                <a:spcPts val="600"/>
              </a:spcAft>
              <a:buFont typeface="Wingdings"/>
              <a:buChar char=""/>
            </a:pPr>
            <a:r>
              <a:rPr lang="el-GR" sz="2400" dirty="0" smtClean="0">
                <a:ea typeface="Times New Roman"/>
                <a:cs typeface="Times New Roman"/>
              </a:rPr>
              <a:t>Μεγάλος </a:t>
            </a:r>
            <a:r>
              <a:rPr lang="el-GR" sz="2400" dirty="0">
                <a:ea typeface="Times New Roman"/>
                <a:cs typeface="Times New Roman"/>
              </a:rPr>
              <a:t>αριθμός μαθητών που προτάθηκαν αρχικά από τους εκπαιδευτικούς για ανίχνευση, εντοπισμό και αξιολόγηση των </a:t>
            </a:r>
            <a:r>
              <a:rPr lang="el-GR" sz="2400" dirty="0" smtClean="0">
                <a:ea typeface="Times New Roman"/>
                <a:cs typeface="Times New Roman"/>
              </a:rPr>
              <a:t>ΕΕΑ με συνέπεια μεγάλο </a:t>
            </a:r>
            <a:r>
              <a:rPr lang="el-GR" sz="2400" dirty="0">
                <a:ea typeface="Times New Roman"/>
                <a:cs typeface="Times New Roman"/>
              </a:rPr>
              <a:t>φόρτο εργασίας κατά </a:t>
            </a:r>
            <a:r>
              <a:rPr lang="el-GR" sz="2400" dirty="0" smtClean="0">
                <a:ea typeface="Times New Roman"/>
                <a:cs typeface="Times New Roman"/>
              </a:rPr>
              <a:t>την αξιολόγηση.</a:t>
            </a:r>
          </a:p>
          <a:p>
            <a:pPr lvl="0">
              <a:spcBef>
                <a:spcPts val="0"/>
              </a:spcBef>
              <a:spcAft>
                <a:spcPts val="600"/>
              </a:spcAft>
              <a:buFont typeface="Wingdings"/>
              <a:buChar char=""/>
            </a:pPr>
            <a:r>
              <a:rPr lang="el-GR" sz="2400" dirty="0" smtClean="0">
                <a:ea typeface="Times New Roman"/>
              </a:rPr>
              <a:t>Πιο </a:t>
            </a:r>
            <a:r>
              <a:rPr lang="el-GR" sz="2400" dirty="0">
                <a:ea typeface="Times New Roman"/>
              </a:rPr>
              <a:t>ενεργή και ουσιαστική συμμετοχή της σχολικής μονάδας </a:t>
            </a:r>
            <a:r>
              <a:rPr lang="el-GR" sz="2400" dirty="0" smtClean="0">
                <a:ea typeface="Times New Roman"/>
              </a:rPr>
              <a:t>&amp; των </a:t>
            </a:r>
            <a:r>
              <a:rPr lang="el-GR" sz="2400" dirty="0">
                <a:ea typeface="Times New Roman"/>
              </a:rPr>
              <a:t>εκπαιδευτικών </a:t>
            </a:r>
            <a:r>
              <a:rPr lang="el-GR" sz="2400" dirty="0" smtClean="0">
                <a:ea typeface="Times New Roman"/>
              </a:rPr>
              <a:t>για την </a:t>
            </a:r>
            <a:r>
              <a:rPr lang="el-GR" sz="2400" dirty="0">
                <a:ea typeface="Times New Roman"/>
              </a:rPr>
              <a:t>καλύτερη αντιμετώπιση των ειδικών εκπαιδευτικών και ψυχοκοινωνικών αναγκών των μαθητών.</a:t>
            </a:r>
          </a:p>
          <a:p>
            <a:pPr lvl="0">
              <a:spcBef>
                <a:spcPts val="0"/>
              </a:spcBef>
              <a:spcAft>
                <a:spcPts val="600"/>
              </a:spcAft>
              <a:buFont typeface="Wingdings"/>
              <a:buChar char=""/>
            </a:pPr>
            <a:r>
              <a:rPr lang="el-GR" sz="2400" dirty="0">
                <a:ea typeface="Times New Roman"/>
              </a:rPr>
              <a:t>Ορισμός ωρών συνεργασίας με τους εκπαιδευτικούς της σχολικής μονάδας και ενημέρωσή τους για το πρόγραμμα και τις δράσεις της ΕΔΕΑΥ.  </a:t>
            </a:r>
          </a:p>
          <a:p>
            <a:pPr lvl="0">
              <a:spcBef>
                <a:spcPts val="0"/>
              </a:spcBef>
              <a:spcAft>
                <a:spcPts val="600"/>
              </a:spcAft>
              <a:buFont typeface="Wingdings"/>
              <a:buChar char=""/>
            </a:pPr>
            <a:r>
              <a:rPr lang="el-GR" sz="2400" dirty="0" smtClean="0">
                <a:ea typeface="Times New Roman"/>
                <a:cs typeface="Times New Roman"/>
              </a:rPr>
              <a:t>Περισσότερες </a:t>
            </a:r>
            <a:r>
              <a:rPr lang="el-GR" sz="2400" dirty="0">
                <a:ea typeface="Times New Roman"/>
                <a:cs typeface="Times New Roman"/>
              </a:rPr>
              <a:t>συναντήσεις όλων των μελών της ΕΔΕΑΥ με τους συντονιστές του </a:t>
            </a:r>
            <a:r>
              <a:rPr lang="el-GR" sz="2400" dirty="0" smtClean="0">
                <a:ea typeface="Times New Roman"/>
                <a:cs typeface="Times New Roman"/>
              </a:rPr>
              <a:t>προγράμματος. </a:t>
            </a:r>
            <a:endParaRPr lang="el-GR" sz="2400" dirty="0"/>
          </a:p>
        </p:txBody>
      </p:sp>
    </p:spTree>
    <p:extLst>
      <p:ext uri="{BB962C8B-B14F-4D97-AF65-F5344CB8AC3E}">
        <p14:creationId xmlns:p14="http://schemas.microsoft.com/office/powerpoint/2010/main" val="253915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4" fill="hold" grpId="0" nodeType="afterEffect">
                                  <p:stCondLst>
                                    <p:cond delay="50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5" fill="hold">
                            <p:stCondLst>
                              <p:cond delay="2000"/>
                            </p:stCondLst>
                            <p:childTnLst>
                              <p:par>
                                <p:cTn id="16" presetID="2" presetClass="entr" presetSubtype="4" fill="hold" grpId="0" nodeType="afterEffect">
                                  <p:stCondLst>
                                    <p:cond delay="50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0" fill="hold">
                            <p:stCondLst>
                              <p:cond delay="3000"/>
                            </p:stCondLst>
                            <p:childTnLst>
                              <p:par>
                                <p:cTn id="21" presetID="2" presetClass="entr" presetSubtype="4" fill="hold" grpId="0" nodeType="afterEffect">
                                  <p:stCondLst>
                                    <p:cond delay="50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5" fill="hold">
                            <p:stCondLst>
                              <p:cond delay="4000"/>
                            </p:stCondLst>
                            <p:childTnLst>
                              <p:par>
                                <p:cTn id="26" presetID="2" presetClass="entr" presetSubtype="4" fill="hold" grpId="0" nodeType="afterEffect">
                                  <p:stCondLst>
                                    <p:cond delay="50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30" fill="hold">
                            <p:stCondLst>
                              <p:cond delay="5000"/>
                            </p:stCondLst>
                            <p:childTnLst>
                              <p:par>
                                <p:cTn id="31" presetID="2" presetClass="entr" presetSubtype="4" fill="hold" grpId="0" nodeType="afterEffect">
                                  <p:stCondLst>
                                    <p:cond delay="50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1520" y="1124744"/>
            <a:ext cx="8568952" cy="5001419"/>
          </a:xfrm>
        </p:spPr>
        <p:txBody>
          <a:bodyPr/>
          <a:lstStyle/>
          <a:p>
            <a:pPr marL="0" indent="0">
              <a:buNone/>
            </a:pPr>
            <a:endParaRPr lang="el-GR" dirty="0" smtClean="0"/>
          </a:p>
          <a:p>
            <a:pPr marL="0" indent="0" algn="ctr">
              <a:buNone/>
            </a:pPr>
            <a:r>
              <a:rPr lang="el-GR" sz="3600" b="1" dirty="0" smtClean="0"/>
              <a:t>Σας ευχαριστώ πολύ για την προσοχή σας!</a:t>
            </a:r>
            <a:endParaRPr lang="el-GR" sz="36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2996952"/>
            <a:ext cx="5254395" cy="24128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5470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3">
                                            <p:txEl>
                                              <p:pRg st="1" end="1"/>
                                            </p:txEl>
                                          </p:spTgt>
                                        </p:tgtEl>
                                        <p:attrNameLst>
                                          <p:attrName>style.visibility</p:attrName>
                                        </p:attrNameLst>
                                      </p:cBhvr>
                                      <p:to>
                                        <p:strVal val="visible"/>
                                      </p:to>
                                    </p:set>
                                    <p:set>
                                      <p:cBhvr>
                                        <p:cTn id="7" dur="114" fill="hold">
                                          <p:stCondLst>
                                            <p:cond delay="0"/>
                                          </p:stCondLst>
                                        </p:cTn>
                                        <p:tgtEl>
                                          <p:spTgt spid="3">
                                            <p:txEl>
                                              <p:pRg st="1" end="1"/>
                                            </p:txEl>
                                          </p:spTgt>
                                        </p:tgtEl>
                                        <p:attrNameLst>
                                          <p:attrName>style.rotation</p:attrName>
                                        </p:attrNameLst>
                                      </p:cBhvr>
                                      <p:to>
                                        <p:strVal val="-45.0"/>
                                      </p:to>
                                    </p:set>
                                    <p:anim calcmode="lin" valueType="num">
                                      <p:cBhvr>
                                        <p:cTn id="8" dur="114" fill="hold">
                                          <p:stCondLst>
                                            <p:cond delay="114"/>
                                          </p:stCondLst>
                                        </p:cTn>
                                        <p:tgtEl>
                                          <p:spTgt spid="3">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114" fill="hold">
                                          <p:stCondLst>
                                            <p:cond delay="0"/>
                                          </p:stCondLst>
                                        </p:cTn>
                                        <p:tgtEl>
                                          <p:spTgt spid="3">
                                            <p:txEl>
                                              <p:pRg st="1" end="1"/>
                                            </p:txEl>
                                          </p:spTgt>
                                        </p:tgtEl>
                                        <p:attrNameLst>
                                          <p:attrName>ppt_y</p:attrName>
                                        </p:attrNameLst>
                                      </p:cBhvr>
                                      <p:tavLst>
                                        <p:tav tm="0">
                                          <p:val>
                                            <p:strVal val="#ppt_y-1"/>
                                          </p:val>
                                        </p:tav>
                                        <p:tav tm="100000">
                                          <p:val>
                                            <p:strVal val="#ppt_y-(0.354*#ppt_w-0.172*#ppt_h)"/>
                                          </p:val>
                                        </p:tav>
                                      </p:tavLst>
                                    </p:anim>
                                    <p:anim calcmode="lin" valueType="num">
                                      <p:cBhvr>
                                        <p:cTn id="10" dur="39" decel="50000" autoRev="1" fill="hold">
                                          <p:stCondLst>
                                            <p:cond delay="114"/>
                                          </p:stCondLst>
                                        </p:cTn>
                                        <p:tgtEl>
                                          <p:spTgt spid="3">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34" fill="hold">
                                          <p:stCondLst>
                                            <p:cond delay="216"/>
                                          </p:stCondLst>
                                        </p:cTn>
                                        <p:tgtEl>
                                          <p:spTgt spid="3">
                                            <p:txEl>
                                              <p:pRg st="1" end="1"/>
                                            </p:txEl>
                                          </p:spTgt>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4250"/>
                            </p:stCondLst>
                            <p:childTnLst>
                              <p:par>
                                <p:cTn id="13" presetID="16" presetClass="entr" presetSubtype="21" fill="hold" nodeType="afterEffect">
                                  <p:stCondLst>
                                    <p:cond delay="500"/>
                                  </p:stCondLst>
                                  <p:childTnLst>
                                    <p:set>
                                      <p:cBhvr>
                                        <p:cTn id="14" dur="1" fill="hold">
                                          <p:stCondLst>
                                            <p:cond delay="0"/>
                                          </p:stCondLst>
                                        </p:cTn>
                                        <p:tgtEl>
                                          <p:spTgt spid="2050"/>
                                        </p:tgtEl>
                                        <p:attrNameLst>
                                          <p:attrName>style.visibility</p:attrName>
                                        </p:attrNameLst>
                                      </p:cBhvr>
                                      <p:to>
                                        <p:strVal val="visible"/>
                                      </p:to>
                                    </p:set>
                                    <p:animEffect transition="in" filter="barn(inVertical)">
                                      <p:cBhvr>
                                        <p:cTn id="15"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b="1" dirty="0" smtClean="0"/>
              <a:t>ΕΔΕΑΥ- Σκοπός &amp; Οργάνωση</a:t>
            </a:r>
            <a:endParaRPr lang="el-GR" sz="4000" b="1" dirty="0"/>
          </a:p>
        </p:txBody>
      </p:sp>
      <p:sp>
        <p:nvSpPr>
          <p:cNvPr id="3" name="Θέση περιεχομένου 2"/>
          <p:cNvSpPr>
            <a:spLocks noGrp="1"/>
          </p:cNvSpPr>
          <p:nvPr>
            <p:ph idx="1"/>
          </p:nvPr>
        </p:nvSpPr>
        <p:spPr>
          <a:xfrm>
            <a:off x="395536" y="1412776"/>
            <a:ext cx="8291264" cy="5040560"/>
          </a:xfrm>
        </p:spPr>
        <p:txBody>
          <a:bodyPr>
            <a:normAutofit fontScale="92500" lnSpcReduction="10000"/>
          </a:bodyPr>
          <a:lstStyle/>
          <a:p>
            <a:r>
              <a:rPr lang="el-GR" sz="2600" dirty="0" smtClean="0"/>
              <a:t>Αποτελεί πρωτοβάθμιο όργανο για τη διαγνωστική εκπαιδευτική αξιολόγηση και υποστήριξη των ειδικών εκπαιδευτικών αναγκών των μαθητών (</a:t>
            </a:r>
            <a:r>
              <a:rPr lang="el-GR" sz="2600" dirty="0"/>
              <a:t>άρθρο 39 παρ. 4 του Ν. </a:t>
            </a:r>
            <a:r>
              <a:rPr lang="el-GR" sz="2600" dirty="0" smtClean="0"/>
              <a:t>4115/2013). </a:t>
            </a:r>
          </a:p>
          <a:p>
            <a:endParaRPr lang="el-GR" sz="2600" dirty="0" smtClean="0"/>
          </a:p>
          <a:p>
            <a:pPr marL="0" indent="0">
              <a:buNone/>
            </a:pPr>
            <a:endParaRPr lang="el-GR" sz="2600" dirty="0"/>
          </a:p>
          <a:p>
            <a:pPr marL="0" indent="0">
              <a:buNone/>
            </a:pPr>
            <a:endParaRPr lang="el-GR" sz="2600" dirty="0" smtClean="0"/>
          </a:p>
          <a:p>
            <a:endParaRPr lang="el-GR" sz="2600" dirty="0" smtClean="0"/>
          </a:p>
          <a:p>
            <a:endParaRPr lang="el-GR" sz="2600" dirty="0"/>
          </a:p>
          <a:p>
            <a:r>
              <a:rPr lang="el-GR" sz="2600" dirty="0" smtClean="0"/>
              <a:t>Διεπιστημονική </a:t>
            </a:r>
            <a:r>
              <a:rPr lang="el-GR" sz="2600" dirty="0"/>
              <a:t>ενίσχυση του σχολείου και του </a:t>
            </a:r>
            <a:r>
              <a:rPr lang="el-GR" sz="2600" dirty="0" smtClean="0"/>
              <a:t>εκπαιδευτικού </a:t>
            </a:r>
            <a:r>
              <a:rPr lang="el-GR" sz="2600" dirty="0"/>
              <a:t>στο κοινό σχολείο με την ανάπτυξη </a:t>
            </a:r>
            <a:r>
              <a:rPr lang="el-GR" sz="2600" dirty="0" smtClean="0"/>
              <a:t>πρακτικών υποστήριξης </a:t>
            </a:r>
            <a:r>
              <a:rPr lang="el-GR" sz="2600" dirty="0"/>
              <a:t>και επιπρόσθετων συμπληρωματικών </a:t>
            </a:r>
            <a:r>
              <a:rPr lang="el-GR" sz="2600" dirty="0" smtClean="0"/>
              <a:t>υπηρεσιών </a:t>
            </a:r>
            <a:r>
              <a:rPr lang="el-GR" sz="2600" dirty="0"/>
              <a:t>Ειδικής Αγωγής και Εκπαίδευσης (ΕΑΕ</a:t>
            </a:r>
            <a:r>
              <a:rPr lang="el-GR" sz="2600" dirty="0" smtClean="0"/>
              <a:t>).</a:t>
            </a:r>
            <a:endParaRPr lang="el-GR" sz="2600" dirty="0"/>
          </a:p>
        </p:txBody>
      </p:sp>
      <p:sp>
        <p:nvSpPr>
          <p:cNvPr id="4" name="Ορθογώνιο 3"/>
          <p:cNvSpPr/>
          <p:nvPr/>
        </p:nvSpPr>
        <p:spPr>
          <a:xfrm>
            <a:off x="755576" y="3068960"/>
            <a:ext cx="7344816" cy="1512168"/>
          </a:xfrm>
          <a:prstGeom prst="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200" dirty="0">
                <a:solidFill>
                  <a:schemeClr val="tx1"/>
                </a:solidFill>
              </a:rPr>
              <a:t>Διεθνείς Συμβάσεις για </a:t>
            </a:r>
            <a:r>
              <a:rPr lang="el-GR" sz="2200" dirty="0" smtClean="0">
                <a:solidFill>
                  <a:schemeClr val="tx1"/>
                </a:solidFill>
              </a:rPr>
              <a:t>τα Ανθρώπινα </a:t>
            </a:r>
            <a:r>
              <a:rPr lang="el-GR" sz="2200" dirty="0">
                <a:solidFill>
                  <a:schemeClr val="tx1"/>
                </a:solidFill>
              </a:rPr>
              <a:t>Δικαιώματα και για την εκπαίδευση </a:t>
            </a:r>
            <a:r>
              <a:rPr lang="el-GR" sz="2200" dirty="0" smtClean="0">
                <a:solidFill>
                  <a:schemeClr val="tx1"/>
                </a:solidFill>
              </a:rPr>
              <a:t>των παιδιών </a:t>
            </a:r>
            <a:r>
              <a:rPr lang="el-GR" sz="2200" dirty="0">
                <a:solidFill>
                  <a:schemeClr val="tx1"/>
                </a:solidFill>
              </a:rPr>
              <a:t>(Ν. 2101, ΦΕΚ 192Α/1992) και ιδιαίτερα αυτών </a:t>
            </a:r>
            <a:r>
              <a:rPr lang="el-GR" sz="2200" dirty="0" smtClean="0">
                <a:solidFill>
                  <a:schemeClr val="tx1"/>
                </a:solidFill>
              </a:rPr>
              <a:t>με αναπηρία </a:t>
            </a:r>
            <a:r>
              <a:rPr lang="el-GR" sz="2200" dirty="0">
                <a:solidFill>
                  <a:schemeClr val="tx1"/>
                </a:solidFill>
              </a:rPr>
              <a:t>(Ν. 4074/2012, ΦΕΚ 88 Α/2012) </a:t>
            </a:r>
          </a:p>
        </p:txBody>
      </p:sp>
    </p:spTree>
    <p:extLst>
      <p:ext uri="{BB962C8B-B14F-4D97-AF65-F5344CB8AC3E}">
        <p14:creationId xmlns:p14="http://schemas.microsoft.com/office/powerpoint/2010/main" val="1031729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50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16" presetClass="entr" presetSubtype="21" fill="hold" grpId="0" nodeType="afterEffect">
                                  <p:stCondLst>
                                    <p:cond delay="50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par>
                          <p:cTn id="18" fill="hold">
                            <p:stCondLst>
                              <p:cond delay="3000"/>
                            </p:stCondLst>
                            <p:childTnLst>
                              <p:par>
                                <p:cTn id="19" presetID="2" presetClass="entr" presetSubtype="4" fill="hold" nodeType="afterEffect">
                                  <p:stCondLst>
                                    <p:cond delay="500"/>
                                  </p:stCondLst>
                                  <p:childTnLst>
                                    <p:set>
                                      <p:cBhvr>
                                        <p:cTn id="20" dur="1" fill="hold">
                                          <p:stCondLst>
                                            <p:cond delay="0"/>
                                          </p:stCondLst>
                                        </p:cTn>
                                        <p:tgtEl>
                                          <p:spTgt spid="3">
                                            <p:txEl>
                                              <p:pRg st="6" end="6"/>
                                            </p:txEl>
                                          </p:spTgt>
                                        </p:tgtEl>
                                        <p:attrNameLst>
                                          <p:attrName>style.visibility</p:attrName>
                                        </p:attrNameLst>
                                      </p:cBhvr>
                                      <p:to>
                                        <p:strVal val="visible"/>
                                      </p:to>
                                    </p:set>
                                    <p:anim calcmode="lin" valueType="num">
                                      <p:cBhvr additive="base">
                                        <p:cTn id="2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b="1" dirty="0">
                <a:solidFill>
                  <a:prstClr val="black"/>
                </a:solidFill>
              </a:rPr>
              <a:t>ΕΔΕΑΥ- Σκοπός &amp; </a:t>
            </a:r>
            <a:r>
              <a:rPr lang="el-GR" sz="4000" b="1" dirty="0" smtClean="0">
                <a:solidFill>
                  <a:prstClr val="black"/>
                </a:solidFill>
              </a:rPr>
              <a:t>Οργάνωση (2)</a:t>
            </a:r>
            <a:endParaRPr lang="el-GR" sz="4000" b="1" dirty="0"/>
          </a:p>
        </p:txBody>
      </p:sp>
      <p:sp>
        <p:nvSpPr>
          <p:cNvPr id="3" name="Θέση περιεχομένου 2"/>
          <p:cNvSpPr>
            <a:spLocks noGrp="1"/>
          </p:cNvSpPr>
          <p:nvPr>
            <p:ph idx="1"/>
          </p:nvPr>
        </p:nvSpPr>
        <p:spPr/>
        <p:txBody>
          <a:bodyPr/>
          <a:lstStyle/>
          <a:p>
            <a:pPr>
              <a:buFont typeface="Wingdings" pitchFamily="2" charset="2"/>
              <a:buChar char="Ø"/>
            </a:pPr>
            <a:r>
              <a:rPr lang="el-GR" sz="2400" dirty="0"/>
              <a:t>Π</a:t>
            </a:r>
            <a:r>
              <a:rPr lang="el-GR" sz="2400" dirty="0" smtClean="0"/>
              <a:t>ροώθηση συνεργασίας, συντονισμός έργου σχολικών μονάδων και ενδυνάμωσή τους στην ανταπόκριση στις ΕΕΑ των μαθητών τους</a:t>
            </a:r>
          </a:p>
          <a:p>
            <a:pPr marL="0" indent="0">
              <a:buNone/>
            </a:pPr>
            <a:endParaRPr lang="el-GR" sz="2400" dirty="0" smtClean="0"/>
          </a:p>
          <a:p>
            <a:pPr>
              <a:buFont typeface="Wingdings" pitchFamily="2" charset="2"/>
              <a:buChar char="Ø"/>
            </a:pPr>
            <a:r>
              <a:rPr lang="el-GR" sz="2400" dirty="0" smtClean="0"/>
              <a:t>Ένταξη &amp; συμπερίληψη των μαθητών με αναπηρία στο γενικό σχολείο</a:t>
            </a:r>
          </a:p>
          <a:p>
            <a:pPr marL="0" indent="0">
              <a:buNone/>
            </a:pPr>
            <a:endParaRPr lang="el-GR" sz="2400" dirty="0" smtClean="0"/>
          </a:p>
          <a:p>
            <a:pPr>
              <a:buFont typeface="Wingdings" pitchFamily="2" charset="2"/>
              <a:buChar char="Ø"/>
            </a:pPr>
            <a:r>
              <a:rPr lang="el-GR" sz="2400" dirty="0" smtClean="0"/>
              <a:t>Υποστήριξη των ΤΕ, της παράλληλης στήριξης – συνεκπαίδευσης και των μαθητών που υποστηρίζονται με κατ’ οίκον διδασκαλία.</a:t>
            </a:r>
            <a:endParaRPr lang="el-GR" sz="2400" dirty="0"/>
          </a:p>
        </p:txBody>
      </p:sp>
    </p:spTree>
    <p:extLst>
      <p:ext uri="{BB962C8B-B14F-4D97-AF65-F5344CB8AC3E}">
        <p14:creationId xmlns:p14="http://schemas.microsoft.com/office/powerpoint/2010/main" val="4213803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4" fill="hold" nodeType="afterEffect">
                                  <p:stCondLst>
                                    <p:cond delay="50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5" fill="hold">
                            <p:stCondLst>
                              <p:cond delay="2000"/>
                            </p:stCondLst>
                            <p:childTnLst>
                              <p:par>
                                <p:cTn id="16" presetID="2" presetClass="entr" presetSubtype="4" fill="hold" nodeType="afterEffect">
                                  <p:stCondLst>
                                    <p:cond delay="50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3000"/>
                            </p:stCondLst>
                            <p:childTnLst>
                              <p:par>
                                <p:cTn id="21" presetID="2" presetClass="entr" presetSubtype="4" fill="hold"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b="1" dirty="0" smtClean="0"/>
              <a:t>Αρμοδιότητες ΕΔΕΑΥ</a:t>
            </a:r>
            <a:endParaRPr lang="el-GR" sz="4000" b="1" dirty="0"/>
          </a:p>
        </p:txBody>
      </p:sp>
      <p:sp>
        <p:nvSpPr>
          <p:cNvPr id="3" name="Θέση περιεχομένου 2"/>
          <p:cNvSpPr>
            <a:spLocks noGrp="1"/>
          </p:cNvSpPr>
          <p:nvPr>
            <p:ph idx="1"/>
          </p:nvPr>
        </p:nvSpPr>
        <p:spPr>
          <a:xfrm>
            <a:off x="457200" y="1484784"/>
            <a:ext cx="8229600" cy="4641379"/>
          </a:xfrm>
        </p:spPr>
        <p:txBody>
          <a:bodyPr>
            <a:normAutofit/>
          </a:bodyPr>
          <a:lstStyle/>
          <a:p>
            <a:pPr>
              <a:buFont typeface="Wingdings" pitchFamily="2" charset="2"/>
              <a:buChar char="ü"/>
            </a:pPr>
            <a:r>
              <a:rPr lang="el-GR" sz="2400" dirty="0" smtClean="0"/>
              <a:t>Αξιολόγηση &amp; διάγνωση ΕΕΑ</a:t>
            </a:r>
          </a:p>
          <a:p>
            <a:pPr>
              <a:buFont typeface="Wingdings" pitchFamily="2" charset="2"/>
              <a:buChar char="ü"/>
            </a:pPr>
            <a:r>
              <a:rPr lang="el-GR" sz="2400" dirty="0" smtClean="0"/>
              <a:t>Διαμόρφωση προγράμματος διαφοροποιημένης διδασκαλίας</a:t>
            </a:r>
          </a:p>
          <a:p>
            <a:pPr>
              <a:buFont typeface="Wingdings" pitchFamily="2" charset="2"/>
              <a:buChar char="ü"/>
            </a:pPr>
            <a:r>
              <a:rPr lang="el-GR" sz="2400" dirty="0" smtClean="0"/>
              <a:t>Διεπιστημονική αντιμετώπιση των δυσκολιών του μαθητή μέσα στη γενική τάξη</a:t>
            </a:r>
          </a:p>
          <a:p>
            <a:pPr>
              <a:buFont typeface="Wingdings" pitchFamily="2" charset="2"/>
              <a:buChar char="ü"/>
            </a:pPr>
            <a:r>
              <a:rPr lang="el-GR" sz="2400" dirty="0" smtClean="0"/>
              <a:t>Παρακολούθηση της εφαρμογής του Ατομικού Τριμηνιαίου Προγράμματος Διεπιστημονικής και Διαφοροποιημένης Υποστήριξης</a:t>
            </a:r>
          </a:p>
          <a:p>
            <a:pPr>
              <a:buFont typeface="Wingdings" pitchFamily="2" charset="2"/>
              <a:buChar char="ü"/>
            </a:pPr>
            <a:r>
              <a:rPr lang="el-GR" sz="2400" dirty="0" smtClean="0"/>
              <a:t>Παραπομπή μαθητών </a:t>
            </a:r>
            <a:r>
              <a:rPr lang="el-GR" sz="2400" dirty="0"/>
              <a:t>που χρειάζονται </a:t>
            </a:r>
            <a:r>
              <a:rPr lang="el-GR" sz="2400" dirty="0" smtClean="0"/>
              <a:t>γνωμάτευση από </a:t>
            </a:r>
            <a:r>
              <a:rPr lang="el-GR" sz="2400" dirty="0"/>
              <a:t>το ΚΕΔΔΥ όταν συνεχίζουν, παρά την </a:t>
            </a:r>
            <a:r>
              <a:rPr lang="el-GR" sz="2400" dirty="0" smtClean="0"/>
              <a:t>υποστήριξη στο </a:t>
            </a:r>
            <a:r>
              <a:rPr lang="el-GR" sz="2400" dirty="0"/>
              <a:t>σχολείο τους, να έχουν δυσκολίες μάθησης ή </a:t>
            </a:r>
            <a:r>
              <a:rPr lang="el-GR" sz="2400" dirty="0" smtClean="0"/>
              <a:t>συμπεριφοράς </a:t>
            </a:r>
            <a:r>
              <a:rPr lang="el-GR" sz="2400" dirty="0"/>
              <a:t>ή ένταξης στο σχολικό περιβάλλον.</a:t>
            </a:r>
          </a:p>
        </p:txBody>
      </p:sp>
    </p:spTree>
    <p:extLst>
      <p:ext uri="{BB962C8B-B14F-4D97-AF65-F5344CB8AC3E}">
        <p14:creationId xmlns:p14="http://schemas.microsoft.com/office/powerpoint/2010/main" val="110198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4" fill="hold" nodeType="afterEffect">
                                  <p:stCondLst>
                                    <p:cond delay="50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5" fill="hold">
                            <p:stCondLst>
                              <p:cond delay="2000"/>
                            </p:stCondLst>
                            <p:childTnLst>
                              <p:par>
                                <p:cTn id="16" presetID="2" presetClass="entr" presetSubtype="4" fill="hold" nodeType="afterEffect">
                                  <p:stCondLst>
                                    <p:cond delay="50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0" fill="hold">
                            <p:stCondLst>
                              <p:cond delay="3000"/>
                            </p:stCondLst>
                            <p:childTnLst>
                              <p:par>
                                <p:cTn id="21" presetID="2" presetClass="entr" presetSubtype="4" fill="hold" nodeType="afterEffect">
                                  <p:stCondLst>
                                    <p:cond delay="50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5" fill="hold">
                            <p:stCondLst>
                              <p:cond delay="4000"/>
                            </p:stCondLst>
                            <p:childTnLst>
                              <p:par>
                                <p:cTn id="26" presetID="2" presetClass="entr" presetSubtype="4" fill="hold" nodeType="afterEffect">
                                  <p:stCondLst>
                                    <p:cond delay="50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30" fill="hold">
                            <p:stCondLst>
                              <p:cond delay="5000"/>
                            </p:stCondLst>
                            <p:childTnLst>
                              <p:par>
                                <p:cTn id="31" presetID="2" presetClass="entr" presetSubtype="4" fill="hold" nodeType="afterEffect">
                                  <p:stCondLst>
                                    <p:cond delay="50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274638"/>
            <a:ext cx="8712968" cy="1143000"/>
          </a:xfrm>
        </p:spPr>
        <p:txBody>
          <a:bodyPr>
            <a:noAutofit/>
          </a:bodyPr>
          <a:lstStyle/>
          <a:p>
            <a:r>
              <a:rPr lang="el-GR" sz="4000" b="1" dirty="0" smtClean="0"/>
              <a:t>Χρονολόγιο της ΕΔΕΑΥ του 14</a:t>
            </a:r>
            <a:r>
              <a:rPr lang="el-GR" sz="4000" b="1" baseline="30000" dirty="0" smtClean="0"/>
              <a:t>ου</a:t>
            </a:r>
            <a:r>
              <a:rPr lang="el-GR" sz="4000" b="1" dirty="0" smtClean="0"/>
              <a:t> ΔΣ Δράμας</a:t>
            </a:r>
            <a:endParaRPr lang="el-GR" sz="4000" b="1" dirty="0"/>
          </a:p>
        </p:txBody>
      </p:sp>
      <p:sp>
        <p:nvSpPr>
          <p:cNvPr id="3" name="Θέση περιεχομένου 2"/>
          <p:cNvSpPr>
            <a:spLocks noGrp="1"/>
          </p:cNvSpPr>
          <p:nvPr>
            <p:ph idx="1"/>
          </p:nvPr>
        </p:nvSpPr>
        <p:spPr/>
        <p:txBody>
          <a:bodyPr/>
          <a:lstStyle/>
          <a:p>
            <a:pPr marL="0" indent="0">
              <a:buNone/>
            </a:pPr>
            <a:r>
              <a:rPr lang="el-GR" dirty="0" smtClean="0"/>
              <a:t> </a:t>
            </a:r>
          </a:p>
          <a:p>
            <a:endParaRPr lang="el-GR" dirty="0"/>
          </a:p>
        </p:txBody>
      </p:sp>
      <p:graphicFrame>
        <p:nvGraphicFramePr>
          <p:cNvPr id="4" name="Πίνακας 3"/>
          <p:cNvGraphicFramePr>
            <a:graphicFrameLocks noGrp="1"/>
          </p:cNvGraphicFramePr>
          <p:nvPr>
            <p:extLst>
              <p:ext uri="{D42A27DB-BD31-4B8C-83A1-F6EECF244321}">
                <p14:modId xmlns:p14="http://schemas.microsoft.com/office/powerpoint/2010/main" val="139668338"/>
              </p:ext>
            </p:extLst>
          </p:nvPr>
        </p:nvGraphicFramePr>
        <p:xfrm>
          <a:off x="539552" y="1700808"/>
          <a:ext cx="8064897" cy="4712570"/>
        </p:xfrm>
        <a:graphic>
          <a:graphicData uri="http://schemas.openxmlformats.org/drawingml/2006/table">
            <a:tbl>
              <a:tblPr firstRow="1" bandRow="1">
                <a:tableStyleId>{C4B1156A-380E-4F78-BDF5-A606A8083BF9}</a:tableStyleId>
              </a:tblPr>
              <a:tblGrid>
                <a:gridCol w="3225958"/>
                <a:gridCol w="4838939"/>
              </a:tblGrid>
              <a:tr h="634416">
                <a:tc rowSpan="4">
                  <a:txBody>
                    <a:bodyPr/>
                    <a:lstStyle/>
                    <a:p>
                      <a:pPr algn="ctr"/>
                      <a:endParaRPr lang="el-GR" sz="2400" dirty="0" smtClean="0">
                        <a:latin typeface="+mn-lt"/>
                      </a:endParaRPr>
                    </a:p>
                    <a:p>
                      <a:pPr algn="ctr"/>
                      <a:endParaRPr lang="el-GR" sz="2400" dirty="0" smtClean="0">
                        <a:latin typeface="+mn-lt"/>
                      </a:endParaRPr>
                    </a:p>
                    <a:p>
                      <a:pPr algn="ctr"/>
                      <a:endParaRPr lang="el-GR" sz="2400" dirty="0" smtClean="0">
                        <a:latin typeface="+mn-lt"/>
                      </a:endParaRPr>
                    </a:p>
                    <a:p>
                      <a:pPr algn="ctr"/>
                      <a:endParaRPr lang="el-GR" sz="2400" dirty="0" smtClean="0">
                        <a:latin typeface="+mn-lt"/>
                      </a:endParaRPr>
                    </a:p>
                    <a:p>
                      <a:pPr algn="ctr"/>
                      <a:r>
                        <a:rPr lang="el-GR" sz="2400" dirty="0" smtClean="0">
                          <a:latin typeface="+mn-lt"/>
                        </a:rPr>
                        <a:t>Νοέμβριος 2015</a:t>
                      </a:r>
                      <a:endParaRPr lang="el-GR" sz="2400" dirty="0">
                        <a:latin typeface="+mn-lt"/>
                      </a:endParaRPr>
                    </a:p>
                  </a:txBody>
                  <a:tcPr/>
                </a:tc>
                <a:tc>
                  <a:txBody>
                    <a:bodyPr/>
                    <a:lstStyle/>
                    <a:p>
                      <a:r>
                        <a:rPr lang="el-GR" sz="2400" b="0" dirty="0" smtClean="0">
                          <a:latin typeface="+mn-lt"/>
                        </a:rPr>
                        <a:t>Στελέχωση</a:t>
                      </a:r>
                      <a:endParaRPr lang="el-GR" sz="2400" b="0" dirty="0">
                        <a:latin typeface="+mn-lt"/>
                      </a:endParaRPr>
                    </a:p>
                  </a:txBody>
                  <a:tcPr/>
                </a:tc>
              </a:tr>
              <a:tr h="877754">
                <a:tc vMerge="1">
                  <a:txBody>
                    <a:bodyPr/>
                    <a:lstStyle/>
                    <a:p>
                      <a:endParaRPr lang="el-GR" dirty="0"/>
                    </a:p>
                  </a:txBody>
                  <a:tcPr/>
                </a:tc>
                <a:tc>
                  <a:txBody>
                    <a:bodyPr/>
                    <a:lstStyle/>
                    <a:p>
                      <a:r>
                        <a:rPr lang="el-GR" sz="2400" dirty="0" smtClean="0">
                          <a:latin typeface="+mn-lt"/>
                        </a:rPr>
                        <a:t>Κατάρτιση</a:t>
                      </a:r>
                      <a:r>
                        <a:rPr lang="el-GR" sz="2400" baseline="0" dirty="0" smtClean="0">
                          <a:latin typeface="+mn-lt"/>
                        </a:rPr>
                        <a:t> ωρολόγιου εβδομαδιαίου προγράμματος</a:t>
                      </a:r>
                      <a:endParaRPr lang="el-GR" sz="2400" dirty="0">
                        <a:latin typeface="+mn-lt"/>
                      </a:endParaRPr>
                    </a:p>
                  </a:txBody>
                  <a:tcPr/>
                </a:tc>
              </a:tr>
              <a:tr h="634416">
                <a:tc vMerge="1">
                  <a:txBody>
                    <a:bodyPr/>
                    <a:lstStyle/>
                    <a:p>
                      <a:pPr algn="ctr"/>
                      <a:endParaRPr lang="el-GR" sz="2200" dirty="0"/>
                    </a:p>
                  </a:txBody>
                  <a:tcPr/>
                </a:tc>
                <a:tc>
                  <a:txBody>
                    <a:bodyPr/>
                    <a:lstStyle/>
                    <a:p>
                      <a:r>
                        <a:rPr lang="el-GR" sz="2400" dirty="0" smtClean="0"/>
                        <a:t>Καταγραφή</a:t>
                      </a:r>
                      <a:r>
                        <a:rPr lang="el-GR" sz="2400" baseline="0" dirty="0" smtClean="0"/>
                        <a:t> των μαθητών για ανίχνευση, εντοπισμό και αξιολόγηση των ΕΕΑ</a:t>
                      </a:r>
                      <a:endParaRPr lang="el-GR" sz="2400" dirty="0"/>
                    </a:p>
                  </a:txBody>
                  <a:tcPr/>
                </a:tc>
              </a:tr>
              <a:tr h="634416">
                <a:tc vMerge="1">
                  <a:txBody>
                    <a:bodyPr/>
                    <a:lstStyle/>
                    <a:p>
                      <a:endParaRPr lang="el-GR" sz="2200" dirty="0"/>
                    </a:p>
                  </a:txBody>
                  <a:tcPr/>
                </a:tc>
                <a:tc>
                  <a:txBody>
                    <a:bodyPr/>
                    <a:lstStyle/>
                    <a:p>
                      <a:r>
                        <a:rPr lang="el-GR" sz="2400" dirty="0" smtClean="0"/>
                        <a:t>Επιλογή</a:t>
                      </a:r>
                      <a:r>
                        <a:rPr lang="el-GR" sz="2400" baseline="0" dirty="0" smtClean="0"/>
                        <a:t> μαθητών για υποστήριξη κατά το α΄&amp; β΄ τρίμηνο</a:t>
                      </a:r>
                      <a:endParaRPr lang="el-GR" sz="2400" dirty="0"/>
                    </a:p>
                  </a:txBody>
                  <a:tcPr/>
                </a:tc>
              </a:tr>
              <a:tr h="634416">
                <a:tc>
                  <a:txBody>
                    <a:bodyPr/>
                    <a:lstStyle/>
                    <a:p>
                      <a:pPr algn="ctr"/>
                      <a:endParaRPr lang="el-GR" sz="2400" b="1" dirty="0" smtClean="0"/>
                    </a:p>
                    <a:p>
                      <a:pPr algn="ctr"/>
                      <a:r>
                        <a:rPr lang="el-GR" sz="2400" b="1" dirty="0" smtClean="0"/>
                        <a:t>Δεκέμβριος 2015</a:t>
                      </a:r>
                      <a:endParaRPr lang="el-GR" sz="2400" b="1" dirty="0"/>
                    </a:p>
                  </a:txBody>
                  <a:tcPr/>
                </a:tc>
                <a:tc>
                  <a:txBody>
                    <a:bodyPr/>
                    <a:lstStyle/>
                    <a:p>
                      <a:r>
                        <a:rPr lang="el-GR" sz="2400" dirty="0" smtClean="0"/>
                        <a:t>Ολοκλήρωση</a:t>
                      </a:r>
                      <a:r>
                        <a:rPr lang="el-GR" sz="2400" baseline="0" dirty="0" smtClean="0"/>
                        <a:t> διαδικασίας συνεντεύξεων, αξιολόγησης &amp; συμβουλευτικής γονέων </a:t>
                      </a:r>
                      <a:endParaRPr lang="el-GR" sz="2400" dirty="0"/>
                    </a:p>
                  </a:txBody>
                  <a:tcPr/>
                </a:tc>
              </a:tr>
            </a:tbl>
          </a:graphicData>
        </a:graphic>
      </p:graphicFrame>
    </p:spTree>
    <p:extLst>
      <p:ext uri="{BB962C8B-B14F-4D97-AF65-F5344CB8AC3E}">
        <p14:creationId xmlns:p14="http://schemas.microsoft.com/office/powerpoint/2010/main" val="408421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1" presetClass="entr" presetSubtype="1" fill="hold" nodeType="afterEffect">
                                  <p:stCondLst>
                                    <p:cond delay="50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404664"/>
            <a:ext cx="8784976" cy="1143000"/>
          </a:xfrm>
        </p:spPr>
        <p:txBody>
          <a:bodyPr>
            <a:noAutofit/>
          </a:bodyPr>
          <a:lstStyle/>
          <a:p>
            <a:r>
              <a:rPr lang="el-GR" sz="4000" b="1" dirty="0" smtClean="0"/>
              <a:t>Χρονολόγιο της ΕΔΕΑΥ του 14</a:t>
            </a:r>
            <a:r>
              <a:rPr lang="el-GR" sz="4000" b="1" baseline="30000" dirty="0" smtClean="0"/>
              <a:t>ου</a:t>
            </a:r>
            <a:r>
              <a:rPr lang="el-GR" sz="4000" b="1" dirty="0" smtClean="0"/>
              <a:t> ΔΣ Δράμας (2)</a:t>
            </a:r>
            <a:endParaRPr lang="el-GR" sz="4000" b="1" dirty="0"/>
          </a:p>
        </p:txBody>
      </p:sp>
      <p:sp>
        <p:nvSpPr>
          <p:cNvPr id="3" name="Θέση περιεχομένου 2"/>
          <p:cNvSpPr>
            <a:spLocks noGrp="1"/>
          </p:cNvSpPr>
          <p:nvPr>
            <p:ph idx="1"/>
          </p:nvPr>
        </p:nvSpPr>
        <p:spPr/>
        <p:txBody>
          <a:bodyPr/>
          <a:lstStyle/>
          <a:p>
            <a:pPr marL="0" indent="0">
              <a:buNone/>
            </a:pPr>
            <a:r>
              <a:rPr lang="el-GR" dirty="0" smtClean="0"/>
              <a:t> </a:t>
            </a:r>
          </a:p>
          <a:p>
            <a:endParaRPr lang="el-GR" dirty="0"/>
          </a:p>
        </p:txBody>
      </p:sp>
      <p:graphicFrame>
        <p:nvGraphicFramePr>
          <p:cNvPr id="4" name="Πίνακας 3"/>
          <p:cNvGraphicFramePr>
            <a:graphicFrameLocks noGrp="1"/>
          </p:cNvGraphicFramePr>
          <p:nvPr>
            <p:extLst>
              <p:ext uri="{D42A27DB-BD31-4B8C-83A1-F6EECF244321}">
                <p14:modId xmlns:p14="http://schemas.microsoft.com/office/powerpoint/2010/main" val="2821465629"/>
              </p:ext>
            </p:extLst>
          </p:nvPr>
        </p:nvGraphicFramePr>
        <p:xfrm>
          <a:off x="611560" y="2132856"/>
          <a:ext cx="7920880" cy="4249650"/>
        </p:xfrm>
        <a:graphic>
          <a:graphicData uri="http://schemas.openxmlformats.org/drawingml/2006/table">
            <a:tbl>
              <a:tblPr firstRow="1" bandRow="1">
                <a:tableStyleId>{C4B1156A-380E-4F78-BDF5-A606A8083BF9}</a:tableStyleId>
              </a:tblPr>
              <a:tblGrid>
                <a:gridCol w="3240360"/>
                <a:gridCol w="4680520"/>
              </a:tblGrid>
              <a:tr h="518727">
                <a:tc rowSpan="3">
                  <a:txBody>
                    <a:bodyPr/>
                    <a:lstStyle/>
                    <a:p>
                      <a:pPr algn="ctr"/>
                      <a:endParaRPr lang="el-GR" sz="2400" dirty="0" smtClean="0">
                        <a:latin typeface="+mn-lt"/>
                      </a:endParaRPr>
                    </a:p>
                    <a:p>
                      <a:pPr algn="ctr"/>
                      <a:endParaRPr lang="el-GR" sz="2400" dirty="0" smtClean="0">
                        <a:latin typeface="+mn-lt"/>
                      </a:endParaRPr>
                    </a:p>
                    <a:p>
                      <a:pPr algn="ctr"/>
                      <a:r>
                        <a:rPr lang="el-GR" sz="2400" dirty="0" smtClean="0">
                          <a:latin typeface="+mn-lt"/>
                        </a:rPr>
                        <a:t>Ιανουάριος</a:t>
                      </a:r>
                      <a:r>
                        <a:rPr lang="el-GR" sz="2400" baseline="0" dirty="0" smtClean="0">
                          <a:latin typeface="+mn-lt"/>
                        </a:rPr>
                        <a:t> – Μάρτιος </a:t>
                      </a:r>
                      <a:r>
                        <a:rPr lang="el-GR" sz="2400" dirty="0" smtClean="0">
                          <a:latin typeface="+mn-lt"/>
                        </a:rPr>
                        <a:t>2016</a:t>
                      </a:r>
                      <a:endParaRPr lang="el-GR" sz="2400" dirty="0">
                        <a:latin typeface="+mn-lt"/>
                      </a:endParaRPr>
                    </a:p>
                  </a:txBody>
                  <a:tcPr>
                    <a:lnB w="12700" cap="flat" cmpd="sng" algn="ctr">
                      <a:solidFill>
                        <a:schemeClr val="tx1"/>
                      </a:solidFill>
                      <a:prstDash val="solid"/>
                      <a:round/>
                      <a:headEnd type="none" w="med" len="med"/>
                      <a:tailEnd type="none" w="med" len="med"/>
                    </a:lnB>
                  </a:tcPr>
                </a:tc>
                <a:tc>
                  <a:txBody>
                    <a:bodyPr/>
                    <a:lstStyle/>
                    <a:p>
                      <a:r>
                        <a:rPr lang="el-GR" sz="2400" b="0" dirty="0" smtClean="0">
                          <a:latin typeface="+mn-lt"/>
                        </a:rPr>
                        <a:t>Παρατήρηση</a:t>
                      </a:r>
                      <a:r>
                        <a:rPr lang="el-GR" sz="2400" b="0" baseline="0" dirty="0" smtClean="0">
                          <a:latin typeface="+mn-lt"/>
                        </a:rPr>
                        <a:t> στην τάξη </a:t>
                      </a:r>
                      <a:endParaRPr lang="el-GR" sz="2400" b="0" dirty="0">
                        <a:latin typeface="+mn-lt"/>
                      </a:endParaRPr>
                    </a:p>
                  </a:txBody>
                  <a:tcPr/>
                </a:tc>
              </a:tr>
              <a:tr h="832479">
                <a:tc vMerge="1">
                  <a:txBody>
                    <a:bodyPr/>
                    <a:lstStyle/>
                    <a:p>
                      <a:endParaRPr lang="el-GR" dirty="0"/>
                    </a:p>
                  </a:txBody>
                  <a:tcPr/>
                </a:tc>
                <a:tc>
                  <a:txBody>
                    <a:bodyPr/>
                    <a:lstStyle/>
                    <a:p>
                      <a:r>
                        <a:rPr lang="el-GR" sz="2400" dirty="0" smtClean="0">
                          <a:latin typeface="+mn-lt"/>
                        </a:rPr>
                        <a:t>Παρεμβάσεις σε ατομικό</a:t>
                      </a:r>
                      <a:r>
                        <a:rPr lang="el-GR" sz="2400" baseline="0" dirty="0" smtClean="0">
                          <a:latin typeface="+mn-lt"/>
                        </a:rPr>
                        <a:t> επίπεδο</a:t>
                      </a:r>
                      <a:endParaRPr lang="el-GR" sz="2400" dirty="0">
                        <a:latin typeface="+mn-lt"/>
                      </a:endParaRPr>
                    </a:p>
                  </a:txBody>
                  <a:tcPr/>
                </a:tc>
              </a:tr>
              <a:tr h="719791">
                <a:tc vMerge="1">
                  <a:txBody>
                    <a:bodyPr/>
                    <a:lstStyle/>
                    <a:p>
                      <a:pPr algn="ctr"/>
                      <a:endParaRPr lang="el-GR" sz="2200" dirty="0"/>
                    </a:p>
                  </a:txBody>
                  <a:tcPr/>
                </a:tc>
                <a:tc>
                  <a:txBody>
                    <a:bodyPr/>
                    <a:lstStyle/>
                    <a:p>
                      <a:r>
                        <a:rPr lang="el-GR" sz="2400" dirty="0" smtClean="0"/>
                        <a:t>Ατομική</a:t>
                      </a:r>
                      <a:r>
                        <a:rPr lang="el-GR" sz="2400" baseline="0" dirty="0" smtClean="0"/>
                        <a:t> συμβουλευτική μαθητών</a:t>
                      </a:r>
                      <a:endParaRPr lang="el-GR" sz="2400" dirty="0"/>
                    </a:p>
                  </a:txBody>
                  <a:tcPr>
                    <a:lnB w="12700" cap="flat" cmpd="sng" algn="ctr">
                      <a:solidFill>
                        <a:schemeClr val="tx1"/>
                      </a:solidFill>
                      <a:prstDash val="solid"/>
                      <a:round/>
                      <a:headEnd type="none" w="med" len="med"/>
                      <a:tailEnd type="none" w="med" len="med"/>
                    </a:lnB>
                  </a:tcPr>
                </a:tc>
              </a:tr>
              <a:tr h="2178653">
                <a:tc>
                  <a:txBody>
                    <a:bodyPr/>
                    <a:lstStyle/>
                    <a:p>
                      <a:pPr algn="ctr"/>
                      <a:endParaRPr lang="el-GR" sz="2400" b="1" dirty="0" smtClean="0"/>
                    </a:p>
                    <a:p>
                      <a:pPr algn="ctr"/>
                      <a:endParaRPr lang="el-GR" sz="2400" b="1" dirty="0" smtClean="0"/>
                    </a:p>
                    <a:p>
                      <a:pPr algn="ctr"/>
                      <a:r>
                        <a:rPr lang="el-GR" sz="2400" b="1" dirty="0" smtClean="0"/>
                        <a:t>Μάρτιος</a:t>
                      </a:r>
                      <a:r>
                        <a:rPr lang="el-GR" sz="2400" b="1" baseline="0" dirty="0" smtClean="0"/>
                        <a:t> </a:t>
                      </a:r>
                      <a:r>
                        <a:rPr lang="el-GR" sz="2400" b="1" dirty="0" smtClean="0"/>
                        <a:t>2016</a:t>
                      </a:r>
                      <a:endParaRPr lang="el-GR" sz="2400" b="1" dirty="0"/>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ct val="20000"/>
                        </a:spcBef>
                        <a:spcAft>
                          <a:spcPts val="0"/>
                        </a:spcAft>
                        <a:buClrTx/>
                        <a:buSzTx/>
                        <a:buFont typeface="Wingdings" pitchFamily="2" charset="2"/>
                        <a:buNone/>
                        <a:tabLst/>
                        <a:defRPr/>
                      </a:pPr>
                      <a:r>
                        <a:rPr lang="el-GR" sz="2400" dirty="0" smtClean="0"/>
                        <a:t>Επιλογή των μαθητών για εφαρμογή του </a:t>
                      </a:r>
                      <a:r>
                        <a:rPr kumimoji="0" lang="el-GR" sz="2400" b="0" i="0" u="none" strike="noStrike" kern="1200" cap="none" spc="0" normalizeH="0" baseline="0" noProof="0" dirty="0" smtClean="0">
                          <a:ln>
                            <a:noFill/>
                          </a:ln>
                          <a:solidFill>
                            <a:prstClr val="black"/>
                          </a:solidFill>
                          <a:effectLst/>
                          <a:uLnTx/>
                          <a:uFillTx/>
                          <a:latin typeface="+mn-lt"/>
                          <a:ea typeface="+mn-ea"/>
                          <a:cs typeface="+mn-cs"/>
                        </a:rPr>
                        <a:t>Ατομικού Τριμηνιαίου Προγράμματος Διεπιστημονικής και Διαφοροποιημένης Υποστήριξης</a:t>
                      </a:r>
                    </a:p>
                  </a:txBody>
                  <a:tcP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405358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1" presetClass="entr" presetSubtype="1" fill="hold" nodeType="afterEffect">
                                  <p:stCondLst>
                                    <p:cond delay="50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764704"/>
            <a:ext cx="8784976" cy="1143000"/>
          </a:xfrm>
        </p:spPr>
        <p:txBody>
          <a:bodyPr>
            <a:noAutofit/>
          </a:bodyPr>
          <a:lstStyle/>
          <a:p>
            <a:r>
              <a:rPr lang="el-GR" sz="4000" b="1" dirty="0" smtClean="0"/>
              <a:t>Χρονολόγιο της ΕΔΕΑΥ του 14</a:t>
            </a:r>
            <a:r>
              <a:rPr lang="el-GR" sz="4000" b="1" baseline="30000" dirty="0" smtClean="0"/>
              <a:t>ου</a:t>
            </a:r>
            <a:r>
              <a:rPr lang="el-GR" sz="4000" b="1" dirty="0" smtClean="0"/>
              <a:t> ΔΣ Δράμας (3)</a:t>
            </a:r>
            <a:endParaRPr lang="el-GR" sz="4000" b="1" dirty="0"/>
          </a:p>
        </p:txBody>
      </p:sp>
      <p:sp>
        <p:nvSpPr>
          <p:cNvPr id="3" name="Θέση περιεχομένου 2"/>
          <p:cNvSpPr>
            <a:spLocks noGrp="1"/>
          </p:cNvSpPr>
          <p:nvPr>
            <p:ph idx="1"/>
          </p:nvPr>
        </p:nvSpPr>
        <p:spPr/>
        <p:txBody>
          <a:bodyPr/>
          <a:lstStyle/>
          <a:p>
            <a:pPr marL="0" indent="0">
              <a:buNone/>
            </a:pPr>
            <a:r>
              <a:rPr lang="el-GR" dirty="0" smtClean="0"/>
              <a:t> </a:t>
            </a:r>
          </a:p>
          <a:p>
            <a:endParaRPr lang="el-GR" dirty="0"/>
          </a:p>
        </p:txBody>
      </p:sp>
      <p:graphicFrame>
        <p:nvGraphicFramePr>
          <p:cNvPr id="4" name="Πίνακας 3"/>
          <p:cNvGraphicFramePr>
            <a:graphicFrameLocks noGrp="1"/>
          </p:cNvGraphicFramePr>
          <p:nvPr>
            <p:extLst>
              <p:ext uri="{D42A27DB-BD31-4B8C-83A1-F6EECF244321}">
                <p14:modId xmlns:p14="http://schemas.microsoft.com/office/powerpoint/2010/main" val="1106229797"/>
              </p:ext>
            </p:extLst>
          </p:nvPr>
        </p:nvGraphicFramePr>
        <p:xfrm>
          <a:off x="683568" y="2996952"/>
          <a:ext cx="7920881" cy="2299712"/>
        </p:xfrm>
        <a:graphic>
          <a:graphicData uri="http://schemas.openxmlformats.org/drawingml/2006/table">
            <a:tbl>
              <a:tblPr firstRow="1" bandRow="1">
                <a:tableStyleId>{C4B1156A-380E-4F78-BDF5-A606A8083BF9}</a:tableStyleId>
              </a:tblPr>
              <a:tblGrid>
                <a:gridCol w="3384376"/>
                <a:gridCol w="4536505"/>
              </a:tblGrid>
              <a:tr h="940791">
                <a:tc>
                  <a:txBody>
                    <a:bodyPr/>
                    <a:lstStyle/>
                    <a:p>
                      <a:pPr algn="ctr"/>
                      <a:endParaRPr lang="el-GR" sz="2400" b="1" dirty="0" smtClean="0"/>
                    </a:p>
                    <a:p>
                      <a:pPr algn="ctr"/>
                      <a:r>
                        <a:rPr lang="el-GR" sz="2400" b="1" dirty="0" smtClean="0"/>
                        <a:t>Απρίλιος – Μάιος</a:t>
                      </a:r>
                      <a:r>
                        <a:rPr lang="el-GR" sz="2400" b="1" baseline="0" dirty="0" smtClean="0"/>
                        <a:t> 2016</a:t>
                      </a:r>
                      <a:endParaRPr lang="el-GR" sz="2400" b="1" dirty="0"/>
                    </a:p>
                  </a:txBody>
                  <a:tcPr/>
                </a:tc>
                <a:tc>
                  <a:txBody>
                    <a:bodyPr/>
                    <a:lstStyle/>
                    <a:p>
                      <a:r>
                        <a:rPr lang="el-GR" sz="2400" b="0" dirty="0" smtClean="0"/>
                        <a:t>Εφαρμογή του Βραχύχρονου Προγράμματος</a:t>
                      </a:r>
                      <a:r>
                        <a:rPr lang="el-GR" sz="2400" b="0" baseline="0" dirty="0" smtClean="0"/>
                        <a:t> Παρέμβασης </a:t>
                      </a:r>
                      <a:endParaRPr lang="el-GR" sz="2400" b="0" dirty="0"/>
                    </a:p>
                  </a:txBody>
                  <a:tcPr/>
                </a:tc>
              </a:tr>
              <a:tr h="1358921">
                <a:tc>
                  <a:txBody>
                    <a:bodyPr/>
                    <a:lstStyle/>
                    <a:p>
                      <a:pPr algn="ctr"/>
                      <a:endParaRPr lang="el-GR" sz="2400" b="1" dirty="0" smtClean="0"/>
                    </a:p>
                    <a:p>
                      <a:pPr algn="ctr"/>
                      <a:r>
                        <a:rPr lang="el-GR" sz="2400" b="1" dirty="0" smtClean="0"/>
                        <a:t>Ιούνιος 2016</a:t>
                      </a:r>
                      <a:endParaRPr lang="el-GR" sz="2400" b="1" dirty="0"/>
                    </a:p>
                  </a:txBody>
                  <a:tcPr/>
                </a:tc>
                <a:tc>
                  <a:txBody>
                    <a:bodyPr/>
                    <a:lstStyle/>
                    <a:p>
                      <a:r>
                        <a:rPr lang="el-GR" sz="2400" b="0" dirty="0" smtClean="0"/>
                        <a:t>Επαναξιολόγηση (εκπαιδευτική</a:t>
                      </a:r>
                      <a:r>
                        <a:rPr lang="el-GR" sz="2400" b="0" baseline="0" dirty="0" smtClean="0"/>
                        <a:t> &amp; ψυχοκοινωνική) και παραπομπή στο ΚΕΔΔΥ </a:t>
                      </a:r>
                      <a:endParaRPr lang="el-GR" sz="2400" b="0" dirty="0"/>
                    </a:p>
                  </a:txBody>
                  <a:tcPr/>
                </a:tc>
              </a:tr>
            </a:tbl>
          </a:graphicData>
        </a:graphic>
      </p:graphicFrame>
    </p:spTree>
    <p:extLst>
      <p:ext uri="{BB962C8B-B14F-4D97-AF65-F5344CB8AC3E}">
        <p14:creationId xmlns:p14="http://schemas.microsoft.com/office/powerpoint/2010/main" val="835964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1" presetClass="entr" presetSubtype="1" fill="hold" nodeType="afterEffect">
                                  <p:stCondLst>
                                    <p:cond delay="50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501732175"/>
              </p:ext>
            </p:extLst>
          </p:nvPr>
        </p:nvGraphicFramePr>
        <p:xfrm>
          <a:off x="457200" y="188640"/>
          <a:ext cx="8435280" cy="59375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Ορθογώνιο 4"/>
          <p:cNvSpPr/>
          <p:nvPr/>
        </p:nvSpPr>
        <p:spPr>
          <a:xfrm>
            <a:off x="6228184" y="1772816"/>
            <a:ext cx="2645703" cy="223224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l-GR" dirty="0" smtClean="0"/>
          </a:p>
          <a:p>
            <a:pPr algn="ctr"/>
            <a:r>
              <a:rPr lang="el-GR" dirty="0" smtClean="0"/>
              <a:t>Εκπαιδευτικός ΤΕ</a:t>
            </a:r>
          </a:p>
          <a:p>
            <a:pPr algn="ctr"/>
            <a:r>
              <a:rPr lang="el-GR" dirty="0" smtClean="0"/>
              <a:t>Εκπαιδευτικός γενικής τάξης</a:t>
            </a:r>
          </a:p>
          <a:p>
            <a:pPr algn="ctr"/>
            <a:r>
              <a:rPr lang="el-GR" dirty="0" smtClean="0"/>
              <a:t>Σύλλογος Διδασκόντων</a:t>
            </a:r>
          </a:p>
          <a:p>
            <a:pPr algn="ctr"/>
            <a:r>
              <a:rPr lang="el-GR" dirty="0" smtClean="0"/>
              <a:t>ΕΕΠ (ψυχολόγος, κοινωνική λειτουργός)</a:t>
            </a:r>
          </a:p>
          <a:p>
            <a:pPr algn="ctr"/>
            <a:endParaRPr lang="el-GR" dirty="0" smtClean="0"/>
          </a:p>
          <a:p>
            <a:pPr algn="ctr"/>
            <a:endParaRPr lang="el-GR" dirty="0"/>
          </a:p>
        </p:txBody>
      </p:sp>
      <p:cxnSp>
        <p:nvCxnSpPr>
          <p:cNvPr id="7" name="Ευθύγραμμο βέλος σύνδεσης 6"/>
          <p:cNvCxnSpPr/>
          <p:nvPr/>
        </p:nvCxnSpPr>
        <p:spPr>
          <a:xfrm>
            <a:off x="4860032" y="1243314"/>
            <a:ext cx="1224136" cy="78021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6891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1000"/>
                                        <p:tgtEl>
                                          <p:spTgt spid="4"/>
                                        </p:tgtEl>
                                      </p:cBhvr>
                                    </p:animEffect>
                                  </p:childTnLst>
                                </p:cTn>
                              </p:par>
                            </p:childTnLst>
                          </p:cTn>
                        </p:par>
                        <p:par>
                          <p:cTn id="8" fill="hold">
                            <p:stCondLst>
                              <p:cond delay="1500"/>
                            </p:stCondLst>
                            <p:childTnLst>
                              <p:par>
                                <p:cTn id="9" presetID="2" presetClass="entr" presetSubtype="9" fill="hold" nodeType="afterEffect">
                                  <p:stCondLst>
                                    <p:cond delay="50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0-#ppt_h/2"/>
                                          </p:val>
                                        </p:tav>
                                        <p:tav tm="100000">
                                          <p:val>
                                            <p:strVal val="#ppt_y"/>
                                          </p:val>
                                        </p:tav>
                                      </p:tavLst>
                                    </p:anim>
                                  </p:childTnLst>
                                </p:cTn>
                              </p:par>
                            </p:childTnLst>
                          </p:cTn>
                        </p:par>
                        <p:par>
                          <p:cTn id="13" fill="hold">
                            <p:stCondLst>
                              <p:cond delay="2500"/>
                            </p:stCondLst>
                            <p:childTnLst>
                              <p:par>
                                <p:cTn id="14" presetID="2" presetClass="entr" presetSubtype="9" fill="hold" grpId="0" nodeType="afterEffect">
                                  <p:stCondLst>
                                    <p:cond delay="50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0-#ppt_w/2"/>
                                          </p:val>
                                        </p:tav>
                                        <p:tav tm="100000">
                                          <p:val>
                                            <p:strVal val="#ppt_x"/>
                                          </p:val>
                                        </p:tav>
                                      </p:tavLst>
                                    </p:anim>
                                    <p:anim calcmode="lin" valueType="num">
                                      <p:cBhvr additive="base">
                                        <p:cTn id="17" dur="5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16632"/>
            <a:ext cx="8229600" cy="706090"/>
          </a:xfrm>
        </p:spPr>
        <p:txBody>
          <a:bodyPr>
            <a:normAutofit fontScale="90000"/>
          </a:bodyPr>
          <a:lstStyle/>
          <a:p>
            <a:r>
              <a:rPr lang="el-GR" b="1" dirty="0" smtClean="0"/>
              <a:t>Παρεμβάσεις</a:t>
            </a:r>
            <a:endParaRPr lang="el-GR" b="1"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428104608"/>
              </p:ext>
            </p:extLst>
          </p:nvPr>
        </p:nvGraphicFramePr>
        <p:xfrm>
          <a:off x="251520" y="923300"/>
          <a:ext cx="8640961" cy="5760989"/>
        </p:xfrm>
        <a:graphic>
          <a:graphicData uri="http://schemas.openxmlformats.org/drawingml/2006/table">
            <a:tbl>
              <a:tblPr firstRow="1" bandRow="1">
                <a:tableStyleId>{7DF18680-E054-41AD-8BC1-D1AEF772440D}</a:tableStyleId>
              </a:tblPr>
              <a:tblGrid>
                <a:gridCol w="4176464"/>
                <a:gridCol w="4464497"/>
              </a:tblGrid>
              <a:tr h="633093">
                <a:tc>
                  <a:txBody>
                    <a:bodyPr/>
                    <a:lstStyle/>
                    <a:p>
                      <a:pPr algn="ctr"/>
                      <a:r>
                        <a:rPr lang="el-GR" sz="2400" dirty="0" smtClean="0"/>
                        <a:t>Ατομικό</a:t>
                      </a:r>
                      <a:r>
                        <a:rPr lang="el-GR" sz="2400" baseline="0" dirty="0" smtClean="0"/>
                        <a:t> επίπεδο</a:t>
                      </a:r>
                      <a:endParaRPr lang="el-GR" sz="2400" dirty="0"/>
                    </a:p>
                  </a:txBody>
                  <a:tcPr/>
                </a:tc>
                <a:tc>
                  <a:txBody>
                    <a:bodyPr/>
                    <a:lstStyle/>
                    <a:p>
                      <a:pPr algn="ctr"/>
                      <a:r>
                        <a:rPr lang="el-GR" sz="2400" dirty="0" smtClean="0"/>
                        <a:t>Συλλογικό</a:t>
                      </a:r>
                      <a:r>
                        <a:rPr lang="el-GR" sz="2400" baseline="0" dirty="0" smtClean="0"/>
                        <a:t> επίπεδο</a:t>
                      </a:r>
                      <a:endParaRPr lang="el-GR" sz="2400" dirty="0"/>
                    </a:p>
                  </a:txBody>
                  <a:tcPr/>
                </a:tc>
              </a:tr>
              <a:tr h="1658459">
                <a:tc>
                  <a:txBody>
                    <a:bodyPr/>
                    <a:lstStyle/>
                    <a:p>
                      <a:r>
                        <a:rPr lang="el-GR" sz="2400" b="1" dirty="0" smtClean="0"/>
                        <a:t>Ατομική</a:t>
                      </a:r>
                      <a:r>
                        <a:rPr lang="el-GR" sz="2400" b="1" baseline="0" dirty="0" smtClean="0"/>
                        <a:t> εκπαιδευτική αξιολόγηση </a:t>
                      </a:r>
                      <a:r>
                        <a:rPr lang="el-GR" sz="2400" baseline="0" dirty="0" smtClean="0"/>
                        <a:t>των μαθητών (αρχική, διαμορφωτική, τελική)</a:t>
                      </a:r>
                      <a:endParaRPr lang="el-GR" sz="2400" dirty="0"/>
                    </a:p>
                  </a:txBody>
                  <a:tcPr/>
                </a:tc>
                <a:tc>
                  <a:txBody>
                    <a:bodyPr/>
                    <a:lstStyle/>
                    <a:p>
                      <a:r>
                        <a:rPr lang="el-GR" sz="2400" dirty="0" smtClean="0"/>
                        <a:t>Συνεργασία</a:t>
                      </a:r>
                      <a:r>
                        <a:rPr lang="el-GR" sz="2400" baseline="0" dirty="0" smtClean="0"/>
                        <a:t> με προσωπικό της σχολικής μονάδας</a:t>
                      </a:r>
                      <a:endParaRPr lang="el-GR" sz="2400" dirty="0"/>
                    </a:p>
                  </a:txBody>
                  <a:tcPr/>
                </a:tc>
              </a:tr>
              <a:tr h="882159">
                <a:tc>
                  <a:txBody>
                    <a:bodyPr/>
                    <a:lstStyle/>
                    <a:p>
                      <a:r>
                        <a:rPr lang="el-GR" sz="2400" dirty="0" smtClean="0"/>
                        <a:t>Παρατήρηση μέσα</a:t>
                      </a:r>
                      <a:r>
                        <a:rPr lang="el-GR" sz="2400" baseline="0" dirty="0" smtClean="0"/>
                        <a:t> στην τάξη </a:t>
                      </a:r>
                      <a:endParaRPr lang="el-GR" sz="2400" dirty="0"/>
                    </a:p>
                  </a:txBody>
                  <a:tcPr/>
                </a:tc>
                <a:tc>
                  <a:txBody>
                    <a:bodyPr/>
                    <a:lstStyle/>
                    <a:p>
                      <a:r>
                        <a:rPr lang="el-GR" sz="2400" dirty="0" smtClean="0"/>
                        <a:t>Συναντήσεις</a:t>
                      </a:r>
                      <a:r>
                        <a:rPr lang="el-GR" sz="2400" baseline="0" dirty="0" smtClean="0"/>
                        <a:t> με συντονιστές ΣΔΕΥ</a:t>
                      </a:r>
                      <a:endParaRPr lang="el-GR" sz="2400" dirty="0"/>
                    </a:p>
                  </a:txBody>
                  <a:tcPr/>
                </a:tc>
              </a:tr>
              <a:tr h="808031">
                <a:tc>
                  <a:txBody>
                    <a:bodyPr/>
                    <a:lstStyle/>
                    <a:p>
                      <a:r>
                        <a:rPr lang="el-GR" sz="2400" dirty="0" smtClean="0"/>
                        <a:t>Παρεμβάσεις στην τάξη</a:t>
                      </a:r>
                      <a:endParaRPr lang="el-GR" sz="2400" dirty="0"/>
                    </a:p>
                  </a:txBody>
                  <a:tcPr/>
                </a:tc>
                <a:tc>
                  <a:txBody>
                    <a:bodyPr/>
                    <a:lstStyle/>
                    <a:p>
                      <a:r>
                        <a:rPr lang="el-GR" sz="2400" dirty="0" smtClean="0"/>
                        <a:t>Συναντήσεις</a:t>
                      </a:r>
                      <a:r>
                        <a:rPr lang="el-GR" sz="2400" baseline="0" dirty="0" smtClean="0"/>
                        <a:t> με γονείς και συμβουλευτική</a:t>
                      </a:r>
                      <a:endParaRPr lang="el-GR" sz="2400" dirty="0"/>
                    </a:p>
                  </a:txBody>
                  <a:tcPr/>
                </a:tc>
              </a:tr>
              <a:tr h="882159">
                <a:tc>
                  <a:txBody>
                    <a:bodyPr/>
                    <a:lstStyle/>
                    <a:p>
                      <a:r>
                        <a:rPr lang="el-GR" sz="2400" dirty="0" smtClean="0"/>
                        <a:t>Εφαρμογή</a:t>
                      </a:r>
                      <a:r>
                        <a:rPr lang="el-GR" sz="2400" baseline="0" dirty="0" smtClean="0"/>
                        <a:t> του ΒΠΠ και σύνταξη του ΑΤΠΔΔΥ</a:t>
                      </a:r>
                      <a:endParaRPr lang="el-GR" sz="2400" dirty="0"/>
                    </a:p>
                  </a:txBody>
                  <a:tcPr/>
                </a:tc>
                <a:tc>
                  <a:txBody>
                    <a:bodyPr/>
                    <a:lstStyle/>
                    <a:p>
                      <a:endParaRPr lang="el-GR" sz="2400" dirty="0"/>
                    </a:p>
                  </a:txBody>
                  <a:tcPr/>
                </a:tc>
              </a:tr>
              <a:tr h="882159">
                <a:tc>
                  <a:txBody>
                    <a:bodyPr/>
                    <a:lstStyle/>
                    <a:p>
                      <a:r>
                        <a:rPr lang="el-GR" sz="2400" dirty="0" smtClean="0"/>
                        <a:t>Ατομική συμβουλευτική μαθητών</a:t>
                      </a:r>
                      <a:r>
                        <a:rPr lang="el-GR" sz="2400" baseline="0" dirty="0" smtClean="0"/>
                        <a:t> </a:t>
                      </a:r>
                      <a:endParaRPr lang="el-GR" sz="2400" dirty="0"/>
                    </a:p>
                  </a:txBody>
                  <a:tcPr/>
                </a:tc>
                <a:tc>
                  <a:txBody>
                    <a:bodyPr/>
                    <a:lstStyle/>
                    <a:p>
                      <a:endParaRPr lang="el-GR" sz="2400" dirty="0"/>
                    </a:p>
                  </a:txBody>
                  <a:tcPr/>
                </a:tc>
              </a:tr>
            </a:tbl>
          </a:graphicData>
        </a:graphic>
      </p:graphicFrame>
    </p:spTree>
    <p:extLst>
      <p:ext uri="{BB962C8B-B14F-4D97-AF65-F5344CB8AC3E}">
        <p14:creationId xmlns:p14="http://schemas.microsoft.com/office/powerpoint/2010/main" val="2159278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6" presetClass="entr" presetSubtype="16" fill="hold" nodeType="afterEffect">
                                  <p:stCondLst>
                                    <p:cond delay="50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2312</TotalTime>
  <Words>1861</Words>
  <Application>Microsoft Office PowerPoint</Application>
  <PresentationFormat>Προβολή στην οθόνη (4:3)</PresentationFormat>
  <Paragraphs>249</Paragraphs>
  <Slides>17</Slides>
  <Notes>9</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Θέμα του Office</vt:lpstr>
      <vt:lpstr>Λειτουργία ΕΔΕΑΥ 14ου ΔΣ Δράμας σχολ. Έτους 2015-16  ΣΔΕΥ Τ.Ε.Ε. Ειδικής Αγωγής Δράμας</vt:lpstr>
      <vt:lpstr>ΕΔΕΑΥ- Σκοπός &amp; Οργάνωση</vt:lpstr>
      <vt:lpstr>ΕΔΕΑΥ- Σκοπός &amp; Οργάνωση (2)</vt:lpstr>
      <vt:lpstr>Αρμοδιότητες ΕΔΕΑΥ</vt:lpstr>
      <vt:lpstr>Χρονολόγιο της ΕΔΕΑΥ του 14ου ΔΣ Δράμας</vt:lpstr>
      <vt:lpstr>Χρονολόγιο της ΕΔΕΑΥ του 14ου ΔΣ Δράμας (2)</vt:lpstr>
      <vt:lpstr>Χρονολόγιο της ΕΔΕΑΥ του 14ου ΔΣ Δράμας (3)</vt:lpstr>
      <vt:lpstr>Παρουσίαση του PowerPoint</vt:lpstr>
      <vt:lpstr>Παρεμβάσεις</vt:lpstr>
      <vt:lpstr>Παρουσίαση του PowerPoint</vt:lpstr>
      <vt:lpstr>Παρουσίαση του PowerPoint</vt:lpstr>
      <vt:lpstr>Παρουσίαση του PowerPoint</vt:lpstr>
      <vt:lpstr>Παρουσίαση του PowerPoint</vt:lpstr>
      <vt:lpstr>Εμπλοκή γονέων Ενδεικτικές προτεινόμενες δραστηριότητες</vt:lpstr>
      <vt:lpstr>Διαμορφωτική αξιολόγηση του προγράμματος</vt:lpstr>
      <vt:lpstr>Αξιολόγηση προγράμματος - Προτάσεις</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Eirini Kipritsi</dc:creator>
  <cp:lastModifiedBy>user</cp:lastModifiedBy>
  <cp:revision>78</cp:revision>
  <dcterms:created xsi:type="dcterms:W3CDTF">2016-02-27T21:10:21Z</dcterms:created>
  <dcterms:modified xsi:type="dcterms:W3CDTF">2016-06-02T04:55:30Z</dcterms:modified>
</cp:coreProperties>
</file>