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7D535-BA16-4879-B7A3-352FEDB6D31E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25E1-E23E-416E-B8FF-D5C0D0FB68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525E1-E23E-416E-B8FF-D5C0D0FB686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B8732A-EC7A-4AB3-91EB-5C8D64C5A8FB}" type="datetimeFigureOut">
              <a:rPr lang="el-GR" smtClean="0"/>
              <a:pPr/>
              <a:t>16/3/2022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6349CD-5F09-4AC5-AEF4-70DBABCB34D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406640" cy="1752600"/>
          </a:xfrm>
        </p:spPr>
        <p:txBody>
          <a:bodyPr/>
          <a:lstStyle/>
          <a:p>
            <a:pPr algn="ctr"/>
            <a:r>
              <a:rPr lang="en-US" dirty="0" smtClean="0"/>
              <a:t>SOCIAL INTERPRISE </a:t>
            </a:r>
            <a:endParaRPr lang="el-GR" dirty="0" smtClean="0"/>
          </a:p>
          <a:p>
            <a:pPr algn="ctr"/>
            <a:r>
              <a:rPr lang="en-US" dirty="0" smtClean="0"/>
              <a:t>DESIRE PROJECT</a:t>
            </a:r>
            <a:endParaRPr lang="el-GR" dirty="0" smtClean="0"/>
          </a:p>
          <a:p>
            <a:pPr algn="ctr"/>
            <a:r>
              <a:rPr lang="en-US" dirty="0" smtClean="0"/>
              <a:t>March </a:t>
            </a:r>
            <a:r>
              <a:rPr lang="el-GR" dirty="0" smtClean="0"/>
              <a:t>2022</a:t>
            </a:r>
            <a:endParaRPr lang="el-GR" dirty="0"/>
          </a:p>
        </p:txBody>
      </p:sp>
      <p:pic>
        <p:nvPicPr>
          <p:cNvPr id="5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86050" y="928670"/>
            <a:ext cx="4366260" cy="215646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Profits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1214422"/>
            <a:ext cx="7929618" cy="4800600"/>
          </a:xfrm>
        </p:spPr>
        <p:txBody>
          <a:bodyPr/>
          <a:lstStyle/>
          <a:p>
            <a:pPr algn="just">
              <a:buNone/>
            </a:pPr>
            <a:r>
              <a:rPr lang="en-US" sz="2800" i="1" dirty="0" smtClean="0"/>
              <a:t>All the incomes from the sales are going to be donated in</a:t>
            </a:r>
          </a:p>
          <a:p>
            <a:pPr algn="just">
              <a:buNone/>
            </a:pPr>
            <a:r>
              <a:rPr lang="en-US" sz="2800" i="1" dirty="0" smtClean="0"/>
              <a:t>two non- </a:t>
            </a:r>
            <a:r>
              <a:rPr lang="en-US" sz="2800" i="1" dirty="0" err="1" smtClean="0"/>
              <a:t>govermental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organisations</a:t>
            </a:r>
            <a:r>
              <a:rPr lang="en-US" sz="2800" i="1" dirty="0" smtClean="0"/>
              <a:t>:</a:t>
            </a:r>
          </a:p>
          <a:p>
            <a:pPr algn="just">
              <a:buNone/>
            </a:pPr>
            <a:endParaRPr lang="en-US" sz="2800" i="1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n-US" sz="2800" i="1" dirty="0" smtClean="0"/>
              <a:t>“</a:t>
            </a:r>
            <a:r>
              <a:rPr lang="en-US" sz="2800" i="1" dirty="0" err="1" smtClean="0"/>
              <a:t>Kivotos</a:t>
            </a:r>
            <a:r>
              <a:rPr lang="en-US" sz="2800" i="1" dirty="0" smtClean="0"/>
              <a:t>” for the protection of stray animals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sz="2800" i="1" dirty="0" smtClean="0"/>
              <a:t>“</a:t>
            </a:r>
            <a:r>
              <a:rPr lang="en-US" sz="2800" i="1" dirty="0" err="1" smtClean="0"/>
              <a:t>Iliaktida</a:t>
            </a:r>
            <a:r>
              <a:rPr lang="en-US" sz="2800" i="1" dirty="0" smtClean="0"/>
              <a:t>” for the support and inclusion of immigrants and children with special needs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143380"/>
            <a:ext cx="2400301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29256" y="5143512"/>
            <a:ext cx="3571868" cy="128586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benefits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64305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whole project is expected to raise students’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and leads in changes regarding:</a:t>
            </a:r>
          </a:p>
          <a:p>
            <a:pPr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issues (recycling, protection, eliminate waste)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impact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fields of human’s life, interpersonal, interaction)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of the attitude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 change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image80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86446" y="0"/>
            <a:ext cx="3357554" cy="1643050"/>
          </a:xfrm>
          <a:prstGeom prst="rect">
            <a:avLst/>
          </a:prstGeom>
          <a:ln/>
        </p:spPr>
      </p:pic>
      <p:pic>
        <p:nvPicPr>
          <p:cNvPr id="5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5429264"/>
            <a:ext cx="3571868" cy="128586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/>
              </a:rPr>
              <a:t>The main target for our society is to value people above the profits</a:t>
            </a:r>
            <a:endParaRPr lang="el-GR" b="1" i="1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52" y="164305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Primary School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Vareia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Mytilene</a:t>
            </a:r>
            <a:endParaRPr lang="el-GR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86050" y="3214686"/>
            <a:ext cx="4143404" cy="1714512"/>
          </a:xfrm>
          <a:prstGeom prst="rect">
            <a:avLst/>
          </a:prstGeom>
          <a:ln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Interprise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Social responsibility</a:t>
            </a:r>
            <a:r>
              <a:rPr lang="en-US" dirty="0" smtClean="0"/>
              <a:t>: </a:t>
            </a:r>
            <a:r>
              <a:rPr lang="en-US" sz="2800" i="1" dirty="0" smtClean="0"/>
              <a:t>Environmental &amp; social issues will be taken into account in all our actions</a:t>
            </a:r>
            <a:endParaRPr lang="en-US" dirty="0" smtClean="0"/>
          </a:p>
          <a:p>
            <a:r>
              <a:rPr lang="en-US" b="1" u="sng" dirty="0" smtClean="0"/>
              <a:t>Social inequality</a:t>
            </a:r>
            <a:r>
              <a:rPr lang="en-US" dirty="0" smtClean="0"/>
              <a:t>: </a:t>
            </a:r>
            <a:r>
              <a:rPr lang="en-US" sz="2800" i="1" dirty="0" smtClean="0"/>
              <a:t>Everyone has unequal access to products &amp; different human rights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b="1" u="sng" dirty="0" smtClean="0"/>
              <a:t>Social needs: </a:t>
            </a:r>
            <a:r>
              <a:rPr lang="en-US" sz="2800" i="1" dirty="0" smtClean="0"/>
              <a:t>Solve the social problems</a:t>
            </a:r>
            <a:endParaRPr lang="el-GR" i="1" dirty="0" smtClean="0"/>
          </a:p>
          <a:p>
            <a:r>
              <a:rPr lang="en-US" b="1" u="sng" dirty="0" smtClean="0"/>
              <a:t>Social impact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  <a:r>
              <a:rPr lang="en-US" sz="2800" i="1" dirty="0" smtClean="0"/>
              <a:t>Change of aspects, relationships &amp; social conscience</a:t>
            </a:r>
            <a:endParaRPr lang="en-US" i="1" dirty="0" smtClean="0"/>
          </a:p>
          <a:p>
            <a:endParaRPr lang="el-GR" dirty="0"/>
          </a:p>
        </p:txBody>
      </p:sp>
      <p:pic>
        <p:nvPicPr>
          <p:cNvPr id="4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5000636"/>
            <a:ext cx="3571868" cy="1428736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Problems in Greece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44" y="1357298"/>
            <a:ext cx="7572460" cy="4800600"/>
          </a:xfrm>
        </p:spPr>
        <p:txBody>
          <a:bodyPr/>
          <a:lstStyle/>
          <a:p>
            <a:pPr algn="just">
              <a:buNone/>
            </a:pPr>
            <a:endParaRPr lang="en-US" sz="2800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last decade, Greece has been</a:t>
            </a:r>
          </a:p>
          <a:p>
            <a:pPr algn="just">
              <a:buNone/>
            </a:pP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suffered from various social issues:</a:t>
            </a:r>
          </a:p>
          <a:p>
            <a:pPr algn="just">
              <a:buNone/>
            </a:pPr>
            <a:endParaRPr lang="en-US" sz="2800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 crisis</a:t>
            </a:r>
          </a:p>
          <a:p>
            <a:pPr algn="just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</a:t>
            </a:r>
          </a:p>
          <a:p>
            <a:pPr algn="just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&amp; environmental issues</a:t>
            </a:r>
          </a:p>
          <a:p>
            <a:pPr algn="just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388" y="5572140"/>
            <a:ext cx="2571736" cy="1142984"/>
          </a:xfrm>
          <a:prstGeom prst="rect">
            <a:avLst/>
          </a:prstGeom>
          <a:ln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8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454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vision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2332037"/>
            <a:ext cx="7643866" cy="4311673"/>
          </a:xfrm>
        </p:spPr>
        <p:txBody>
          <a:bodyPr/>
          <a:lstStyle/>
          <a:p>
            <a:pPr algn="just"/>
            <a:r>
              <a:rPr lang="en-US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trengthen the action of non-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govermental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organisation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named “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Kivotos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  <a:p>
            <a:pPr algn="just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Protection of the stray animals</a:t>
            </a:r>
          </a:p>
          <a:p>
            <a:pPr algn="just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 the action of non-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govermental</a:t>
            </a:r>
            <a:r>
              <a:rPr lang="en-US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organisation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named “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Iliaktida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  <a:p>
            <a:pPr algn="just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Prevent immigrants and children with special</a:t>
            </a:r>
            <a:r>
              <a:rPr lang="el-GR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needs from being excluded from society</a:t>
            </a:r>
          </a:p>
          <a:p>
            <a:endParaRPr lang="el-GR" dirty="0"/>
          </a:p>
        </p:txBody>
      </p:sp>
      <p:pic>
        <p:nvPicPr>
          <p:cNvPr id="4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388" y="5572140"/>
            <a:ext cx="2571736" cy="1142984"/>
          </a:xfrm>
          <a:prstGeom prst="rect">
            <a:avLst/>
          </a:prstGeom>
          <a:ln/>
        </p:spPr>
      </p:pic>
      <p:sp>
        <p:nvSpPr>
          <p:cNvPr id="1026" name="AutoShape 2" descr="Ηλιακτίδα ΑΜΚΕ - Iliaktida Amke - ILIAKTIDA Non Profit Company, based in  Lesvos, announces a job opening for Interpreters (Arabic). Find out more  at: http://iliaktida-amea.gr/en/2019/01/18/interpreters-call-18-01-2019-arabic-interpreter/  - - Η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Ηλιακτίδα ΑΜΚΕ - Iliaktida Amke - ILIAKTIDA Non Profit Company, based in  Lesvos, announces a job opening for Interpreters (Arabic). Find out more  at: http://iliaktida-amea.gr/en/2019/01/18/interpreters-call-18-01-2019-arabic-interpreter/  - - Η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Ηλιακτίδα ΑΜΚΕ - Iliaktida Amke - ILIAKTIDA Non Profit Company, based in  Lesvos, announces a job opening for Interpreters (Arabic). Find out more  at: http://iliaktida-amea.gr/en/2019/01/18/interpreters-call-18-01-2019-arabic-interpreter/  - - Η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Ηλιακτίδα ΑΜΚΕ - Iliaktida Amke - ILIAKTIDA Non Profit Company, based in  Lesvos, announces a job opening for Interpreters (Arabic). Find out more  at: http://iliaktida-amea.gr/en/2019/01/18/interpreters-call-18-01-2019-arabic-interpreter/  - - Η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5429264"/>
            <a:ext cx="3571868" cy="1285860"/>
          </a:xfrm>
          <a:prstGeom prst="rect">
            <a:avLst/>
          </a:prstGeom>
          <a:ln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actions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Re-usable / recycled items</a:t>
            </a:r>
          </a:p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Recyclable glass jars</a:t>
            </a:r>
          </a:p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musical instruments</a:t>
            </a:r>
          </a:p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Bracelets and necklaces from stone and shells</a:t>
            </a:r>
          </a:p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Recyclable metal robots</a:t>
            </a:r>
          </a:p>
          <a:p>
            <a:pPr algn="just"/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agiographies made of stones and legumes</a:t>
            </a:r>
            <a:endParaRPr lang="el-GR" sz="2400" b="1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decorative items with wood that students collected from beaches </a:t>
            </a:r>
          </a:p>
          <a:p>
            <a:pPr algn="just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students will sale their handmade products and toys in Christmas &amp; Easter bazaars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215074" y="3857628"/>
            <a:ext cx="254600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843278" y="428604"/>
            <a:ext cx="3300722" cy="33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3018800" y="1571612"/>
            <a:ext cx="28390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	</a:t>
            </a:r>
            <a:r>
              <a:rPr lang="en-US" dirty="0" smtClean="0"/>
              <a:t>Material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</a:t>
            </a:r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071802" y="3857628"/>
            <a:ext cx="2786082" cy="20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373" y="1"/>
            <a:ext cx="308262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Cost Planning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students will use recycled and reusable material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aim is to reduce the cost of new creations and products at minimum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target is to raise students’ awareness on environmental issues 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result of all the above, this is expected to be a low-cost budget procedure </a:t>
            </a:r>
            <a:endParaRPr lang="el-GR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5572140"/>
            <a:ext cx="3571868" cy="128586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operations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785926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you can find members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are expected to work with us in the implementation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DESIRE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Department of Environment- University of the Aegean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Council of Parents and Guardians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Teachers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Local newspaper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328181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5286388"/>
            <a:ext cx="3571868" cy="128586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214950"/>
            <a:ext cx="257173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Sales &amp; Consumers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Our school will organize Christmas &amp; Easter Bazaars, where students can sell their products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Parents &amp; Guardians will buy students’ creations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Citizens of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Mytilene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area can also purchase products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image24.png" descr="https://lh5.googleusercontent.com/KHNrWPcTdY0PvVQr7Nq5fTbpC-txHC-Nazqh3J9ruCYv6dqUFDJNZtVLw6e1K-O2uq7L_C2CliUWQXSu7QLuOVEGjMCtknsNHnhEdciviqGqcdbIxQ9fLKncjPq-AXEfykYjNxs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29256" y="5286388"/>
            <a:ext cx="3571868" cy="1285860"/>
          </a:xfrm>
          <a:prstGeom prst="rect">
            <a:avLst/>
          </a:prstGeom>
          <a:ln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416</Words>
  <Application>Microsoft Office PowerPoint</Application>
  <PresentationFormat>Προβολή στην οθόνη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Ηλιοστάσιο</vt:lpstr>
      <vt:lpstr>Διαφάνεια 1</vt:lpstr>
      <vt:lpstr>Social Interprise</vt:lpstr>
      <vt:lpstr>Social Problems in Greece</vt:lpstr>
      <vt:lpstr>Our vision</vt:lpstr>
      <vt:lpstr>Our actions</vt:lpstr>
      <vt:lpstr>   Material</vt:lpstr>
      <vt:lpstr>Cost Planning</vt:lpstr>
      <vt:lpstr>Co operations</vt:lpstr>
      <vt:lpstr>Points of Sales &amp; Consumers</vt:lpstr>
      <vt:lpstr>Profits</vt:lpstr>
      <vt:lpstr>Social benefits</vt:lpstr>
      <vt:lpstr>The main target for our society is to value people above the profits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20</cp:revision>
  <dcterms:created xsi:type="dcterms:W3CDTF">2022-03-10T09:03:04Z</dcterms:created>
  <dcterms:modified xsi:type="dcterms:W3CDTF">2022-03-16T07:18:17Z</dcterms:modified>
</cp:coreProperties>
</file>