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B7D11B-2953-4FDD-A724-F037779B0626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69C5BEE-2DF9-4CEE-A4F2-77C2BAB9ABAA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5000">
    <p:wipe dir="d"/>
    <p:sndAc>
      <p:stSnd>
        <p:snd r:embed="rId13" name="breeze.wav"/>
      </p:stSnd>
    </p:sndAc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b="1" i="1" dirty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l-GR" b="1" i="1" baseline="30000" dirty="0">
                <a:solidFill>
                  <a:schemeClr val="tx2"/>
                </a:solidFill>
                <a:latin typeface="Comic Sans MS" pitchFamily="66" charset="0"/>
              </a:rPr>
              <a:t>ο</a:t>
            </a:r>
            <a:r>
              <a:rPr lang="el-GR" b="1" i="1" dirty="0">
                <a:solidFill>
                  <a:schemeClr val="tx2"/>
                </a:solidFill>
                <a:latin typeface="Comic Sans MS" pitchFamily="66" charset="0"/>
              </a:rPr>
              <a:t> ΝΗΠΙΑΓΩΓΕΙΟ</a:t>
            </a:r>
            <a:r>
              <a:rPr lang="en-US" b="1" i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l-GR" b="1" i="1" dirty="0">
                <a:solidFill>
                  <a:schemeClr val="tx2"/>
                </a:solidFill>
                <a:latin typeface="Comic Sans MS" pitchFamily="66" charset="0"/>
              </a:rPr>
              <a:t>ΙΕΡΙΣΣΟΥ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8572560" cy="4572032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  <a:latin typeface="Comic Sans MS" pitchFamily="66" charset="0"/>
              </a:rPr>
              <a:t>«ΟΙ ΚΑΝΟΝΕΣ</a:t>
            </a:r>
          </a:p>
          <a:p>
            <a:r>
              <a:rPr lang="el-GR" b="1" dirty="0">
                <a:solidFill>
                  <a:srgbClr val="FF0000"/>
                </a:solidFill>
                <a:latin typeface="Comic Sans MS" pitchFamily="66" charset="0"/>
              </a:rPr>
              <a:t>ΣΤΗΝ ΨΗΦΙΑΚΗ ΜΑΣ ΤΑΞΗ»</a:t>
            </a: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USER\Desktop\kids-holding-welcome-sig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143248"/>
            <a:ext cx="5707895" cy="347662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ΕΙΜΑΙ ΣΥΝΕΠΗΣ ΣΤΗΝ ΗΜΕΡΑ ΚΑΙ ΩΡΑ!</a:t>
            </a:r>
          </a:p>
        </p:txBody>
      </p:sp>
      <p:pic>
        <p:nvPicPr>
          <p:cNvPr id="1026" name="Picture 2" descr="C:\Users\USER\Desktop\girl-classroom-calendar-clipart-helper-classroom-jobs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85926"/>
            <a:ext cx="4410691" cy="4182059"/>
          </a:xfrm>
          <a:prstGeom prst="rect">
            <a:avLst/>
          </a:prstGeom>
          <a:noFill/>
        </p:spPr>
      </p:pic>
      <p:pic>
        <p:nvPicPr>
          <p:cNvPr id="1027" name="Picture 3" descr="C:\Users\USER\Desktop\cartoon-alarm-cloc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429026"/>
            <a:ext cx="2138226" cy="249539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i="1" dirty="0">
                <a:solidFill>
                  <a:srgbClr val="FF0000"/>
                </a:solidFill>
                <a:latin typeface="Comic Sans MS" pitchFamily="66" charset="0"/>
              </a:rPr>
              <a:t>ΣΕΒΟΜΑΙ ΤΟΥΣ ΣΥΝΟΜΙΛΗΤΕΣ ΜΟΥ!</a:t>
            </a:r>
          </a:p>
        </p:txBody>
      </p:sp>
      <p:pic>
        <p:nvPicPr>
          <p:cNvPr id="2050" name="Picture 2" descr="C:\Users\USER\Desktop\owl-chalkboard-thank-you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85992"/>
            <a:ext cx="3810532" cy="2953162"/>
          </a:xfrm>
          <a:prstGeom prst="rect">
            <a:avLst/>
          </a:prstGeom>
          <a:noFill/>
        </p:spPr>
      </p:pic>
      <p:pic>
        <p:nvPicPr>
          <p:cNvPr id="2052" name="Picture 4" descr="C:\Users\USER\Desktop\owl-line-counter-clipart-classroom-helper-clip-ar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6758" y="2786058"/>
            <a:ext cx="4598640" cy="358759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i="1" dirty="0">
                <a:solidFill>
                  <a:srgbClr val="FF0000"/>
                </a:solidFill>
                <a:latin typeface="Comic Sans MS" pitchFamily="66" charset="0"/>
              </a:rPr>
              <a:t>ΕΧΩ ΤΟ ΜΙΚΡΟΦΩΝΟ ΚΛΕΙΣΤΟ ΜΕΧΡΙ ΝΑ ΜΟΥ ΑΠΕΥΘΥΝΟΥΝ ΤΟΝ ΛΟΓΟ!</a:t>
            </a:r>
          </a:p>
        </p:txBody>
      </p:sp>
      <p:pic>
        <p:nvPicPr>
          <p:cNvPr id="4099" name="Picture 3" descr="C:\Users\USER\Desktop\girl-listening-to-device-clipart-kids-technology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034886" y="1500174"/>
            <a:ext cx="2853850" cy="495460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FF0000"/>
                </a:solidFill>
                <a:latin typeface="Comic Sans MS" pitchFamily="66" charset="0"/>
              </a:rPr>
              <a:t>ΚΛΕΙΝΩ ΤΗΝ ΚΑΜΕΡΑ ΕΑΝ ΑΙΣΘΑΝΘΩ ΑΒΟΛΑ Η ΘΕΛΩ ΝΑ ΜΕΤΑΚΙΝΗΘΩ!</a:t>
            </a:r>
          </a:p>
        </p:txBody>
      </p:sp>
      <p:pic>
        <p:nvPicPr>
          <p:cNvPr id="5122" name="Picture 2" descr="C:\Users\USER\Desktop\boy-at-school-desk-with-tablet-clipart-kids-technology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398222" y="1882775"/>
            <a:ext cx="4347556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ΠΑΡΑΜΕΝΩ ΣΤΑΘΕΡΟΣ/Η ΣΤΗΝ ΚΑΜΕΡΑ !</a:t>
            </a:r>
          </a:p>
        </p:txBody>
      </p:sp>
      <p:pic>
        <p:nvPicPr>
          <p:cNvPr id="6146" name="Picture 2" descr="C:\Users\USER\Desktop\owl-classroom-computer-helper-clipart-classroom-helper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396996" y="1882775"/>
            <a:ext cx="2350008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ΔΕΝ ΦΩΤΟΓΡΑΦΙΖΩ/ΔΕΝ ΒΙΝΤΕΟΣΚΟΠΩ!</a:t>
            </a:r>
          </a:p>
        </p:txBody>
      </p:sp>
      <p:pic>
        <p:nvPicPr>
          <p:cNvPr id="7170" name="Picture 2" descr="C:\Users\USER\Desktop\boy-with-camera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845210"/>
            <a:ext cx="2206768" cy="5012789"/>
          </a:xfrm>
          <a:prstGeom prst="rect">
            <a:avLst/>
          </a:prstGeom>
          <a:noFill/>
        </p:spPr>
      </p:pic>
      <p:pic>
        <p:nvPicPr>
          <p:cNvPr id="7171" name="Picture 3" descr="C:\Users\USER\Desktop\camer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571744"/>
            <a:ext cx="2784795" cy="196215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i="1" dirty="0">
                <a:solidFill>
                  <a:srgbClr val="FF0000"/>
                </a:solidFill>
                <a:latin typeface="Comic Sans MS" pitchFamily="66" charset="0"/>
              </a:rPr>
              <a:t>ΟΙ ΓΟΝΕΙΣ </a:t>
            </a:r>
            <a:r>
              <a:rPr lang="el-GR" sz="3200" b="1" i="1">
                <a:solidFill>
                  <a:srgbClr val="FF0000"/>
                </a:solidFill>
                <a:latin typeface="Comic Sans MS" pitchFamily="66" charset="0"/>
              </a:rPr>
              <a:t>ΕΙΝΑΙ ΚΑΠΟΥ ΚΟΝΤΑ </a:t>
            </a:r>
            <a:r>
              <a:rPr lang="el-GR" sz="3200" b="1" i="1" dirty="0">
                <a:solidFill>
                  <a:srgbClr val="FF0000"/>
                </a:solidFill>
                <a:latin typeface="Comic Sans MS" pitchFamily="66" charset="0"/>
              </a:rPr>
              <a:t>ΜΑΣ ΚΑΙ ΜΑΣ ΒΟΗΘΟΥΝ!</a:t>
            </a:r>
          </a:p>
        </p:txBody>
      </p:sp>
      <p:pic>
        <p:nvPicPr>
          <p:cNvPr id="8194" name="Picture 2" descr="C:\Users\USER\Desktop\parents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4155657" cy="4525963"/>
          </a:xfrm>
          <a:prstGeom prst="rect">
            <a:avLst/>
          </a:prstGeom>
          <a:noFill/>
        </p:spPr>
      </p:pic>
      <p:pic>
        <p:nvPicPr>
          <p:cNvPr id="8196" name="Picture 4" descr="C:\Users\USER\Desktop\school-girl-using-comput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38" y="2214554"/>
            <a:ext cx="3911599" cy="400049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79</TotalTime>
  <Words>68</Words>
  <Application>Microsoft Office PowerPoint</Application>
  <PresentationFormat>Προβολή στην οθόνη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Century Gothic</vt:lpstr>
      <vt:lpstr>Comic Sans MS</vt:lpstr>
      <vt:lpstr>Verdana</vt:lpstr>
      <vt:lpstr>Wingdings 2</vt:lpstr>
      <vt:lpstr>Ζωντάνια</vt:lpstr>
      <vt:lpstr>2ο ΝΗΠΙΑΓΩΓΕΙΟ ΙΕΡΙΣΣΟΥ</vt:lpstr>
      <vt:lpstr>ΕΙΜΑΙ ΣΥΝΕΠΗΣ ΣΤΗΝ ΗΜΕΡΑ ΚΑΙ ΩΡΑ!</vt:lpstr>
      <vt:lpstr>ΣΕΒΟΜΑΙ ΤΟΥΣ ΣΥΝΟΜΙΛΗΤΕΣ ΜΟΥ!</vt:lpstr>
      <vt:lpstr>ΕΧΩ ΤΟ ΜΙΚΡΟΦΩΝΟ ΚΛΕΙΣΤΟ ΜΕΧΡΙ ΝΑ ΜΟΥ ΑΠΕΥΘΥΝΟΥΝ ΤΟΝ ΛΟΓΟ!</vt:lpstr>
      <vt:lpstr>ΚΛΕΙΝΩ ΤΗΝ ΚΑΜΕΡΑ ΕΑΝ ΑΙΣΘΑΝΘΩ ΑΒΟΛΑ Η ΘΕΛΩ ΝΑ ΜΕΤΑΚΙΝΗΘΩ!</vt:lpstr>
      <vt:lpstr>ΠΑΡΑΜΕΝΩ ΣΤΑΘΕΡΟΣ/Η ΣΤΗΝ ΚΑΜΕΡΑ !</vt:lpstr>
      <vt:lpstr>ΔΕΝ ΦΩΤΟΓΡΑΦΙΖΩ/ΔΕΝ ΒΙΝΤΕΟΣΚΟΠΩ!</vt:lpstr>
      <vt:lpstr>ΟΙ ΓΟΝΕΙΣ ΕΙΝΑΙ ΚΑΠΟΥ ΚΟΝΤΑ ΜΑΣ ΚΑΙ ΜΑΣ ΒΟΗΘΟΥΝ!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5ο ΝΗΠΙΑΓΩΓΕΙΟ ΑΛΕΞΑΝΔΡΕΙΑΣ</dc:title>
  <dc:creator>USER</dc:creator>
  <cp:lastModifiedBy>Admin</cp:lastModifiedBy>
  <cp:revision>10</cp:revision>
  <dcterms:created xsi:type="dcterms:W3CDTF">2020-05-04T12:35:18Z</dcterms:created>
  <dcterms:modified xsi:type="dcterms:W3CDTF">2020-11-20T19:23:02Z</dcterms:modified>
</cp:coreProperties>
</file>