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66" r:id="rId3"/>
    <p:sldId id="275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</p:sldIdLst>
  <p:sldSz cx="9144000" cy="6858000" type="screen4x3"/>
  <p:notesSz cx="6858000" cy="9144000"/>
  <p:custDataLst>
    <p:tags r:id="rId23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DF1C5-22C4-4C7D-A4A0-57E324154383}" type="datetimeFigureOut">
              <a:rPr lang="el-GR" smtClean="0"/>
              <a:t>30/4/2018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31837-BD04-4724-B632-47A1AA1E2761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31837-BD04-4724-B632-47A1AA1E2761}" type="slidenum">
              <a:rPr lang="el-GR" smtClean="0"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3A01-0CAB-403B-A4E9-830A53A65809}" type="datetimeFigureOut">
              <a:rPr lang="el-GR" smtClean="0"/>
              <a:pPr/>
              <a:t>30/4/2018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060B5-3FAA-4BC8-A81E-850643D823B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User\Documents\&#922;&#945;&#960;&#941;&#955;&#969;&#957;%20&#948;&#961;&#974;&#956;&#949;&#957;&#945;\&#927;&#961;&#967;&#951;&#963;&#964;&#961;&#953;&#954;&#940;%20&#954;&#945;&#960;&#941;&#955;&#945;\Tarantella%20siciliana%20-%20Marranzanu%20-%20Scacciapensier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package" Target="../embeddings/______________Microsoft_Office_PowerPoint1.sldx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cuments\&#922;&#945;&#960;&#941;&#955;&#969;&#957;%20&#948;&#961;&#974;&#956;&#949;&#957;&#945;\&#927;&#961;&#967;&#951;&#963;&#964;&#961;&#953;&#954;&#940;%20&#954;&#945;&#960;&#941;&#955;&#945;\Tarantella%20siciliana%20-%20Marranzanu%20-%20Scacciapensieri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_____Microsoft_Office_PowerPoint2.sld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1" name="Διαφάνεια" r:id="rId5" imgW="4570330" imgH="3427618" progId="PowerPoint.Slide.12">
              <p:embed/>
            </p:oleObj>
          </a:graphicData>
        </a:graphic>
      </p:graphicFrame>
      <p:pic>
        <p:nvPicPr>
          <p:cNvPr id="7" name="Tarantella siciliana - Marranzanu - Scacciapensier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C:\Users\User\AppData\Local\Microsoft\Windows\Temporary Internet Files\Content.Word\IMG_20170515_124023.jpg"/>
          <p:cNvPicPr/>
          <p:nvPr/>
        </p:nvPicPr>
        <p:blipFill>
          <a:blip r:embed="rId3" cstate="print"/>
          <a:srcRect t="15568" b="3416"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C:\Users\User\AppData\Local\Microsoft\Windows\Temporary Internet Files\Content.Word\IMG_20170515_124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4716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CAPELI\Καπελοεπιλογή\DSC_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Tarantella siciliana - Marranzanu - Scacciapensier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CAPELI\Καπελοεπιλογή\DSC_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CAPELI\Καπελοεπιλογή\DSCN7292.JPG"/>
          <p:cNvPicPr>
            <a:picLocks noChangeAspect="1" noChangeArrowheads="1"/>
          </p:cNvPicPr>
          <p:nvPr/>
        </p:nvPicPr>
        <p:blipFill>
          <a:blip r:embed="rId3" cstate="print"/>
          <a:srcRect l="1274" t="2751" r="2751" b="16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CAPELI\Καπελοεπιλογή\DSCN7297.JPG"/>
          <p:cNvPicPr>
            <a:picLocks noChangeAspect="1" noChangeArrowheads="1"/>
          </p:cNvPicPr>
          <p:nvPr/>
        </p:nvPicPr>
        <p:blipFill>
          <a:blip r:embed="rId3" cstate="print"/>
          <a:srcRect l="1274" t="2751" r="2751" b="16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CAPELI\Καπελοεπιλογή\DSCN7295.JPG"/>
          <p:cNvPicPr>
            <a:picLocks noChangeAspect="1" noChangeArrowheads="1"/>
          </p:cNvPicPr>
          <p:nvPr/>
        </p:nvPicPr>
        <p:blipFill>
          <a:blip r:embed="rId3" cstate="print"/>
          <a:srcRect l="1274" t="4719" r="2751" b="16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CAPELI\DSC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CAPELI\DSC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Α ΚΑΠΕΛΩΝ  ΔΡΩΜ\DSCN7243.JPG"/>
          <p:cNvPicPr>
            <a:picLocks noChangeAspect="1" noChangeArrowheads="1"/>
          </p:cNvPicPr>
          <p:nvPr/>
        </p:nvPicPr>
        <p:blipFill>
          <a:blip r:embed="rId3" cstate="print"/>
          <a:srcRect l="1274" t="2751" r="1274" b="16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3" cstate="print"/>
          <a:srcRect l="7587" t="7225" r="21238" b="2861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7" name="Διαφάνεια" r:id="rId4" imgW="4570330" imgH="3427618" progId="PowerPoint.Slide.12">
              <p:embed/>
            </p:oleObj>
          </a:graphicData>
        </a:graphic>
      </p:graphicFrame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3" cstate="print"/>
          <a:srcRect l="8308" t="6936" r="21418" b="286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15647" t="8146" r="16432"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Καπέλων δρώμενα\φωτο καπελα\Αυτοσχέδια καπέλα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:\Users\User\Pictures\συζυγίες καπέλων.jpg"/>
          <p:cNvPicPr/>
          <p:nvPr/>
        </p:nvPicPr>
        <p:blipFill>
          <a:blip r:embed="rId3" cstate="print"/>
          <a:srcRect r="87564" b="48837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:\Users\User\Pictures\χορός  καπέλων.jpg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33593" b="393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:\Users\User\AppData\Local\Microsoft\Windows\Temporary Internet Files\Content.Word\IMG_20170529_111008.jpg"/>
          <p:cNvPicPr/>
          <p:nvPr/>
        </p:nvPicPr>
        <p:blipFill>
          <a:blip r:embed="rId3" cstate="print"/>
          <a:srcRect l="3639" t="14672" r="6910" b="149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:\Users\User\AppData\Local\Microsoft\Windows\Temporary Internet Files\Content.Word\IMG_20170529_111325.jpg"/>
          <p:cNvPicPr/>
          <p:nvPr/>
        </p:nvPicPr>
        <p:blipFill>
          <a:blip r:embed="rId3" cstate="print"/>
          <a:srcRect l="9042" r="117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apelinata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20</Words>
  <Application>Microsoft Office PowerPoint</Application>
  <PresentationFormat>Προβολή στην οθόνη (4:3)</PresentationFormat>
  <Paragraphs>20</Paragraphs>
  <Slides>20</Slides>
  <Notes>20</Notes>
  <HiddenSlides>0</HiddenSlides>
  <MMClips>2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2" baseType="lpstr">
      <vt:lpstr>Θέμα του Office</vt:lpstr>
      <vt:lpstr>Διαφάνεια του Microsoft Office PowerPoint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Capelinata</dc:title>
  <dc:creator>User</dc:creator>
  <cp:lastModifiedBy>User</cp:lastModifiedBy>
  <cp:revision>26</cp:revision>
  <dcterms:created xsi:type="dcterms:W3CDTF">2018-04-30T16:38:23Z</dcterms:created>
  <dcterms:modified xsi:type="dcterms:W3CDTF">2018-04-30T20:58:54Z</dcterms:modified>
</cp:coreProperties>
</file>