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Quotes Vector Colourful - Question Mark Clipart Transparent PNG - 600x455 -  Free Download on Nice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04664"/>
            <a:ext cx="7810500" cy="5334001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3568" y="5013176"/>
            <a:ext cx="7772400" cy="1470025"/>
          </a:xfrm>
        </p:spPr>
        <p:txBody>
          <a:bodyPr/>
          <a:lstStyle/>
          <a:p>
            <a:r>
              <a:rPr lang="en-US" b="1" dirty="0" smtClean="0"/>
              <a:t>W</a:t>
            </a:r>
            <a:r>
              <a:rPr lang="en-US" b="1" dirty="0" smtClean="0"/>
              <a:t>hat can an animal do?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5229200"/>
            <a:ext cx="8229600" cy="1143000"/>
          </a:xfrm>
        </p:spPr>
        <p:txBody>
          <a:bodyPr/>
          <a:lstStyle/>
          <a:p>
            <a:r>
              <a:rPr lang="en-US" dirty="0" smtClean="0"/>
              <a:t>A tortoise walks slowly</a:t>
            </a:r>
            <a:endParaRPr lang="el-GR" dirty="0"/>
          </a:p>
        </p:txBody>
      </p:sp>
      <p:pic>
        <p:nvPicPr>
          <p:cNvPr id="1026" name="Picture 2" descr="Cartoon Old Tortoise Walking Slowly With Stick Stock Vector - Illustration  of shell, running: 1746715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0"/>
            <a:ext cx="5551555" cy="55446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2458616" cy="5170586"/>
          </a:xfrm>
        </p:spPr>
        <p:txBody>
          <a:bodyPr>
            <a:normAutofit/>
          </a:bodyPr>
          <a:lstStyle/>
          <a:p>
            <a:r>
              <a:rPr lang="en-US" dirty="0" smtClean="0"/>
              <a:t>A bird sings in a cage</a:t>
            </a:r>
            <a:endParaRPr lang="el-GR" dirty="0"/>
          </a:p>
        </p:txBody>
      </p:sp>
      <p:pic>
        <p:nvPicPr>
          <p:cNvPr id="9218" name="Picture 2" descr="Pin by Val Lesiak on Bird Cages | Bird illustration, Bird art, Whimsical  illustr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0"/>
            <a:ext cx="4324350" cy="6381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32240" y="3212976"/>
            <a:ext cx="181054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 iguana climbs trees</a:t>
            </a:r>
            <a:endParaRPr lang="el-GR" dirty="0"/>
          </a:p>
        </p:txBody>
      </p:sp>
      <p:pic>
        <p:nvPicPr>
          <p:cNvPr id="8194" name="Picture 2" descr="Iguana On Tree Illustration Vector Art &amp; Graphics | freevector.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764704"/>
            <a:ext cx="6030208" cy="496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sheep eats grass</a:t>
            </a:r>
            <a:endParaRPr lang="el-GR" dirty="0"/>
          </a:p>
        </p:txBody>
      </p:sp>
      <p:pic>
        <p:nvPicPr>
          <p:cNvPr id="7170" name="Picture 2" descr="Eating Grass Sheep Stock Illustrations – 141 Eating Grass Sheep Stock  Illustrations, Vectors &amp; Clipart - Dreamstim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268760"/>
            <a:ext cx="5415136" cy="5415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5517232"/>
            <a:ext cx="8229600" cy="1143000"/>
          </a:xfrm>
        </p:spPr>
        <p:txBody>
          <a:bodyPr/>
          <a:lstStyle/>
          <a:p>
            <a:r>
              <a:rPr lang="en-US" dirty="0" smtClean="0"/>
              <a:t>A duck swims in a pond</a:t>
            </a:r>
            <a:endParaRPr lang="el-GR" dirty="0"/>
          </a:p>
        </p:txBody>
      </p:sp>
      <p:pic>
        <p:nvPicPr>
          <p:cNvPr id="6146" name="Picture 2" descr="Scene with ducks in the pond 1235275 - Download Free Vectors, Clipart  Graphics &amp; Vector 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508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1560" y="3212976"/>
            <a:ext cx="217058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dog wiggles his tail</a:t>
            </a:r>
            <a:endParaRPr lang="el-GR" dirty="0"/>
          </a:p>
        </p:txBody>
      </p:sp>
      <p:pic>
        <p:nvPicPr>
          <p:cNvPr id="5122" name="Picture 2" descr="Clipart Of Dog Wagging Tail | Free Images at Clker.com - vector clip art  online, royalty free &amp; public dom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548680"/>
            <a:ext cx="49530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020272" y="332656"/>
            <a:ext cx="1907704" cy="5544616"/>
          </a:xfrm>
        </p:spPr>
        <p:txBody>
          <a:bodyPr>
            <a:normAutofit/>
          </a:bodyPr>
          <a:lstStyle/>
          <a:p>
            <a:r>
              <a:rPr lang="en-US" dirty="0" smtClean="0"/>
              <a:t>A cow makes milk</a:t>
            </a:r>
            <a:endParaRPr lang="el-GR" dirty="0"/>
          </a:p>
        </p:txBody>
      </p:sp>
      <p:pic>
        <p:nvPicPr>
          <p:cNvPr id="4098" name="Picture 2" descr="Cow Feeding Stock Illustrations – 450 Cow Feeding Stock Illustrations,  Vectors &amp; Clipart - Dreamstim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0"/>
            <a:ext cx="6683896" cy="61909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55576" y="3068960"/>
            <a:ext cx="289066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cat likes fish</a:t>
            </a:r>
            <a:endParaRPr lang="el-GR" dirty="0"/>
          </a:p>
        </p:txBody>
      </p:sp>
      <p:pic>
        <p:nvPicPr>
          <p:cNvPr id="3074" name="Picture 2" descr="Cat Eating Fish ⬇ Stock Photo, Image by © lenmdp #1348826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0"/>
            <a:ext cx="4522118" cy="66724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goldfish swims in a bowl</a:t>
            </a:r>
            <a:endParaRPr lang="el-GR" dirty="0"/>
          </a:p>
        </p:txBody>
      </p:sp>
      <p:pic>
        <p:nvPicPr>
          <p:cNvPr id="2050" name="Picture 2" descr="Free Goldfish Bowl Cliparts, Download Free Clip Art, Free Clip Art on  Clipart Libra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916832"/>
            <a:ext cx="4048125" cy="3838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49</Words>
  <Application>Microsoft Office PowerPoint</Application>
  <PresentationFormat>Προβολή στην οθόνη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What can an animal do?</vt:lpstr>
      <vt:lpstr>A bird sings in a cage</vt:lpstr>
      <vt:lpstr>An iguana climbs trees</vt:lpstr>
      <vt:lpstr>A sheep eats grass</vt:lpstr>
      <vt:lpstr>A duck swims in a pond</vt:lpstr>
      <vt:lpstr>A dog wiggles his tail</vt:lpstr>
      <vt:lpstr>A cow makes milk</vt:lpstr>
      <vt:lpstr>A cat likes fish</vt:lpstr>
      <vt:lpstr>A goldfish swims in a bowl</vt:lpstr>
      <vt:lpstr>A tortoise walks slowly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can an animal do?</dc:title>
  <dc:creator>User</dc:creator>
  <cp:lastModifiedBy>User</cp:lastModifiedBy>
  <cp:revision>2</cp:revision>
  <dcterms:created xsi:type="dcterms:W3CDTF">2021-04-09T11:48:41Z</dcterms:created>
  <dcterms:modified xsi:type="dcterms:W3CDTF">2021-04-09T12:03:04Z</dcterms:modified>
</cp:coreProperties>
</file>