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7" r:id="rId5"/>
    <p:sldId id="260" r:id="rId6"/>
    <p:sldId id="261" r:id="rId7"/>
    <p:sldId id="262" r:id="rId8"/>
    <p:sldId id="264" r:id="rId9"/>
    <p:sldId id="266" r:id="rId10"/>
    <p:sldId id="268" r:id="rId11"/>
    <p:sldId id="269"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10C833B4-1674-4DC9-93EB-6811BBE66F3E}" type="datetimeFigureOut">
              <a:rPr lang="el-GR" smtClean="0"/>
              <a:pPr/>
              <a:t>5/11/2015</a:t>
            </a:fld>
            <a:endParaRPr lang="el-GR" dirty="0"/>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dirty="0"/>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888465-60EC-4075-AE90-1F3D3A24AA59}"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10C833B4-1674-4DC9-93EB-6811BBE66F3E}" type="datetimeFigureOut">
              <a:rPr lang="el-GR" smtClean="0"/>
              <a:pPr/>
              <a:t>5/11/2015</a:t>
            </a:fld>
            <a:endParaRPr lang="el-GR" dirty="0"/>
          </a:p>
        </p:txBody>
      </p:sp>
      <p:sp>
        <p:nvSpPr>
          <p:cNvPr id="27" name="26 - Θέση αριθμού διαφάνειας"/>
          <p:cNvSpPr>
            <a:spLocks noGrp="1"/>
          </p:cNvSpPr>
          <p:nvPr>
            <p:ph type="sldNum" sz="quarter" idx="11"/>
          </p:nvPr>
        </p:nvSpPr>
        <p:spPr/>
        <p:txBody>
          <a:bodyPr rtlCol="0"/>
          <a:lstStyle/>
          <a:p>
            <a:fld id="{BF888465-60EC-4075-AE90-1F3D3A24AA59}" type="slidenum">
              <a:rPr lang="el-GR" smtClean="0"/>
              <a:pPr/>
              <a:t>‹#›</a:t>
            </a:fld>
            <a:endParaRPr lang="el-GR" dirty="0"/>
          </a:p>
        </p:txBody>
      </p:sp>
      <p:sp>
        <p:nvSpPr>
          <p:cNvPr id="28" name="27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10C833B4-1674-4DC9-93EB-6811BBE66F3E}" type="datetimeFigureOut">
              <a:rPr lang="el-GR" smtClean="0"/>
              <a:pPr/>
              <a:t>5/11/2015</a:t>
            </a:fld>
            <a:endParaRPr lang="el-GR" dirty="0"/>
          </a:p>
        </p:txBody>
      </p:sp>
      <p:sp>
        <p:nvSpPr>
          <p:cNvPr id="4" name="3 - Θέση υποσέλιδου"/>
          <p:cNvSpPr>
            <a:spLocks noGrp="1"/>
          </p:cNvSpPr>
          <p:nvPr>
            <p:ph type="ftr" sz="quarter" idx="11"/>
          </p:nvPr>
        </p:nvSpPr>
        <p:spPr>
          <a:xfrm>
            <a:off x="5257800" y="612648"/>
            <a:ext cx="1325880" cy="457200"/>
          </a:xfrm>
        </p:spPr>
        <p:txBody>
          <a:bodyPr/>
          <a:lstStyle/>
          <a:p>
            <a:endParaRPr lang="el-GR" dirty="0"/>
          </a:p>
        </p:txBody>
      </p:sp>
      <p:sp>
        <p:nvSpPr>
          <p:cNvPr id="5" name="4 - Θέση αριθμού διαφάνειας"/>
          <p:cNvSpPr>
            <a:spLocks noGrp="1"/>
          </p:cNvSpPr>
          <p:nvPr>
            <p:ph type="sldNum" sz="quarter" idx="12"/>
          </p:nvPr>
        </p:nvSpPr>
        <p:spPr>
          <a:xfrm>
            <a:off x="8174736" y="2272"/>
            <a:ext cx="762000" cy="365760"/>
          </a:xfrm>
        </p:spPr>
        <p:txBody>
          <a:bodyPr/>
          <a:lstStyle/>
          <a:p>
            <a:fld id="{BF888465-60EC-4075-AE90-1F3D3A24AA59}"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C833B4-1674-4DC9-93EB-6811BBE66F3E}" type="datetimeFigureOut">
              <a:rPr lang="el-GR" smtClean="0"/>
              <a:pPr/>
              <a:t>5/11/2015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F888465-60EC-4075-AE90-1F3D3A24AA59}"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0C833B4-1674-4DC9-93EB-6811BBE66F3E}" type="datetimeFigureOut">
              <a:rPr lang="el-GR" smtClean="0"/>
              <a:pPr/>
              <a:t>5/11/2015</a:t>
            </a:fld>
            <a:endParaRPr lang="el-GR" dirty="0"/>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dirty="0"/>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888465-60EC-4075-AE90-1F3D3A24AA59}"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sz="8800" dirty="0" smtClean="0"/>
              <a:t>E-twinning</a:t>
            </a:r>
            <a:endParaRPr lang="el-GR" sz="8800" dirty="0"/>
          </a:p>
        </p:txBody>
      </p:sp>
      <p:sp>
        <p:nvSpPr>
          <p:cNvPr id="3" name="2 - Υπότιτλος"/>
          <p:cNvSpPr>
            <a:spLocks noGrp="1"/>
          </p:cNvSpPr>
          <p:nvPr>
            <p:ph type="subTitle" idx="1"/>
          </p:nvPr>
        </p:nvSpPr>
        <p:spPr/>
        <p:txBody>
          <a:bodyPr>
            <a:normAutofit/>
          </a:bodyPr>
          <a:lstStyle/>
          <a:p>
            <a:r>
              <a:rPr lang="en-US" sz="7200" dirty="0" smtClean="0"/>
              <a:t>My school</a:t>
            </a:r>
            <a:endParaRPr lang="el-GR" sz="7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I think my school is the best! We have the best teachers, the best schoolyard and  most importantly, we have the best kids!!!!</a:t>
            </a:r>
            <a:endParaRPr lang="el-GR" dirty="0"/>
          </a:p>
        </p:txBody>
      </p:sp>
      <p:pic>
        <p:nvPicPr>
          <p:cNvPr id="6" name="5 - Θέση περιεχομένου" descr="images (3).jpg"/>
          <p:cNvPicPr>
            <a:picLocks noGrp="1" noChangeAspect="1"/>
          </p:cNvPicPr>
          <p:nvPr>
            <p:ph idx="1"/>
          </p:nvPr>
        </p:nvPicPr>
        <p:blipFill>
          <a:blip r:embed="rId2" cstate="print"/>
          <a:stretch>
            <a:fillRect/>
          </a:stretch>
        </p:blipFill>
        <p:spPr>
          <a:xfrm>
            <a:off x="2339752" y="3501008"/>
            <a:ext cx="4464496" cy="289632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n-US" sz="7200" dirty="0" smtClean="0"/>
              <a:t/>
            </a:r>
            <a:br>
              <a:rPr lang="en-US" sz="7200" dirty="0" smtClean="0"/>
            </a:br>
            <a:r>
              <a:rPr lang="en-US" sz="7200" dirty="0" smtClean="0"/>
              <a:t/>
            </a:r>
            <a:br>
              <a:rPr lang="en-US" sz="7200" dirty="0" smtClean="0"/>
            </a:br>
            <a:r>
              <a:rPr lang="en-US" sz="7200" dirty="0" smtClean="0"/>
              <a:t/>
            </a:r>
            <a:br>
              <a:rPr lang="en-US" sz="7200" dirty="0" smtClean="0"/>
            </a:br>
            <a:r>
              <a:rPr lang="en-US" sz="8800" dirty="0" smtClean="0"/>
              <a:t>Thank you for watching!!!!!</a:t>
            </a:r>
            <a:endParaRPr lang="el-GR" sz="8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My school is on  Georgikis Scholis’ street. It’s near the green lights neighborhood</a:t>
            </a:r>
            <a:endParaRPr lang="el-GR" dirty="0"/>
          </a:p>
        </p:txBody>
      </p:sp>
      <p:pic>
        <p:nvPicPr>
          <p:cNvPr id="4" name="3 - Θέση περιεχομένου" descr="10599520_673349336114666_8351075386141371068_n.jpg"/>
          <p:cNvPicPr>
            <a:picLocks noGrp="1" noChangeAspect="1"/>
          </p:cNvPicPr>
          <p:nvPr>
            <p:ph idx="1"/>
          </p:nvPr>
        </p:nvPicPr>
        <p:blipFill>
          <a:blip r:embed="rId2" cstate="print"/>
          <a:stretch>
            <a:fillRect/>
          </a:stretch>
        </p:blipFill>
        <p:spPr>
          <a:xfrm>
            <a:off x="2339752" y="3068960"/>
            <a:ext cx="4971454" cy="331430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p:txBody>
          <a:bodyPr>
            <a:normAutofit fontScale="77500" lnSpcReduction="20000"/>
          </a:bodyPr>
          <a:lstStyle/>
          <a:p>
            <a:r>
              <a:rPr lang="en-US" dirty="0" smtClean="0"/>
              <a:t>My school used to be a TV channel (ERT’s) studio.</a:t>
            </a:r>
            <a:endParaRPr lang="el-GR" dirty="0"/>
          </a:p>
        </p:txBody>
      </p:sp>
      <p:sp>
        <p:nvSpPr>
          <p:cNvPr id="5" name="4 - Θέση κειμένου"/>
          <p:cNvSpPr>
            <a:spLocks noGrp="1"/>
          </p:cNvSpPr>
          <p:nvPr>
            <p:ph type="body" sz="half" idx="3"/>
          </p:nvPr>
        </p:nvSpPr>
        <p:spPr/>
        <p:txBody>
          <a:bodyPr/>
          <a:lstStyle/>
          <a:p>
            <a:r>
              <a:rPr lang="en-US" dirty="0" smtClean="0"/>
              <a:t>But now it is the best school!!!</a:t>
            </a:r>
            <a:endParaRPr lang="el-GR" dirty="0"/>
          </a:p>
        </p:txBody>
      </p:sp>
      <p:pic>
        <p:nvPicPr>
          <p:cNvPr id="8" name="7 - Θέση περιεχομένου" descr="IMG_20150731_0002.jpg"/>
          <p:cNvPicPr>
            <a:picLocks noGrp="1" noChangeAspect="1"/>
          </p:cNvPicPr>
          <p:nvPr>
            <p:ph sz="quarter" idx="2"/>
          </p:nvPr>
        </p:nvPicPr>
        <p:blipFill>
          <a:blip r:embed="rId2" cstate="print"/>
          <a:stretch>
            <a:fillRect/>
          </a:stretch>
        </p:blipFill>
        <p:spPr>
          <a:xfrm rot="344676">
            <a:off x="449803" y="3109503"/>
            <a:ext cx="3823912" cy="2714977"/>
          </a:xfrm>
        </p:spPr>
      </p:pic>
      <p:pic>
        <p:nvPicPr>
          <p:cNvPr id="7" name="6 - Θέση περιεχομένου" descr="1509813_673349826114617_3814193155945583143_n.jpg"/>
          <p:cNvPicPr>
            <a:picLocks noGrp="1" noChangeAspect="1"/>
          </p:cNvPicPr>
          <p:nvPr>
            <p:ph sz="quarter" idx="4"/>
          </p:nvPr>
        </p:nvPicPr>
        <p:blipFill>
          <a:blip r:embed="rId3" cstate="print"/>
          <a:stretch>
            <a:fillRect/>
          </a:stretch>
        </p:blipFill>
        <p:spPr>
          <a:xfrm rot="21185742">
            <a:off x="4770985" y="3247767"/>
            <a:ext cx="4039664" cy="2693109"/>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100" dirty="0" smtClean="0"/>
              <a:t>In my school, we have 13 classrooms. On the first floor we have the headmistress’ office, the teachers’ office, the </a:t>
            </a:r>
            <a:r>
              <a:rPr lang="en-US" sz="3100" dirty="0" smtClean="0"/>
              <a:t>toilets, </a:t>
            </a:r>
            <a:r>
              <a:rPr lang="en-US" sz="3100" dirty="0" smtClean="0"/>
              <a:t>the library and four classrooms. On the second floor we </a:t>
            </a:r>
            <a:r>
              <a:rPr lang="en-US" sz="3100" dirty="0" smtClean="0"/>
              <a:t>have </a:t>
            </a:r>
            <a:r>
              <a:rPr lang="en-US" sz="3100" dirty="0" smtClean="0"/>
              <a:t>toilets and five classrooms. And in the basement, we have the little theater, the computer room and three classrooms.</a:t>
            </a:r>
            <a:endParaRPr lang="el-GR" sz="3100" dirty="0"/>
          </a:p>
        </p:txBody>
      </p:sp>
      <p:pic>
        <p:nvPicPr>
          <p:cNvPr id="7" name="6 - Θέση περιεχομένου" descr="10599520_673349336114666_8351075386141371068_n.jpg"/>
          <p:cNvPicPr>
            <a:picLocks noGrp="1" noChangeAspect="1"/>
          </p:cNvPicPr>
          <p:nvPr>
            <p:ph sz="half" idx="1"/>
          </p:nvPr>
        </p:nvPicPr>
        <p:blipFill>
          <a:blip r:embed="rId2" cstate="print"/>
          <a:stretch>
            <a:fillRect/>
          </a:stretch>
        </p:blipFill>
        <p:spPr>
          <a:xfrm>
            <a:off x="611560" y="4365104"/>
            <a:ext cx="3240360" cy="2160240"/>
          </a:xfrm>
        </p:spPr>
      </p:pic>
      <p:pic>
        <p:nvPicPr>
          <p:cNvPr id="8" name="7 - Θέση περιεχομένου" descr="10599508_649907855125481_4193269862850287274_n.jpg"/>
          <p:cNvPicPr>
            <a:picLocks noGrp="1" noChangeAspect="1"/>
          </p:cNvPicPr>
          <p:nvPr>
            <p:ph sz="half" idx="2"/>
          </p:nvPr>
        </p:nvPicPr>
        <p:blipFill>
          <a:blip r:embed="rId3" cstate="print"/>
          <a:stretch>
            <a:fillRect/>
          </a:stretch>
        </p:blipFill>
        <p:spPr>
          <a:xfrm>
            <a:off x="4355976" y="4221088"/>
            <a:ext cx="3968440" cy="223224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In my school we play a lot of games.(during the breaks)</a:t>
            </a:r>
            <a:endParaRPr lang="el-GR" dirty="0"/>
          </a:p>
        </p:txBody>
      </p:sp>
      <p:pic>
        <p:nvPicPr>
          <p:cNvPr id="7" name="6 - Θέση περιεχομένου" descr="illustration-of-kids-playing-hide-and-seek-at-camp_83625682.jpg"/>
          <p:cNvPicPr>
            <a:picLocks noGrp="1" noChangeAspect="1"/>
          </p:cNvPicPr>
          <p:nvPr>
            <p:ph sz="half" idx="1"/>
          </p:nvPr>
        </p:nvPicPr>
        <p:blipFill>
          <a:blip r:embed="rId2" cstate="print"/>
          <a:stretch>
            <a:fillRect/>
          </a:stretch>
        </p:blipFill>
        <p:spPr>
          <a:xfrm rot="539221">
            <a:off x="597625" y="2663727"/>
            <a:ext cx="3119324" cy="3621378"/>
          </a:xfrm>
        </p:spPr>
      </p:pic>
      <p:pic>
        <p:nvPicPr>
          <p:cNvPr id="8" name="7 - Θέση περιεχομένου" descr="saklambac_1251487041.jpg"/>
          <p:cNvPicPr>
            <a:picLocks noGrp="1" noChangeAspect="1"/>
          </p:cNvPicPr>
          <p:nvPr>
            <p:ph sz="half" idx="2"/>
          </p:nvPr>
        </p:nvPicPr>
        <p:blipFill>
          <a:blip r:embed="rId3" cstate="print"/>
          <a:stretch>
            <a:fillRect/>
          </a:stretch>
        </p:blipFill>
        <p:spPr>
          <a:xfrm rot="21146772">
            <a:off x="4652962" y="3112294"/>
            <a:ext cx="4029075" cy="280035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But we also study a lot!</a:t>
            </a:r>
            <a:endParaRPr lang="el-GR" dirty="0"/>
          </a:p>
        </p:txBody>
      </p:sp>
      <p:pic>
        <p:nvPicPr>
          <p:cNvPr id="5" name="4 - Θέση περιεχομένου" descr="550_334_171935.jpg"/>
          <p:cNvPicPr>
            <a:picLocks noGrp="1" noChangeAspect="1"/>
          </p:cNvPicPr>
          <p:nvPr>
            <p:ph sz="half" idx="1"/>
          </p:nvPr>
        </p:nvPicPr>
        <p:blipFill>
          <a:blip r:embed="rId2" cstate="print"/>
          <a:stretch>
            <a:fillRect/>
          </a:stretch>
        </p:blipFill>
        <p:spPr>
          <a:xfrm rot="624092">
            <a:off x="188213" y="3125351"/>
            <a:ext cx="4038600" cy="2452532"/>
          </a:xfrm>
        </p:spPr>
      </p:pic>
      <p:pic>
        <p:nvPicPr>
          <p:cNvPr id="6" name="5 - Θέση περιεχομένου" descr="shutterstock_955716851_633_451.jpg"/>
          <p:cNvPicPr>
            <a:picLocks noGrp="1" noChangeAspect="1"/>
          </p:cNvPicPr>
          <p:nvPr>
            <p:ph sz="half" idx="2"/>
          </p:nvPr>
        </p:nvPicPr>
        <p:blipFill>
          <a:blip r:embed="rId3" cstate="print"/>
          <a:stretch>
            <a:fillRect/>
          </a:stretch>
        </p:blipFill>
        <p:spPr>
          <a:xfrm rot="21189906">
            <a:off x="4716016" y="2924944"/>
            <a:ext cx="4038600" cy="288654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 Halloween we make pumpkins and we do lots of constructions. </a:t>
            </a:r>
            <a:r>
              <a:rPr lang="en-US" smtClean="0"/>
              <a:t>(This </a:t>
            </a:r>
            <a:r>
              <a:rPr lang="en-US" dirty="0" smtClean="0"/>
              <a:t>isn’t a Greek tradition but we </a:t>
            </a:r>
            <a:r>
              <a:rPr lang="en-US" smtClean="0"/>
              <a:t>like it!)</a:t>
            </a:r>
            <a:endParaRPr lang="el-GR" dirty="0"/>
          </a:p>
        </p:txBody>
      </p:sp>
      <p:pic>
        <p:nvPicPr>
          <p:cNvPr id="5" name="4 - Θέση περιεχομένου" descr="Easy-Kids-Witch-Hats.jpg"/>
          <p:cNvPicPr>
            <a:picLocks noGrp="1" noChangeAspect="1"/>
          </p:cNvPicPr>
          <p:nvPr>
            <p:ph sz="half" idx="1"/>
          </p:nvPr>
        </p:nvPicPr>
        <p:blipFill>
          <a:blip r:embed="rId2" cstate="print"/>
          <a:stretch>
            <a:fillRect/>
          </a:stretch>
        </p:blipFill>
        <p:spPr>
          <a:xfrm rot="315506">
            <a:off x="647068" y="3287982"/>
            <a:ext cx="3322960" cy="2498866"/>
          </a:xfrm>
        </p:spPr>
      </p:pic>
      <p:pic>
        <p:nvPicPr>
          <p:cNvPr id="6" name="5 - Θέση περιεχομένου" descr="Halloween-Hero-1-A.jpeg"/>
          <p:cNvPicPr>
            <a:picLocks noGrp="1" noChangeAspect="1"/>
          </p:cNvPicPr>
          <p:nvPr>
            <p:ph sz="half" idx="2"/>
          </p:nvPr>
        </p:nvPicPr>
        <p:blipFill>
          <a:blip r:embed="rId3" cstate="print"/>
          <a:stretch>
            <a:fillRect/>
          </a:stretch>
        </p:blipFill>
        <p:spPr>
          <a:xfrm rot="21210174">
            <a:off x="4831590" y="2852710"/>
            <a:ext cx="3942910" cy="226658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n-US" dirty="0" smtClean="0"/>
              <a:t/>
            </a:r>
            <a:br>
              <a:rPr lang="en-US" dirty="0" smtClean="0"/>
            </a:br>
            <a:r>
              <a:rPr lang="en-US" dirty="0" smtClean="0"/>
              <a:t/>
            </a:r>
            <a:br>
              <a:rPr lang="en-US" dirty="0" smtClean="0"/>
            </a:br>
            <a:r>
              <a:rPr lang="en-US" dirty="0" smtClean="0"/>
              <a:t>At</a:t>
            </a:r>
            <a:r>
              <a:rPr lang="en-US" sz="3600" dirty="0" smtClean="0"/>
              <a:t> Christmas we put on a little theatrical play </a:t>
            </a:r>
            <a:r>
              <a:rPr lang="en-US" sz="3600" smtClean="0"/>
              <a:t>and make amazing </a:t>
            </a:r>
            <a:r>
              <a:rPr lang="en-US" sz="3600" dirty="0" smtClean="0"/>
              <a:t>drawings. Also, in every class we decorate the Christmas tree. Some of our teachers are musicians, too, so they go to every class and sing a Christmas carol!</a:t>
            </a:r>
            <a:endParaRPr lang="el-GR" sz="3600" dirty="0"/>
          </a:p>
        </p:txBody>
      </p:sp>
      <p:pic>
        <p:nvPicPr>
          <p:cNvPr id="5" name="4 - Θέση περιεχομένου" descr="1907330_682002968582636_4705799970694941830_n.jpg"/>
          <p:cNvPicPr>
            <a:picLocks noGrp="1" noChangeAspect="1"/>
          </p:cNvPicPr>
          <p:nvPr>
            <p:ph sz="half" idx="1"/>
          </p:nvPr>
        </p:nvPicPr>
        <p:blipFill>
          <a:blip r:embed="rId2" cstate="print"/>
          <a:stretch>
            <a:fillRect/>
          </a:stretch>
        </p:blipFill>
        <p:spPr>
          <a:xfrm rot="415643">
            <a:off x="726242" y="3855926"/>
            <a:ext cx="3625596" cy="2121137"/>
          </a:xfrm>
        </p:spPr>
      </p:pic>
      <p:pic>
        <p:nvPicPr>
          <p:cNvPr id="6" name="5 - Θέση περιεχομένου" descr="10410762_681998321916434_3407501996038881313_n.jpg"/>
          <p:cNvPicPr>
            <a:picLocks noGrp="1" noChangeAspect="1"/>
          </p:cNvPicPr>
          <p:nvPr>
            <p:ph sz="half" idx="2"/>
          </p:nvPr>
        </p:nvPicPr>
        <p:blipFill>
          <a:blip r:embed="rId3" cstate="print"/>
          <a:stretch>
            <a:fillRect/>
          </a:stretch>
        </p:blipFill>
        <p:spPr>
          <a:xfrm rot="21331001">
            <a:off x="5444416" y="3913918"/>
            <a:ext cx="3280589" cy="218364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In the summer we rehearse lots of traditional games and traditional dances and then we show them to our parents</a:t>
            </a:r>
            <a:endParaRPr lang="el-GR" dirty="0"/>
          </a:p>
        </p:txBody>
      </p:sp>
      <p:pic>
        <p:nvPicPr>
          <p:cNvPr id="15" name="14 - Θέση περιεχομένου" descr="10460708_786876008095331_8917380145233389665_n.jpg"/>
          <p:cNvPicPr>
            <a:picLocks noGrp="1" noChangeAspect="1"/>
          </p:cNvPicPr>
          <p:nvPr>
            <p:ph sz="half" idx="1"/>
          </p:nvPr>
        </p:nvPicPr>
        <p:blipFill>
          <a:blip r:embed="rId2" cstate="print"/>
          <a:stretch>
            <a:fillRect/>
          </a:stretch>
        </p:blipFill>
        <p:spPr>
          <a:xfrm rot="908584">
            <a:off x="647259" y="3714809"/>
            <a:ext cx="3610744" cy="2407163"/>
          </a:xfrm>
        </p:spPr>
      </p:pic>
      <p:pic>
        <p:nvPicPr>
          <p:cNvPr id="16" name="15 - Θέση περιεχομένου" descr="11407013_786875868095345_8538209609235062819_n.jpg"/>
          <p:cNvPicPr>
            <a:picLocks noGrp="1" noChangeAspect="1"/>
          </p:cNvPicPr>
          <p:nvPr>
            <p:ph sz="half" idx="2"/>
          </p:nvPr>
        </p:nvPicPr>
        <p:blipFill>
          <a:blip r:embed="rId3" cstate="print"/>
          <a:stretch>
            <a:fillRect/>
          </a:stretch>
        </p:blipFill>
        <p:spPr>
          <a:xfrm rot="21204452">
            <a:off x="5195637" y="3473779"/>
            <a:ext cx="3420257" cy="2280171"/>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232</TotalTime>
  <Words>68</Words>
  <Application>Microsoft Office PowerPoint</Application>
  <PresentationFormat>Προβολή στην οθόνη (4:3)</PresentationFormat>
  <Paragraphs>13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Αστικό</vt:lpstr>
      <vt:lpstr>E-twinning</vt:lpstr>
      <vt:lpstr> My school is on  Georgikis Scholis’ street. It’s near the green lights neighborhood</vt:lpstr>
      <vt:lpstr>Παρουσίαση του PowerPoint</vt:lpstr>
      <vt:lpstr>    In my school, we have 13 classrooms. On the first floor we have the headmistress’ office, the teachers’ office, the toilets, the library and four classrooms. On the second floor we have toilets and five classrooms. And in the basement, we have the little theater, the computer room and three classrooms.</vt:lpstr>
      <vt:lpstr>In my school we play a lot of games.(during the breaks)</vt:lpstr>
      <vt:lpstr>But we also study a lot!</vt:lpstr>
      <vt:lpstr>On Halloween we make pumpkins and we do lots of constructions. (This isn’t a Greek tradition but we like it!)</vt:lpstr>
      <vt:lpstr>  At Christmas we put on a little theatrical play and make amazing drawings. Also, in every class we decorate the Christmas tree. Some of our teachers are musicians, too, so they go to every class and sing a Christmas carol!</vt:lpstr>
      <vt:lpstr> In the summer we rehearse lots of traditional games and traditional dances and then we show them to our parents</vt:lpstr>
      <vt:lpstr> I think my school is the best! We have the best teachers, the best schoolyard and  most importantly, we have the best kids!!!!</vt:lpstr>
      <vt:lpstr>   Thank you for watching!!!!!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E-twinning</dc:title>
  <dc:creator>USER</dc:creator>
  <cp:lastModifiedBy>user</cp:lastModifiedBy>
  <cp:revision>43</cp:revision>
  <dcterms:created xsi:type="dcterms:W3CDTF">2015-11-03T13:23:44Z</dcterms:created>
  <dcterms:modified xsi:type="dcterms:W3CDTF">2015-11-05T06:58:45Z</dcterms:modified>
</cp:coreProperties>
</file>