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9859-68C0-43CE-89BE-9DC4EDFC4D68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F8EC-89DC-491D-B5A3-D436683F72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COUNTRY</a:t>
            </a:r>
            <a:endParaRPr lang="el-G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Summer</a:t>
            </a:r>
            <a:r>
              <a:rPr lang="en-US" dirty="0" smtClean="0"/>
              <a:t> the weather is very sunny but in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Winter</a:t>
            </a:r>
            <a:r>
              <a:rPr lang="en-US" dirty="0" smtClean="0"/>
              <a:t> the weather is very windy.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2204864"/>
            <a:ext cx="4499992" cy="79208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                 SUMMER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88024" y="2204864"/>
            <a:ext cx="4355976" cy="79208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               WINTER</a:t>
            </a:r>
            <a:endParaRPr lang="el-GR" dirty="0"/>
          </a:p>
        </p:txBody>
      </p:sp>
      <p:pic>
        <p:nvPicPr>
          <p:cNvPr id="7" name="6 - Θέση περιεχομένου" descr="wallpaper-949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497388" cy="3861047"/>
          </a:xfrm>
        </p:spPr>
      </p:pic>
      <p:pic>
        <p:nvPicPr>
          <p:cNvPr id="8" name="7 - Θέση περιεχομένου" descr="208728-snow covered shelte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4355976" cy="3861047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This is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Olympus</a:t>
            </a:r>
            <a:r>
              <a:rPr lang="en-US" dirty="0" smtClean="0"/>
              <a:t> the largest mountain in Greece</a:t>
            </a:r>
            <a:endParaRPr lang="el-GR" dirty="0"/>
          </a:p>
        </p:txBody>
      </p:sp>
      <p:pic>
        <p:nvPicPr>
          <p:cNvPr id="4" name="3 - Θέση περιεχομένου" descr="cebfcebbcf85cebccf80cebfcf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>
                <a:solidFill>
                  <a:schemeClr val="accent1"/>
                </a:solidFill>
              </a:rPr>
              <a:t>Aliakmonas</a:t>
            </a:r>
            <a:r>
              <a:rPr lang="en-US" dirty="0" smtClean="0"/>
              <a:t> the largest river in Greece</a:t>
            </a:r>
            <a:endParaRPr lang="el-GR" dirty="0"/>
          </a:p>
        </p:txBody>
      </p:sp>
      <p:pic>
        <p:nvPicPr>
          <p:cNvPr id="4" name="3 - Θέση περιεχομένου" descr="3225723488_67ddf9e0ea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Greece has got very big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plain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- Θέση περιεχομένου" descr="assets_LARGE_t_183762_543342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229600" cy="1715616"/>
          </a:xfrm>
        </p:spPr>
        <p:txBody>
          <a:bodyPr/>
          <a:lstStyle/>
          <a:p>
            <a:r>
              <a:rPr lang="en-US" dirty="0" smtClean="0"/>
              <a:t>THANKS FOR WATCHING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895398"/>
            <a:ext cx="6400800" cy="96260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Chris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Lappas</a:t>
            </a:r>
            <a:endParaRPr lang="el-GR" sz="36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Global Map</a:t>
            </a:r>
            <a:endParaRPr lang="el-GR" sz="5400" dirty="0"/>
          </a:p>
        </p:txBody>
      </p:sp>
      <p:pic>
        <p:nvPicPr>
          <p:cNvPr id="4" name="3 - Θέση περιεχομένου" descr="Screenshot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73012"/>
            <a:ext cx="9144000" cy="5684988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GREECE</a:t>
            </a:r>
            <a:endParaRPr lang="el-GR" sz="5400" dirty="0"/>
          </a:p>
        </p:txBody>
      </p:sp>
      <p:pic>
        <p:nvPicPr>
          <p:cNvPr id="4" name="3 - Θέση περιεχομένου" descr="μετα οοπο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36739"/>
            <a:ext cx="9144000" cy="5721261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smtClean="0"/>
              <a:t>People visit Greece to learn about our Ancient History 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acropolis- Parthenon in Athens (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Capital of Greece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" name="3 - Θέση περιεχομένου" descr="Parthenon_54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leykos-pyrgos-the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4 - Ορθογώνιο"/>
          <p:cNvSpPr/>
          <p:nvPr/>
        </p:nvSpPr>
        <p:spPr>
          <a:xfrm>
            <a:off x="2627784" y="404664"/>
            <a:ext cx="89644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White Tower             </a:t>
            </a:r>
            <a:endParaRPr lang="el-G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ourists </a:t>
            </a:r>
            <a:r>
              <a:rPr lang="en-US" dirty="0" smtClean="0"/>
              <a:t>also </a:t>
            </a:r>
            <a:r>
              <a:rPr lang="en-US" dirty="0" smtClean="0"/>
              <a:t>visit </a:t>
            </a:r>
            <a:r>
              <a:rPr lang="en-US" dirty="0" smtClean="0"/>
              <a:t>my country to </a:t>
            </a:r>
            <a:r>
              <a:rPr lang="en-US" dirty="0" smtClean="0"/>
              <a:t>enjoy </a:t>
            </a:r>
            <a:r>
              <a:rPr lang="en-US" dirty="0" smtClean="0"/>
              <a:t>and </a:t>
            </a:r>
            <a:r>
              <a:rPr lang="en-US" dirty="0" smtClean="0"/>
              <a:t>swim in the beautiful beaches 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6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one of the most beautiful beaches of My Country 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Myrtos-Kefalonia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παραλι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Greek people are globally known for their hospitality!!!</a:t>
            </a:r>
            <a:endParaRPr lang="el-GR" dirty="0"/>
          </a:p>
        </p:txBody>
      </p:sp>
      <p:pic>
        <p:nvPicPr>
          <p:cNvPr id="4" name="3 - Θέση περιεχομένου" descr="φιλοξε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113</Words>
  <Application>Microsoft Office PowerPoint</Application>
  <PresentationFormat>Προβολή στην οθόνη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Αποκορύφωμα</vt:lpstr>
      <vt:lpstr>MY COUNTRY</vt:lpstr>
      <vt:lpstr>Global Map</vt:lpstr>
      <vt:lpstr>GREECE</vt:lpstr>
      <vt:lpstr>People visit Greece to learn about our Ancient History  </vt:lpstr>
      <vt:lpstr>This is acropolis- Parthenon in Athens (Capital of Greece)</vt:lpstr>
      <vt:lpstr>Διαφάνεια 6</vt:lpstr>
      <vt:lpstr>Tourists also visit my country to enjoy and swim in the beautiful beaches  </vt:lpstr>
      <vt:lpstr>This is one of the most beautiful beaches of My Country (Myrtos-Kefalonia) </vt:lpstr>
      <vt:lpstr>Greek people are globally known for their hospitality!!!</vt:lpstr>
      <vt:lpstr>In the Summer the weather is very sunny but in Winter the weather is very windy.</vt:lpstr>
      <vt:lpstr>This is Olympus the largest mountain in Greece</vt:lpstr>
      <vt:lpstr>This is Aliakmonas the largest river in Greece</vt:lpstr>
      <vt:lpstr>Greece has got very big plain</vt:lpstr>
      <vt:lpstr>THANKS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</dc:title>
  <dc:creator>nikos</dc:creator>
  <cp:lastModifiedBy>nikos</cp:lastModifiedBy>
  <cp:revision>22</cp:revision>
  <dcterms:created xsi:type="dcterms:W3CDTF">2015-10-29T12:35:44Z</dcterms:created>
  <dcterms:modified xsi:type="dcterms:W3CDTF">2015-11-15T14:53:57Z</dcterms:modified>
</cp:coreProperties>
</file>